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39"/>
  </p:notesMasterIdLst>
  <p:sldIdLst>
    <p:sldId id="531" r:id="rId5"/>
    <p:sldId id="410" r:id="rId6"/>
    <p:sldId id="413" r:id="rId7"/>
    <p:sldId id="444" r:id="rId8"/>
    <p:sldId id="443" r:id="rId9"/>
    <p:sldId id="445" r:id="rId10"/>
    <p:sldId id="421" r:id="rId11"/>
    <p:sldId id="422" r:id="rId12"/>
    <p:sldId id="532" r:id="rId13"/>
    <p:sldId id="705" r:id="rId14"/>
    <p:sldId id="688" r:id="rId15"/>
    <p:sldId id="690" r:id="rId16"/>
    <p:sldId id="691" r:id="rId17"/>
    <p:sldId id="693" r:id="rId18"/>
    <p:sldId id="694" r:id="rId19"/>
    <p:sldId id="695" r:id="rId20"/>
    <p:sldId id="696" r:id="rId21"/>
    <p:sldId id="697" r:id="rId22"/>
    <p:sldId id="698" r:id="rId23"/>
    <p:sldId id="699" r:id="rId24"/>
    <p:sldId id="700" r:id="rId25"/>
    <p:sldId id="701" r:id="rId26"/>
    <p:sldId id="702" r:id="rId27"/>
    <p:sldId id="703" r:id="rId28"/>
    <p:sldId id="644" r:id="rId29"/>
    <p:sldId id="706" r:id="rId30"/>
    <p:sldId id="667" r:id="rId31"/>
    <p:sldId id="570" r:id="rId32"/>
    <p:sldId id="677" r:id="rId33"/>
    <p:sldId id="679" r:id="rId34"/>
    <p:sldId id="732" r:id="rId35"/>
    <p:sldId id="728" r:id="rId36"/>
    <p:sldId id="589" r:id="rId37"/>
    <p:sldId id="530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8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1.jpe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67.xm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image" Target="../media/image3.png"/><Relationship Id="rId6" Type="http://schemas.openxmlformats.org/officeDocument/2006/relationships/tags" Target="../tags/tag70.xml"/><Relationship Id="rId5" Type="http://schemas.openxmlformats.org/officeDocument/2006/relationships/image" Target="../media/image2.png"/><Relationship Id="rId4" Type="http://schemas.openxmlformats.org/officeDocument/2006/relationships/tags" Target="../tags/tag69.xml"/><Relationship Id="rId3" Type="http://schemas.openxmlformats.org/officeDocument/2006/relationships/image" Target="../media/image4.png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74.xml"/><Relationship Id="rId3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76.xml"/><Relationship Id="rId3" Type="http://schemas.openxmlformats.org/officeDocument/2006/relationships/image" Target="../media/image2.png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78.xml"/><Relationship Id="rId3" Type="http://schemas.openxmlformats.org/officeDocument/2006/relationships/image" Target="../media/image5.png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80.xml"/><Relationship Id="rId3" Type="http://schemas.openxmlformats.org/officeDocument/2006/relationships/image" Target="../media/image2.png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82.xm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84.xml"/><Relationship Id="rId3" Type="http://schemas.openxmlformats.org/officeDocument/2006/relationships/image" Target="../media/image2.png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86.xml"/><Relationship Id="rId3" Type="http://schemas.openxmlformats.org/officeDocument/2006/relationships/image" Target="../media/image1.jpeg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image" Target="../media/image3.png"/><Relationship Id="rId4" Type="http://schemas.openxmlformats.org/officeDocument/2006/relationships/tags" Target="../tags/tag88.xml"/><Relationship Id="rId3" Type="http://schemas.openxmlformats.org/officeDocument/2006/relationships/image" Target="../media/image2.png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image" Target="../media/image3.png"/><Relationship Id="rId5" Type="http://schemas.openxmlformats.org/officeDocument/2006/relationships/tags" Target="../tags/tag95.xml"/><Relationship Id="rId4" Type="http://schemas.openxmlformats.org/officeDocument/2006/relationships/image" Target="../media/image2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image" Target="../media/image3.pn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image" Target="../media/image3.png"/><Relationship Id="rId5" Type="http://schemas.openxmlformats.org/officeDocument/2006/relationships/tags" Target="../tags/tag112.xml"/><Relationship Id="rId4" Type="http://schemas.openxmlformats.org/officeDocument/2006/relationships/image" Target="../media/image2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image" Target="../media/image3.png"/><Relationship Id="rId5" Type="http://schemas.openxmlformats.org/officeDocument/2006/relationships/tags" Target="../tags/tag121.xml"/><Relationship Id="rId4" Type="http://schemas.openxmlformats.org/officeDocument/2006/relationships/image" Target="../media/image2.pn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image" Target="../media/image3.png"/><Relationship Id="rId5" Type="http://schemas.openxmlformats.org/officeDocument/2006/relationships/tags" Target="../tags/tag130.xml"/><Relationship Id="rId4" Type="http://schemas.openxmlformats.org/officeDocument/2006/relationships/image" Target="../media/image2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image" Target="../media/image7.png"/><Relationship Id="rId5" Type="http://schemas.openxmlformats.org/officeDocument/2006/relationships/tags" Target="../tags/tag141.xml"/><Relationship Id="rId4" Type="http://schemas.openxmlformats.org/officeDocument/2006/relationships/image" Target="../media/image6.png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8" Type="http://schemas.openxmlformats.org/officeDocument/2006/relationships/tags" Target="../tags/tag166.xml"/><Relationship Id="rId17" Type="http://schemas.openxmlformats.org/officeDocument/2006/relationships/tags" Target="../tags/tag165.xml"/><Relationship Id="rId16" Type="http://schemas.openxmlformats.org/officeDocument/2006/relationships/tags" Target="../tags/tag164.xml"/><Relationship Id="rId15" Type="http://schemas.openxmlformats.org/officeDocument/2006/relationships/tags" Target="../tags/tag163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15" Type="http://schemas.openxmlformats.org/officeDocument/2006/relationships/tags" Target="../tags/tag216.xml"/><Relationship Id="rId14" Type="http://schemas.openxmlformats.org/officeDocument/2006/relationships/tags" Target="../tags/tag215.xml"/><Relationship Id="rId13" Type="http://schemas.openxmlformats.org/officeDocument/2006/relationships/tags" Target="../tags/tag214.xml"/><Relationship Id="rId12" Type="http://schemas.openxmlformats.org/officeDocument/2006/relationships/tags" Target="../tags/tag213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tags" Target="../tags/tag223.xml"/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2" Type="http://schemas.openxmlformats.org/officeDocument/2006/relationships/tags" Target="../tags/tag228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39.xml"/><Relationship Id="rId8" Type="http://schemas.openxmlformats.org/officeDocument/2006/relationships/tags" Target="../tags/tag238.xml"/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4" Type="http://schemas.openxmlformats.org/officeDocument/2006/relationships/tags" Target="../tags/tag244.xml"/><Relationship Id="rId13" Type="http://schemas.openxmlformats.org/officeDocument/2006/relationships/tags" Target="../tags/tag243.xml"/><Relationship Id="rId12" Type="http://schemas.openxmlformats.org/officeDocument/2006/relationships/tags" Target="../tags/tag242.xml"/><Relationship Id="rId11" Type="http://schemas.openxmlformats.org/officeDocument/2006/relationships/tags" Target="../tags/tag241.xml"/><Relationship Id="rId10" Type="http://schemas.openxmlformats.org/officeDocument/2006/relationships/tags" Target="../tags/tag240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65.xml"/><Relationship Id="rId8" Type="http://schemas.openxmlformats.org/officeDocument/2006/relationships/tags" Target="../tags/tag264.xml"/><Relationship Id="rId7" Type="http://schemas.openxmlformats.org/officeDocument/2006/relationships/tags" Target="../tags/tag263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3" Type="http://schemas.openxmlformats.org/officeDocument/2006/relationships/tags" Target="../tags/tag269.xml"/><Relationship Id="rId12" Type="http://schemas.openxmlformats.org/officeDocument/2006/relationships/tags" Target="../tags/tag268.xml"/><Relationship Id="rId11" Type="http://schemas.openxmlformats.org/officeDocument/2006/relationships/tags" Target="../tags/tag267.xml"/><Relationship Id="rId10" Type="http://schemas.openxmlformats.org/officeDocument/2006/relationships/tags" Target="../tags/tag266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77.xml"/><Relationship Id="rId8" Type="http://schemas.openxmlformats.org/officeDocument/2006/relationships/tags" Target="../tags/tag276.xml"/><Relationship Id="rId7" Type="http://schemas.openxmlformats.org/officeDocument/2006/relationships/tags" Target="../tags/tag275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2" Type="http://schemas.openxmlformats.org/officeDocument/2006/relationships/tags" Target="../tags/tag280.xml"/><Relationship Id="rId11" Type="http://schemas.openxmlformats.org/officeDocument/2006/relationships/tags" Target="../tags/tag279.xml"/><Relationship Id="rId10" Type="http://schemas.openxmlformats.org/officeDocument/2006/relationships/tags" Target="../tags/tag278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1" Type="http://schemas.openxmlformats.org/officeDocument/2006/relationships/tags" Target="../tags/tag290.xml"/><Relationship Id="rId10" Type="http://schemas.openxmlformats.org/officeDocument/2006/relationships/tags" Target="../tags/tag28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3" Type="http://schemas.openxmlformats.org/officeDocument/2006/relationships/tags" Target="../tags/tag302.xml"/><Relationship Id="rId12" Type="http://schemas.openxmlformats.org/officeDocument/2006/relationships/tags" Target="../tags/tag301.xml"/><Relationship Id="rId11" Type="http://schemas.openxmlformats.org/officeDocument/2006/relationships/tags" Target="../tags/tag300.xml"/><Relationship Id="rId10" Type="http://schemas.openxmlformats.org/officeDocument/2006/relationships/tags" Target="../tags/tag299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10.xml"/><Relationship Id="rId8" Type="http://schemas.openxmlformats.org/officeDocument/2006/relationships/tags" Target="../tags/tag309.xml"/><Relationship Id="rId7" Type="http://schemas.openxmlformats.org/officeDocument/2006/relationships/tags" Target="../tags/tag308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4" Type="http://schemas.openxmlformats.org/officeDocument/2006/relationships/tags" Target="../tags/tag315.xml"/><Relationship Id="rId13" Type="http://schemas.openxmlformats.org/officeDocument/2006/relationships/tags" Target="../tags/tag314.xml"/><Relationship Id="rId12" Type="http://schemas.openxmlformats.org/officeDocument/2006/relationships/tags" Target="../tags/tag313.xml"/><Relationship Id="rId11" Type="http://schemas.openxmlformats.org/officeDocument/2006/relationships/tags" Target="../tags/tag312.xml"/><Relationship Id="rId10" Type="http://schemas.openxmlformats.org/officeDocument/2006/relationships/tags" Target="../tags/tag311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23.xml"/><Relationship Id="rId8" Type="http://schemas.openxmlformats.org/officeDocument/2006/relationships/tags" Target="../tags/tag322.xml"/><Relationship Id="rId7" Type="http://schemas.openxmlformats.org/officeDocument/2006/relationships/tags" Target="../tags/tag321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4" Type="http://schemas.openxmlformats.org/officeDocument/2006/relationships/tags" Target="../tags/tag328.xml"/><Relationship Id="rId13" Type="http://schemas.openxmlformats.org/officeDocument/2006/relationships/tags" Target="../tags/tag327.xml"/><Relationship Id="rId12" Type="http://schemas.openxmlformats.org/officeDocument/2006/relationships/tags" Target="../tags/tag326.xml"/><Relationship Id="rId11" Type="http://schemas.openxmlformats.org/officeDocument/2006/relationships/tags" Target="../tags/tag325.xml"/><Relationship Id="rId10" Type="http://schemas.openxmlformats.org/officeDocument/2006/relationships/tags" Target="../tags/tag324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4" Type="http://schemas.openxmlformats.org/officeDocument/2006/relationships/tags" Target="../tags/tag341.xml"/><Relationship Id="rId13" Type="http://schemas.openxmlformats.org/officeDocument/2006/relationships/tags" Target="../tags/tag340.xml"/><Relationship Id="rId12" Type="http://schemas.openxmlformats.org/officeDocument/2006/relationships/tags" Target="../tags/tag339.xml"/><Relationship Id="rId11" Type="http://schemas.openxmlformats.org/officeDocument/2006/relationships/tags" Target="../tags/tag338.xml"/><Relationship Id="rId10" Type="http://schemas.openxmlformats.org/officeDocument/2006/relationships/tags" Target="../tags/tag337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4" Type="http://schemas.openxmlformats.org/officeDocument/2006/relationships/tags" Target="../tags/tag354.xml"/><Relationship Id="rId13" Type="http://schemas.openxmlformats.org/officeDocument/2006/relationships/tags" Target="../tags/tag353.xml"/><Relationship Id="rId12" Type="http://schemas.openxmlformats.org/officeDocument/2006/relationships/tags" Target="../tags/tag352.xml"/><Relationship Id="rId11" Type="http://schemas.openxmlformats.org/officeDocument/2006/relationships/tags" Target="../tags/tag351.xml"/><Relationship Id="rId10" Type="http://schemas.openxmlformats.org/officeDocument/2006/relationships/tags" Target="../tags/tag350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62.xml"/><Relationship Id="rId8" Type="http://schemas.openxmlformats.org/officeDocument/2006/relationships/tags" Target="../tags/tag361.xml"/><Relationship Id="rId7" Type="http://schemas.openxmlformats.org/officeDocument/2006/relationships/tags" Target="../tags/tag360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tags" Target="../tags/tag357.xml"/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3" Type="http://schemas.openxmlformats.org/officeDocument/2006/relationships/tags" Target="../tags/tag366.xml"/><Relationship Id="rId12" Type="http://schemas.openxmlformats.org/officeDocument/2006/relationships/tags" Target="../tags/tag365.xml"/><Relationship Id="rId11" Type="http://schemas.openxmlformats.org/officeDocument/2006/relationships/tags" Target="../tags/tag364.xml"/><Relationship Id="rId10" Type="http://schemas.openxmlformats.org/officeDocument/2006/relationships/tags" Target="../tags/tag363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1"/>
          <p:cNvSpPr/>
          <p:nvPr>
            <p:ph type="ctrTitle" idx="2" hasCustomPrompt="1"/>
            <p:custDataLst>
              <p:tags r:id="rId4"/>
            </p:custDataLst>
          </p:nvPr>
        </p:nvSpPr>
        <p:spPr>
          <a:xfrm>
            <a:off x="1730006" y="1015980"/>
            <a:ext cx="8733956" cy="1846659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乐喵体W" panose="00020600040101010101" charset="-122"/>
                <a:cs typeface="+mj-cs"/>
                <a:sym typeface="Arial" panose="020B0604020202020204" pitchFamily="34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副标题 2"/>
          <p:cNvSpPr/>
          <p:nvPr>
            <p:ph type="subTitle" idx="3" hasCustomPrompt="1"/>
            <p:custDataLst>
              <p:tags r:id="rId5"/>
            </p:custDataLst>
          </p:nvPr>
        </p:nvSpPr>
        <p:spPr>
          <a:xfrm>
            <a:off x="1730006" y="3036072"/>
            <a:ext cx="8734591" cy="2529781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Arial" panose="020B0604020202020204" pitchFamily="34" charset="0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153" y="2518810"/>
            <a:ext cx="3235350" cy="1820369"/>
          </a:xfrm>
          <a:prstGeom prst="rect">
            <a:avLst/>
          </a:prstGeom>
        </p:spPr>
      </p:pic>
      <p:pic>
        <p:nvPicPr>
          <p:cNvPr id="2" name="图片 1" descr="图片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5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5"/>
          <p:cNvSpPr>
            <a:spLocks noGrp="1"/>
          </p:cNvSpPr>
          <p:nvPr>
            <p:ph type="ctrTitle" idx="2" hasCustomPrompt="1"/>
            <p:custDataLst>
              <p:tags r:id="rId8"/>
            </p:custDataLst>
          </p:nvPr>
        </p:nvSpPr>
        <p:spPr>
          <a:xfrm>
            <a:off x="4521871" y="3613741"/>
            <a:ext cx="6857365" cy="58293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160" b="1" i="0" u="none" strike="noStrike" kern="1200" cap="none" spc="3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副标题 7"/>
          <p:cNvSpPr>
            <a:spLocks noGrp="1"/>
          </p:cNvSpPr>
          <p:nvPr>
            <p:ph type="subTitle" idx="3" hasCustomPrompt="1"/>
            <p:custDataLst>
              <p:tags r:id="rId9"/>
            </p:custDataLst>
          </p:nvPr>
        </p:nvSpPr>
        <p:spPr>
          <a:xfrm>
            <a:off x="4521871" y="4261441"/>
            <a:ext cx="6857365" cy="1669926"/>
          </a:xfrm>
        </p:spPr>
        <p:txBody>
          <a:bodyPr vert="horz" wrap="square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8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08790" y="2194232"/>
            <a:ext cx="4389120" cy="2469537"/>
          </a:xfrm>
          <a:prstGeom prst="rect">
            <a:avLst/>
          </a:prstGeom>
        </p:spPr>
      </p:pic>
      <p:pic>
        <p:nvPicPr>
          <p:cNvPr id="6" name="图片 5" descr="图片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652270" y="1786698"/>
            <a:ext cx="8890064" cy="132334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200" b="1" i="0" u="none" strike="noStrike" kern="1200" cap="none" spc="10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2531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solidFill>
                <a:schemeClr val="lt1"/>
              </a:solidFill>
            </a:endParaRPr>
          </a:p>
        </p:txBody>
      </p:sp>
      <p:pic>
        <p:nvPicPr>
          <p:cNvPr id="8" name="图片 7" descr="图片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 descr="图片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22000">
              <a:schemeClr val="accent1"/>
            </a:gs>
            <a:gs pos="62000">
              <a:schemeClr val="accent2"/>
            </a:gs>
            <a:gs pos="100000">
              <a:schemeClr val="accent2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" name="Freeform 37"/>
          <p:cNvSpPr/>
          <p:nvPr>
            <p:custDataLst>
              <p:tags r:id="rId2"/>
            </p:custDataLst>
          </p:nvPr>
        </p:nvSpPr>
        <p:spPr bwMode="auto">
          <a:xfrm>
            <a:off x="7964488" y="0"/>
            <a:ext cx="1863725" cy="1030288"/>
          </a:xfrm>
          <a:custGeom>
            <a:avLst/>
            <a:gdLst>
              <a:gd name="T0" fmla="*/ 0 w 1174"/>
              <a:gd name="T1" fmla="*/ 62 h 649"/>
              <a:gd name="T2" fmla="*/ 587 w 1174"/>
              <a:gd name="T3" fmla="*/ 649 h 649"/>
              <a:gd name="T4" fmla="*/ 1174 w 1174"/>
              <a:gd name="T5" fmla="*/ 62 h 649"/>
              <a:gd name="T6" fmla="*/ 1171 w 1174"/>
              <a:gd name="T7" fmla="*/ 0 h 649"/>
              <a:gd name="T8" fmla="*/ 3 w 1174"/>
              <a:gd name="T9" fmla="*/ 0 h 649"/>
              <a:gd name="T10" fmla="*/ 0 w 1174"/>
              <a:gd name="T11" fmla="*/ 62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4" h="649">
                <a:moveTo>
                  <a:pt x="0" y="62"/>
                </a:moveTo>
                <a:cubicBezTo>
                  <a:pt x="0" y="386"/>
                  <a:pt x="263" y="649"/>
                  <a:pt x="587" y="649"/>
                </a:cubicBezTo>
                <a:cubicBezTo>
                  <a:pt x="912" y="649"/>
                  <a:pt x="1174" y="386"/>
                  <a:pt x="1174" y="62"/>
                </a:cubicBezTo>
                <a:cubicBezTo>
                  <a:pt x="1174" y="41"/>
                  <a:pt x="1173" y="20"/>
                  <a:pt x="1171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20"/>
                  <a:pt x="0" y="41"/>
                  <a:pt x="0" y="6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9812" name="Freeform 48"/>
          <p:cNvSpPr/>
          <p:nvPr>
            <p:custDataLst>
              <p:tags r:id="rId3"/>
            </p:custDataLst>
          </p:nvPr>
        </p:nvSpPr>
        <p:spPr bwMode="auto">
          <a:xfrm>
            <a:off x="9339263" y="1984375"/>
            <a:ext cx="2854325" cy="4319588"/>
          </a:xfrm>
          <a:custGeom>
            <a:avLst/>
            <a:gdLst>
              <a:gd name="T0" fmla="*/ 1798 w 1798"/>
              <a:gd name="T1" fmla="*/ 77 h 2720"/>
              <a:gd name="T2" fmla="*/ 1291 w 1798"/>
              <a:gd name="T3" fmla="*/ 12 h 2720"/>
              <a:gd name="T4" fmla="*/ 47 w 1798"/>
              <a:gd name="T5" fmla="*/ 1429 h 2720"/>
              <a:gd name="T6" fmla="*/ 1464 w 1798"/>
              <a:gd name="T7" fmla="*/ 2673 h 2720"/>
              <a:gd name="T8" fmla="*/ 1798 w 1798"/>
              <a:gd name="T9" fmla="*/ 2608 h 2720"/>
              <a:gd name="T10" fmla="*/ 1798 w 1798"/>
              <a:gd name="T11" fmla="*/ 77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8" h="2720">
                <a:moveTo>
                  <a:pt x="1798" y="77"/>
                </a:moveTo>
                <a:cubicBezTo>
                  <a:pt x="1639" y="24"/>
                  <a:pt x="1468" y="0"/>
                  <a:pt x="1291" y="12"/>
                </a:cubicBezTo>
                <a:cubicBezTo>
                  <a:pt x="557" y="60"/>
                  <a:pt x="0" y="694"/>
                  <a:pt x="47" y="1429"/>
                </a:cubicBezTo>
                <a:cubicBezTo>
                  <a:pt x="95" y="2164"/>
                  <a:pt x="729" y="2720"/>
                  <a:pt x="1464" y="2673"/>
                </a:cubicBezTo>
                <a:cubicBezTo>
                  <a:pt x="1581" y="2665"/>
                  <a:pt x="1692" y="2643"/>
                  <a:pt x="1798" y="2608"/>
                </a:cubicBezTo>
                <a:cubicBezTo>
                  <a:pt x="1798" y="77"/>
                  <a:pt x="1798" y="77"/>
                  <a:pt x="1798" y="77"/>
                </a:cubicBezTo>
              </a:path>
            </a:pathLst>
          </a:custGeom>
          <a:gradFill>
            <a:gsLst>
              <a:gs pos="21000">
                <a:schemeClr val="accent1">
                  <a:lumMod val="60000"/>
                  <a:lumOff val="40000"/>
                </a:schemeClr>
              </a:gs>
              <a:gs pos="64000">
                <a:schemeClr val="accent2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9800" name="Oval 3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36913" y="3768725"/>
            <a:ext cx="2779713" cy="2778125"/>
          </a:xfrm>
          <a:prstGeom prst="ellipse">
            <a:avLst/>
          </a:prstGeom>
          <a:gradFill>
            <a:gsLst>
              <a:gs pos="0">
                <a:schemeClr val="accent1"/>
              </a:gs>
              <a:gs pos="69000">
                <a:schemeClr val="accent2"/>
              </a:gs>
            </a:gsLst>
            <a:lin ang="19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9803" name="Freeform 39"/>
          <p:cNvSpPr/>
          <p:nvPr>
            <p:custDataLst>
              <p:tags r:id="rId5"/>
            </p:custDataLst>
          </p:nvPr>
        </p:nvSpPr>
        <p:spPr bwMode="auto">
          <a:xfrm>
            <a:off x="1588" y="712788"/>
            <a:ext cx="3140075" cy="3398838"/>
          </a:xfrm>
          <a:custGeom>
            <a:avLst/>
            <a:gdLst>
              <a:gd name="T0" fmla="*/ 908 w 1978"/>
              <a:gd name="T1" fmla="*/ 0 h 2140"/>
              <a:gd name="T2" fmla="*/ 0 w 1978"/>
              <a:gd name="T3" fmla="*/ 504 h 2140"/>
              <a:gd name="T4" fmla="*/ 0 w 1978"/>
              <a:gd name="T5" fmla="*/ 1636 h 2140"/>
              <a:gd name="T6" fmla="*/ 908 w 1978"/>
              <a:gd name="T7" fmla="*/ 2140 h 2140"/>
              <a:gd name="T8" fmla="*/ 1978 w 1978"/>
              <a:gd name="T9" fmla="*/ 1070 h 2140"/>
              <a:gd name="T10" fmla="*/ 908 w 1978"/>
              <a:gd name="T11" fmla="*/ 0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78" h="2140">
                <a:moveTo>
                  <a:pt x="908" y="0"/>
                </a:moveTo>
                <a:cubicBezTo>
                  <a:pt x="525" y="0"/>
                  <a:pt x="189" y="202"/>
                  <a:pt x="0" y="504"/>
                </a:cubicBezTo>
                <a:cubicBezTo>
                  <a:pt x="0" y="1636"/>
                  <a:pt x="0" y="1636"/>
                  <a:pt x="0" y="1636"/>
                </a:cubicBezTo>
                <a:cubicBezTo>
                  <a:pt x="189" y="1939"/>
                  <a:pt x="525" y="2140"/>
                  <a:pt x="908" y="2140"/>
                </a:cubicBezTo>
                <a:cubicBezTo>
                  <a:pt x="1499" y="2140"/>
                  <a:pt x="1978" y="1661"/>
                  <a:pt x="1978" y="1070"/>
                </a:cubicBezTo>
                <a:cubicBezTo>
                  <a:pt x="1978" y="479"/>
                  <a:pt x="1499" y="0"/>
                  <a:pt x="908" y="0"/>
                </a:cubicBezTo>
                <a:close/>
              </a:path>
            </a:pathLst>
          </a:custGeom>
          <a:gradFill>
            <a:gsLst>
              <a:gs pos="15000">
                <a:schemeClr val="accent2"/>
              </a:gs>
              <a:gs pos="72000">
                <a:schemeClr val="accent3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9804" name="Freeform 40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58635" y="5872163"/>
            <a:ext cx="431800" cy="431800"/>
          </a:xfrm>
          <a:custGeom>
            <a:avLst/>
            <a:gdLst>
              <a:gd name="T0" fmla="*/ 272 w 272"/>
              <a:gd name="T1" fmla="*/ 136 h 272"/>
              <a:gd name="T2" fmla="*/ 272 w 272"/>
              <a:gd name="T3" fmla="*/ 136 h 272"/>
              <a:gd name="T4" fmla="*/ 272 w 272"/>
              <a:gd name="T5" fmla="*/ 136 h 272"/>
              <a:gd name="T6" fmla="*/ 136 w 272"/>
              <a:gd name="T7" fmla="*/ 0 h 272"/>
              <a:gd name="T8" fmla="*/ 136 w 272"/>
              <a:gd name="T9" fmla="*/ 0 h 272"/>
              <a:gd name="T10" fmla="*/ 40 w 272"/>
              <a:gd name="T11" fmla="*/ 39 h 272"/>
              <a:gd name="T12" fmla="*/ 0 w 272"/>
              <a:gd name="T13" fmla="*/ 136 h 272"/>
              <a:gd name="T14" fmla="*/ 40 w 272"/>
              <a:gd name="T15" fmla="*/ 232 h 272"/>
              <a:gd name="T16" fmla="*/ 136 w 272"/>
              <a:gd name="T17" fmla="*/ 272 h 272"/>
              <a:gd name="T18" fmla="*/ 136 w 272"/>
              <a:gd name="T19" fmla="*/ 272 h 272"/>
              <a:gd name="T20" fmla="*/ 232 w 272"/>
              <a:gd name="T21" fmla="*/ 232 h 272"/>
              <a:gd name="T22" fmla="*/ 272 w 272"/>
              <a:gd name="T23" fmla="*/ 136 h 272"/>
              <a:gd name="T24" fmla="*/ 252 w 272"/>
              <a:gd name="T25" fmla="*/ 136 h 272"/>
              <a:gd name="T26" fmla="*/ 232 w 272"/>
              <a:gd name="T27" fmla="*/ 136 h 272"/>
              <a:gd name="T28" fmla="*/ 204 w 272"/>
              <a:gd name="T29" fmla="*/ 203 h 272"/>
              <a:gd name="T30" fmla="*/ 136 w 272"/>
              <a:gd name="T31" fmla="*/ 232 h 272"/>
              <a:gd name="T32" fmla="*/ 68 w 272"/>
              <a:gd name="T33" fmla="*/ 203 h 272"/>
              <a:gd name="T34" fmla="*/ 40 w 272"/>
              <a:gd name="T35" fmla="*/ 136 h 272"/>
              <a:gd name="T36" fmla="*/ 68 w 272"/>
              <a:gd name="T37" fmla="*/ 68 h 272"/>
              <a:gd name="T38" fmla="*/ 136 w 272"/>
              <a:gd name="T39" fmla="*/ 40 h 272"/>
              <a:gd name="T40" fmla="*/ 204 w 272"/>
              <a:gd name="T41" fmla="*/ 68 h 272"/>
              <a:gd name="T42" fmla="*/ 232 w 272"/>
              <a:gd name="T43" fmla="*/ 136 h 272"/>
              <a:gd name="T44" fmla="*/ 252 w 272"/>
              <a:gd name="T45" fmla="*/ 136 h 272"/>
              <a:gd name="T46" fmla="*/ 272 w 272"/>
              <a:gd name="T47" fmla="*/ 136 h 272"/>
              <a:gd name="T48" fmla="*/ 272 w 272"/>
              <a:gd name="T49" fmla="*/ 136 h 272"/>
              <a:gd name="T50" fmla="*/ 232 w 272"/>
              <a:gd name="T51" fmla="*/ 39 h 272"/>
              <a:gd name="T52" fmla="*/ 136 w 272"/>
              <a:gd name="T5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2" h="272">
                <a:moveTo>
                  <a:pt x="272" y="136"/>
                </a:move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moveTo>
                  <a:pt x="136" y="0"/>
                </a:moveTo>
                <a:cubicBezTo>
                  <a:pt x="136" y="0"/>
                  <a:pt x="136" y="0"/>
                  <a:pt x="136" y="0"/>
                </a:cubicBezTo>
                <a:cubicBezTo>
                  <a:pt x="98" y="0"/>
                  <a:pt x="64" y="15"/>
                  <a:pt x="40" y="39"/>
                </a:cubicBezTo>
                <a:cubicBezTo>
                  <a:pt x="15" y="64"/>
                  <a:pt x="0" y="98"/>
                  <a:pt x="0" y="136"/>
                </a:cubicBezTo>
                <a:cubicBezTo>
                  <a:pt x="0" y="173"/>
                  <a:pt x="15" y="207"/>
                  <a:pt x="40" y="232"/>
                </a:cubicBezTo>
                <a:cubicBezTo>
                  <a:pt x="64" y="256"/>
                  <a:pt x="98" y="272"/>
                  <a:pt x="136" y="272"/>
                </a:cubicBezTo>
                <a:cubicBezTo>
                  <a:pt x="136" y="272"/>
                  <a:pt x="136" y="272"/>
                  <a:pt x="136" y="272"/>
                </a:cubicBezTo>
                <a:cubicBezTo>
                  <a:pt x="173" y="272"/>
                  <a:pt x="207" y="256"/>
                  <a:pt x="232" y="232"/>
                </a:cubicBezTo>
                <a:cubicBezTo>
                  <a:pt x="257" y="207"/>
                  <a:pt x="272" y="173"/>
                  <a:pt x="27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62"/>
                  <a:pt x="221" y="186"/>
                  <a:pt x="204" y="203"/>
                </a:cubicBezTo>
                <a:cubicBezTo>
                  <a:pt x="186" y="221"/>
                  <a:pt x="162" y="232"/>
                  <a:pt x="136" y="232"/>
                </a:cubicBezTo>
                <a:cubicBezTo>
                  <a:pt x="109" y="232"/>
                  <a:pt x="85" y="221"/>
                  <a:pt x="68" y="203"/>
                </a:cubicBezTo>
                <a:cubicBezTo>
                  <a:pt x="51" y="186"/>
                  <a:pt x="40" y="162"/>
                  <a:pt x="40" y="136"/>
                </a:cubicBezTo>
                <a:cubicBezTo>
                  <a:pt x="40" y="109"/>
                  <a:pt x="51" y="85"/>
                  <a:pt x="68" y="68"/>
                </a:cubicBezTo>
                <a:cubicBezTo>
                  <a:pt x="85" y="50"/>
                  <a:pt x="109" y="40"/>
                  <a:pt x="136" y="40"/>
                </a:cubicBezTo>
                <a:cubicBezTo>
                  <a:pt x="162" y="40"/>
                  <a:pt x="186" y="50"/>
                  <a:pt x="204" y="68"/>
                </a:cubicBezTo>
                <a:cubicBezTo>
                  <a:pt x="221" y="85"/>
                  <a:pt x="232" y="109"/>
                  <a:pt x="23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98"/>
                  <a:pt x="257" y="64"/>
                  <a:pt x="232" y="39"/>
                </a:cubicBezTo>
                <a:cubicBezTo>
                  <a:pt x="208" y="15"/>
                  <a:pt x="173" y="0"/>
                  <a:pt x="136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9805" name="Freeform 41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9838823" y="5129331"/>
            <a:ext cx="258763" cy="257175"/>
          </a:xfrm>
          <a:custGeom>
            <a:avLst/>
            <a:gdLst>
              <a:gd name="T0" fmla="*/ 82 w 163"/>
              <a:gd name="T1" fmla="*/ 162 h 162"/>
              <a:gd name="T2" fmla="*/ 0 w 163"/>
              <a:gd name="T3" fmla="*/ 81 h 162"/>
              <a:gd name="T4" fmla="*/ 82 w 163"/>
              <a:gd name="T5" fmla="*/ 0 h 162"/>
              <a:gd name="T6" fmla="*/ 163 w 163"/>
              <a:gd name="T7" fmla="*/ 81 h 162"/>
              <a:gd name="T8" fmla="*/ 82 w 163"/>
              <a:gd name="T9" fmla="*/ 162 h 162"/>
              <a:gd name="T10" fmla="*/ 82 w 163"/>
              <a:gd name="T11" fmla="*/ 24 h 162"/>
              <a:gd name="T12" fmla="*/ 24 w 163"/>
              <a:gd name="T13" fmla="*/ 81 h 162"/>
              <a:gd name="T14" fmla="*/ 82 w 163"/>
              <a:gd name="T15" fmla="*/ 138 h 162"/>
              <a:gd name="T16" fmla="*/ 139 w 163"/>
              <a:gd name="T17" fmla="*/ 81 h 162"/>
              <a:gd name="T18" fmla="*/ 82 w 163"/>
              <a:gd name="T19" fmla="*/ 24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3" h="162">
                <a:moveTo>
                  <a:pt x="82" y="162"/>
                </a:moveTo>
                <a:cubicBezTo>
                  <a:pt x="37" y="162"/>
                  <a:pt x="0" y="126"/>
                  <a:pt x="0" y="81"/>
                </a:cubicBezTo>
                <a:cubicBezTo>
                  <a:pt x="0" y="36"/>
                  <a:pt x="37" y="0"/>
                  <a:pt x="82" y="0"/>
                </a:cubicBezTo>
                <a:cubicBezTo>
                  <a:pt x="126" y="0"/>
                  <a:pt x="163" y="36"/>
                  <a:pt x="163" y="81"/>
                </a:cubicBezTo>
                <a:cubicBezTo>
                  <a:pt x="163" y="126"/>
                  <a:pt x="126" y="162"/>
                  <a:pt x="82" y="162"/>
                </a:cubicBezTo>
                <a:close/>
                <a:moveTo>
                  <a:pt x="82" y="24"/>
                </a:moveTo>
                <a:cubicBezTo>
                  <a:pt x="50" y="24"/>
                  <a:pt x="24" y="49"/>
                  <a:pt x="24" y="81"/>
                </a:cubicBezTo>
                <a:cubicBezTo>
                  <a:pt x="24" y="113"/>
                  <a:pt x="50" y="138"/>
                  <a:pt x="82" y="138"/>
                </a:cubicBezTo>
                <a:cubicBezTo>
                  <a:pt x="113" y="138"/>
                  <a:pt x="139" y="113"/>
                  <a:pt x="139" y="81"/>
                </a:cubicBezTo>
                <a:cubicBezTo>
                  <a:pt x="139" y="49"/>
                  <a:pt x="113" y="24"/>
                  <a:pt x="82" y="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9806" name="Freeform 42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6356350" y="731838"/>
            <a:ext cx="392113" cy="392113"/>
          </a:xfrm>
          <a:custGeom>
            <a:avLst/>
            <a:gdLst>
              <a:gd name="T0" fmla="*/ 124 w 247"/>
              <a:gd name="T1" fmla="*/ 247 h 247"/>
              <a:gd name="T2" fmla="*/ 0 w 247"/>
              <a:gd name="T3" fmla="*/ 123 h 247"/>
              <a:gd name="T4" fmla="*/ 124 w 247"/>
              <a:gd name="T5" fmla="*/ 0 h 247"/>
              <a:gd name="T6" fmla="*/ 247 w 247"/>
              <a:gd name="T7" fmla="*/ 123 h 247"/>
              <a:gd name="T8" fmla="*/ 124 w 247"/>
              <a:gd name="T9" fmla="*/ 247 h 247"/>
              <a:gd name="T10" fmla="*/ 124 w 247"/>
              <a:gd name="T11" fmla="*/ 36 h 247"/>
              <a:gd name="T12" fmla="*/ 37 w 247"/>
              <a:gd name="T13" fmla="*/ 123 h 247"/>
              <a:gd name="T14" fmla="*/ 124 w 247"/>
              <a:gd name="T15" fmla="*/ 210 h 247"/>
              <a:gd name="T16" fmla="*/ 211 w 247"/>
              <a:gd name="T17" fmla="*/ 123 h 247"/>
              <a:gd name="T18" fmla="*/ 124 w 247"/>
              <a:gd name="T19" fmla="*/ 36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7" h="247">
                <a:moveTo>
                  <a:pt x="124" y="247"/>
                </a:moveTo>
                <a:cubicBezTo>
                  <a:pt x="56" y="247"/>
                  <a:pt x="0" y="191"/>
                  <a:pt x="0" y="123"/>
                </a:cubicBezTo>
                <a:cubicBezTo>
                  <a:pt x="0" y="55"/>
                  <a:pt x="56" y="0"/>
                  <a:pt x="124" y="0"/>
                </a:cubicBezTo>
                <a:cubicBezTo>
                  <a:pt x="192" y="0"/>
                  <a:pt x="247" y="55"/>
                  <a:pt x="247" y="123"/>
                </a:cubicBezTo>
                <a:cubicBezTo>
                  <a:pt x="247" y="191"/>
                  <a:pt x="192" y="247"/>
                  <a:pt x="124" y="247"/>
                </a:cubicBezTo>
                <a:close/>
                <a:moveTo>
                  <a:pt x="124" y="36"/>
                </a:moveTo>
                <a:cubicBezTo>
                  <a:pt x="76" y="36"/>
                  <a:pt x="37" y="75"/>
                  <a:pt x="37" y="123"/>
                </a:cubicBezTo>
                <a:cubicBezTo>
                  <a:pt x="37" y="171"/>
                  <a:pt x="76" y="210"/>
                  <a:pt x="124" y="210"/>
                </a:cubicBezTo>
                <a:cubicBezTo>
                  <a:pt x="172" y="210"/>
                  <a:pt x="211" y="171"/>
                  <a:pt x="211" y="123"/>
                </a:cubicBezTo>
                <a:cubicBezTo>
                  <a:pt x="211" y="75"/>
                  <a:pt x="172" y="36"/>
                  <a:pt x="124" y="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9807" name="Freeform 43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8032750" y="5507038"/>
            <a:ext cx="431800" cy="431800"/>
          </a:xfrm>
          <a:custGeom>
            <a:avLst/>
            <a:gdLst>
              <a:gd name="T0" fmla="*/ 136 w 272"/>
              <a:gd name="T1" fmla="*/ 232 h 272"/>
              <a:gd name="T2" fmla="*/ 40 w 272"/>
              <a:gd name="T3" fmla="*/ 136 h 272"/>
              <a:gd name="T4" fmla="*/ 136 w 272"/>
              <a:gd name="T5" fmla="*/ 40 h 272"/>
              <a:gd name="T6" fmla="*/ 232 w 272"/>
              <a:gd name="T7" fmla="*/ 136 h 272"/>
              <a:gd name="T8" fmla="*/ 136 w 272"/>
              <a:gd name="T9" fmla="*/ 232 h 272"/>
              <a:gd name="T10" fmla="*/ 136 w 272"/>
              <a:gd name="T11" fmla="*/ 0 h 272"/>
              <a:gd name="T12" fmla="*/ 0 w 272"/>
              <a:gd name="T13" fmla="*/ 136 h 272"/>
              <a:gd name="T14" fmla="*/ 136 w 272"/>
              <a:gd name="T15" fmla="*/ 272 h 272"/>
              <a:gd name="T16" fmla="*/ 272 w 272"/>
              <a:gd name="T17" fmla="*/ 136 h 272"/>
              <a:gd name="T18" fmla="*/ 136 w 272"/>
              <a:gd name="T1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2" h="272">
                <a:moveTo>
                  <a:pt x="136" y="232"/>
                </a:moveTo>
                <a:cubicBezTo>
                  <a:pt x="83" y="232"/>
                  <a:pt x="40" y="189"/>
                  <a:pt x="40" y="136"/>
                </a:cubicBezTo>
                <a:cubicBezTo>
                  <a:pt x="40" y="84"/>
                  <a:pt x="83" y="40"/>
                  <a:pt x="136" y="40"/>
                </a:cubicBezTo>
                <a:cubicBezTo>
                  <a:pt x="188" y="40"/>
                  <a:pt x="232" y="84"/>
                  <a:pt x="232" y="136"/>
                </a:cubicBezTo>
                <a:cubicBezTo>
                  <a:pt x="232" y="189"/>
                  <a:pt x="188" y="232"/>
                  <a:pt x="136" y="232"/>
                </a:cubicBezTo>
                <a:moveTo>
                  <a:pt x="136" y="0"/>
                </a:moveTo>
                <a:cubicBezTo>
                  <a:pt x="61" y="0"/>
                  <a:pt x="0" y="61"/>
                  <a:pt x="0" y="136"/>
                </a:cubicBezTo>
                <a:cubicBezTo>
                  <a:pt x="0" y="211"/>
                  <a:pt x="61" y="272"/>
                  <a:pt x="136" y="272"/>
                </a:cubicBezTo>
                <a:cubicBezTo>
                  <a:pt x="211" y="272"/>
                  <a:pt x="272" y="211"/>
                  <a:pt x="272" y="136"/>
                </a:cubicBezTo>
                <a:cubicBezTo>
                  <a:pt x="272" y="61"/>
                  <a:pt x="211" y="0"/>
                  <a:pt x="13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9811" name="Rectangle 4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92300" y="3987378"/>
            <a:ext cx="1819275" cy="84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57" name="Oval 3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786579" y="3044826"/>
            <a:ext cx="1773471" cy="1772458"/>
          </a:xfrm>
          <a:prstGeom prst="ellips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12"/>
            </p:custDataLst>
          </p:nvPr>
        </p:nvSpPr>
        <p:spPr>
          <a:xfrm>
            <a:off x="1892300" y="4272426"/>
            <a:ext cx="1879600" cy="490332"/>
          </a:xfrm>
        </p:spPr>
        <p:txBody>
          <a:bodyPr vert="horz" lIns="90000" tIns="46800" rIns="90000" bIns="4680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 sz="2000" b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 hasCustomPrompt="1"/>
            <p:custDataLst>
              <p:tags r:id="rId16"/>
            </p:custDataLst>
          </p:nvPr>
        </p:nvSpPr>
        <p:spPr>
          <a:xfrm>
            <a:off x="1892300" y="4855738"/>
            <a:ext cx="1879600" cy="530767"/>
          </a:xfrm>
        </p:spPr>
        <p:txBody>
          <a:bodyPr lIns="90000" tIns="46800" rIns="90000" bIns="46800"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7"/>
            </p:custDataLst>
          </p:nvPr>
        </p:nvSpPr>
        <p:spPr>
          <a:xfrm>
            <a:off x="1833563" y="1984375"/>
            <a:ext cx="6018666" cy="1111790"/>
          </a:xfrm>
        </p:spPr>
        <p:txBody>
          <a:bodyPr lIns="90000" tIns="46800" rIns="90000" bIns="0" anchor="b">
            <a:normAutofit/>
          </a:bodyPr>
          <a:lstStyle>
            <a:lvl1pPr algn="l">
              <a:defRPr sz="54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8"/>
            </p:custDataLst>
          </p:nvPr>
        </p:nvSpPr>
        <p:spPr>
          <a:xfrm>
            <a:off x="1833562" y="3278393"/>
            <a:ext cx="6018667" cy="490332"/>
          </a:xfrm>
        </p:spPr>
        <p:txBody>
          <a:bodyPr lIns="90000" tIns="0" rIns="90000" bIns="468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en-US" altLang="zh-CN" dirty="0"/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12190730" cy="6755130"/>
            <a:chOff x="0" y="0"/>
            <a:chExt cx="19198" cy="10638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0" y="0"/>
              <a:ext cx="19199" cy="10638"/>
              <a:chOff x="0" y="0"/>
              <a:chExt cx="19199" cy="10638"/>
            </a:xfrm>
          </p:grpSpPr>
          <p:sp>
            <p:nvSpPr>
              <p:cNvPr id="26" name="Freeform 42"/>
              <p:cNvSpPr>
                <a:spLocks noEditPoints="1"/>
              </p:cNvSpPr>
              <p:nvPr userDrawn="1">
                <p:custDataLst>
                  <p:tags r:id="rId8"/>
                </p:custDataLst>
              </p:nvPr>
            </p:nvSpPr>
            <p:spPr bwMode="auto">
              <a:xfrm>
                <a:off x="5766" y="173"/>
                <a:ext cx="618" cy="617"/>
              </a:xfrm>
              <a:custGeom>
                <a:avLst/>
                <a:gdLst>
                  <a:gd name="T0" fmla="*/ 124 w 247"/>
                  <a:gd name="T1" fmla="*/ 247 h 247"/>
                  <a:gd name="T2" fmla="*/ 0 w 247"/>
                  <a:gd name="T3" fmla="*/ 123 h 247"/>
                  <a:gd name="T4" fmla="*/ 124 w 247"/>
                  <a:gd name="T5" fmla="*/ 0 h 247"/>
                  <a:gd name="T6" fmla="*/ 247 w 247"/>
                  <a:gd name="T7" fmla="*/ 123 h 247"/>
                  <a:gd name="T8" fmla="*/ 124 w 247"/>
                  <a:gd name="T9" fmla="*/ 247 h 247"/>
                  <a:gd name="T10" fmla="*/ 124 w 247"/>
                  <a:gd name="T11" fmla="*/ 36 h 247"/>
                  <a:gd name="T12" fmla="*/ 37 w 247"/>
                  <a:gd name="T13" fmla="*/ 123 h 247"/>
                  <a:gd name="T14" fmla="*/ 124 w 247"/>
                  <a:gd name="T15" fmla="*/ 210 h 247"/>
                  <a:gd name="T16" fmla="*/ 211 w 247"/>
                  <a:gd name="T17" fmla="*/ 123 h 247"/>
                  <a:gd name="T18" fmla="*/ 124 w 247"/>
                  <a:gd name="T19" fmla="*/ 3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7" h="247">
                    <a:moveTo>
                      <a:pt x="124" y="247"/>
                    </a:moveTo>
                    <a:cubicBezTo>
                      <a:pt x="56" y="247"/>
                      <a:pt x="0" y="191"/>
                      <a:pt x="0" y="123"/>
                    </a:cubicBezTo>
                    <a:cubicBezTo>
                      <a:pt x="0" y="55"/>
                      <a:pt x="56" y="0"/>
                      <a:pt x="124" y="0"/>
                    </a:cubicBezTo>
                    <a:cubicBezTo>
                      <a:pt x="192" y="0"/>
                      <a:pt x="247" y="55"/>
                      <a:pt x="247" y="123"/>
                    </a:cubicBezTo>
                    <a:cubicBezTo>
                      <a:pt x="247" y="191"/>
                      <a:pt x="192" y="247"/>
                      <a:pt x="124" y="247"/>
                    </a:cubicBezTo>
                    <a:close/>
                    <a:moveTo>
                      <a:pt x="124" y="36"/>
                    </a:moveTo>
                    <a:cubicBezTo>
                      <a:pt x="76" y="36"/>
                      <a:pt x="37" y="75"/>
                      <a:pt x="37" y="123"/>
                    </a:cubicBezTo>
                    <a:cubicBezTo>
                      <a:pt x="37" y="171"/>
                      <a:pt x="76" y="210"/>
                      <a:pt x="124" y="210"/>
                    </a:cubicBezTo>
                    <a:cubicBezTo>
                      <a:pt x="172" y="210"/>
                      <a:pt x="211" y="171"/>
                      <a:pt x="211" y="123"/>
                    </a:cubicBezTo>
                    <a:cubicBezTo>
                      <a:pt x="211" y="75"/>
                      <a:pt x="172" y="36"/>
                      <a:pt x="124" y="36"/>
                    </a:cubicBezTo>
                    <a:close/>
                  </a:path>
                </a:pathLst>
              </a:custGeom>
              <a:solidFill>
                <a:schemeClr val="accent4"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48"/>
              <p:cNvSpPr/>
              <p:nvPr userDrawn="1">
                <p:custDataLst>
                  <p:tags r:id="rId9"/>
                </p:custDataLst>
              </p:nvPr>
            </p:nvSpPr>
            <p:spPr bwMode="auto">
              <a:xfrm>
                <a:off x="18055" y="8906"/>
                <a:ext cx="1145" cy="1733"/>
              </a:xfrm>
              <a:custGeom>
                <a:avLst/>
                <a:gdLst>
                  <a:gd name="T0" fmla="*/ 1798 w 1798"/>
                  <a:gd name="T1" fmla="*/ 77 h 2720"/>
                  <a:gd name="T2" fmla="*/ 1291 w 1798"/>
                  <a:gd name="T3" fmla="*/ 12 h 2720"/>
                  <a:gd name="T4" fmla="*/ 47 w 1798"/>
                  <a:gd name="T5" fmla="*/ 1429 h 2720"/>
                  <a:gd name="T6" fmla="*/ 1464 w 1798"/>
                  <a:gd name="T7" fmla="*/ 2673 h 2720"/>
                  <a:gd name="T8" fmla="*/ 1798 w 1798"/>
                  <a:gd name="T9" fmla="*/ 2608 h 2720"/>
                  <a:gd name="T10" fmla="*/ 1798 w 1798"/>
                  <a:gd name="T11" fmla="*/ 77 h 2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8" h="2720">
                    <a:moveTo>
                      <a:pt x="1798" y="77"/>
                    </a:moveTo>
                    <a:cubicBezTo>
                      <a:pt x="1639" y="24"/>
                      <a:pt x="1468" y="0"/>
                      <a:pt x="1291" y="12"/>
                    </a:cubicBezTo>
                    <a:cubicBezTo>
                      <a:pt x="557" y="60"/>
                      <a:pt x="0" y="694"/>
                      <a:pt x="47" y="1429"/>
                    </a:cubicBezTo>
                    <a:cubicBezTo>
                      <a:pt x="95" y="2164"/>
                      <a:pt x="729" y="2720"/>
                      <a:pt x="1464" y="2673"/>
                    </a:cubicBezTo>
                    <a:cubicBezTo>
                      <a:pt x="1581" y="2665"/>
                      <a:pt x="1692" y="2643"/>
                      <a:pt x="1798" y="2608"/>
                    </a:cubicBezTo>
                    <a:cubicBezTo>
                      <a:pt x="1798" y="77"/>
                      <a:pt x="1798" y="77"/>
                      <a:pt x="1798" y="77"/>
                    </a:cubicBezTo>
                  </a:path>
                </a:pathLst>
              </a:custGeom>
              <a:gradFill>
                <a:gsLst>
                  <a:gs pos="19000">
                    <a:schemeClr val="accent1">
                      <a:lumMod val="60000"/>
                      <a:lumOff val="40000"/>
                      <a:alpha val="82000"/>
                    </a:schemeClr>
                  </a:gs>
                  <a:gs pos="64000">
                    <a:schemeClr val="accent2">
                      <a:alpha val="69000"/>
                    </a:schemeClr>
                  </a:gs>
                </a:gsLst>
                <a:lin ang="8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37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442" y="0"/>
                <a:ext cx="1741" cy="962"/>
              </a:xfrm>
              <a:custGeom>
                <a:avLst/>
                <a:gdLst>
                  <a:gd name="T0" fmla="*/ 0 w 1174"/>
                  <a:gd name="T1" fmla="*/ 62 h 649"/>
                  <a:gd name="T2" fmla="*/ 587 w 1174"/>
                  <a:gd name="T3" fmla="*/ 649 h 649"/>
                  <a:gd name="T4" fmla="*/ 1174 w 1174"/>
                  <a:gd name="T5" fmla="*/ 62 h 649"/>
                  <a:gd name="T6" fmla="*/ 1171 w 1174"/>
                  <a:gd name="T7" fmla="*/ 0 h 649"/>
                  <a:gd name="T8" fmla="*/ 3 w 1174"/>
                  <a:gd name="T9" fmla="*/ 0 h 649"/>
                  <a:gd name="T10" fmla="*/ 0 w 1174"/>
                  <a:gd name="T11" fmla="*/ 62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4" h="649">
                    <a:moveTo>
                      <a:pt x="0" y="62"/>
                    </a:moveTo>
                    <a:cubicBezTo>
                      <a:pt x="0" y="386"/>
                      <a:pt x="263" y="649"/>
                      <a:pt x="587" y="649"/>
                    </a:cubicBezTo>
                    <a:cubicBezTo>
                      <a:pt x="912" y="649"/>
                      <a:pt x="1174" y="386"/>
                      <a:pt x="1174" y="62"/>
                    </a:cubicBezTo>
                    <a:cubicBezTo>
                      <a:pt x="1174" y="41"/>
                      <a:pt x="1173" y="20"/>
                      <a:pt x="117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20"/>
                      <a:pt x="0" y="41"/>
                      <a:pt x="0" y="62"/>
                    </a:cubicBez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48"/>
              <p:cNvSpPr/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0" y="6836"/>
                <a:ext cx="1035" cy="1567"/>
              </a:xfrm>
              <a:custGeom>
                <a:avLst/>
                <a:gdLst>
                  <a:gd name="T0" fmla="*/ 1798 w 1798"/>
                  <a:gd name="T1" fmla="*/ 77 h 2720"/>
                  <a:gd name="T2" fmla="*/ 1291 w 1798"/>
                  <a:gd name="T3" fmla="*/ 12 h 2720"/>
                  <a:gd name="T4" fmla="*/ 47 w 1798"/>
                  <a:gd name="T5" fmla="*/ 1429 h 2720"/>
                  <a:gd name="T6" fmla="*/ 1464 w 1798"/>
                  <a:gd name="T7" fmla="*/ 2673 h 2720"/>
                  <a:gd name="T8" fmla="*/ 1798 w 1798"/>
                  <a:gd name="T9" fmla="*/ 2608 h 2720"/>
                  <a:gd name="T10" fmla="*/ 1798 w 1798"/>
                  <a:gd name="T11" fmla="*/ 77 h 2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8" h="2720">
                    <a:moveTo>
                      <a:pt x="1798" y="77"/>
                    </a:moveTo>
                    <a:cubicBezTo>
                      <a:pt x="1639" y="24"/>
                      <a:pt x="1468" y="0"/>
                      <a:pt x="1291" y="12"/>
                    </a:cubicBezTo>
                    <a:cubicBezTo>
                      <a:pt x="557" y="60"/>
                      <a:pt x="0" y="694"/>
                      <a:pt x="47" y="1429"/>
                    </a:cubicBezTo>
                    <a:cubicBezTo>
                      <a:pt x="95" y="2164"/>
                      <a:pt x="729" y="2720"/>
                      <a:pt x="1464" y="2673"/>
                    </a:cubicBezTo>
                    <a:cubicBezTo>
                      <a:pt x="1581" y="2665"/>
                      <a:pt x="1692" y="2643"/>
                      <a:pt x="1798" y="2608"/>
                    </a:cubicBezTo>
                    <a:cubicBezTo>
                      <a:pt x="1798" y="77"/>
                      <a:pt x="1798" y="77"/>
                      <a:pt x="1798" y="77"/>
                    </a:cubicBezTo>
                  </a:path>
                </a:pathLst>
              </a:custGeom>
              <a:gradFill>
                <a:gsLst>
                  <a:gs pos="18000">
                    <a:schemeClr val="accent1">
                      <a:alpha val="69000"/>
                      <a:lumMod val="93000"/>
                      <a:lumOff val="7000"/>
                    </a:schemeClr>
                  </a:gs>
                  <a:gs pos="64000">
                    <a:schemeClr val="accent2">
                      <a:alpha val="63000"/>
                    </a:schemeClr>
                  </a:gs>
                </a:gsLst>
                <a:lin ang="8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Freeform 40"/>
              <p:cNvSpPr>
                <a:spLocks noEditPoints="1"/>
              </p:cNvSpPr>
              <p:nvPr userDrawn="1">
                <p:custDataLst>
                  <p:tags r:id="rId12"/>
                </p:custDataLst>
              </p:nvPr>
            </p:nvSpPr>
            <p:spPr bwMode="auto">
              <a:xfrm>
                <a:off x="18287" y="8684"/>
                <a:ext cx="680" cy="680"/>
              </a:xfrm>
              <a:custGeom>
                <a:avLst/>
                <a:gdLst>
                  <a:gd name="T0" fmla="*/ 272 w 272"/>
                  <a:gd name="T1" fmla="*/ 136 h 272"/>
                  <a:gd name="T2" fmla="*/ 272 w 272"/>
                  <a:gd name="T3" fmla="*/ 136 h 272"/>
                  <a:gd name="T4" fmla="*/ 272 w 272"/>
                  <a:gd name="T5" fmla="*/ 136 h 272"/>
                  <a:gd name="T6" fmla="*/ 136 w 272"/>
                  <a:gd name="T7" fmla="*/ 0 h 272"/>
                  <a:gd name="T8" fmla="*/ 136 w 272"/>
                  <a:gd name="T9" fmla="*/ 0 h 272"/>
                  <a:gd name="T10" fmla="*/ 40 w 272"/>
                  <a:gd name="T11" fmla="*/ 39 h 272"/>
                  <a:gd name="T12" fmla="*/ 0 w 272"/>
                  <a:gd name="T13" fmla="*/ 136 h 272"/>
                  <a:gd name="T14" fmla="*/ 40 w 272"/>
                  <a:gd name="T15" fmla="*/ 232 h 272"/>
                  <a:gd name="T16" fmla="*/ 136 w 272"/>
                  <a:gd name="T17" fmla="*/ 272 h 272"/>
                  <a:gd name="T18" fmla="*/ 136 w 272"/>
                  <a:gd name="T19" fmla="*/ 272 h 272"/>
                  <a:gd name="T20" fmla="*/ 232 w 272"/>
                  <a:gd name="T21" fmla="*/ 232 h 272"/>
                  <a:gd name="T22" fmla="*/ 272 w 272"/>
                  <a:gd name="T23" fmla="*/ 136 h 272"/>
                  <a:gd name="T24" fmla="*/ 252 w 272"/>
                  <a:gd name="T25" fmla="*/ 136 h 272"/>
                  <a:gd name="T26" fmla="*/ 232 w 272"/>
                  <a:gd name="T27" fmla="*/ 136 h 272"/>
                  <a:gd name="T28" fmla="*/ 204 w 272"/>
                  <a:gd name="T29" fmla="*/ 203 h 272"/>
                  <a:gd name="T30" fmla="*/ 136 w 272"/>
                  <a:gd name="T31" fmla="*/ 232 h 272"/>
                  <a:gd name="T32" fmla="*/ 68 w 272"/>
                  <a:gd name="T33" fmla="*/ 203 h 272"/>
                  <a:gd name="T34" fmla="*/ 40 w 272"/>
                  <a:gd name="T35" fmla="*/ 136 h 272"/>
                  <a:gd name="T36" fmla="*/ 68 w 272"/>
                  <a:gd name="T37" fmla="*/ 68 h 272"/>
                  <a:gd name="T38" fmla="*/ 136 w 272"/>
                  <a:gd name="T39" fmla="*/ 40 h 272"/>
                  <a:gd name="T40" fmla="*/ 204 w 272"/>
                  <a:gd name="T41" fmla="*/ 68 h 272"/>
                  <a:gd name="T42" fmla="*/ 232 w 272"/>
                  <a:gd name="T43" fmla="*/ 136 h 272"/>
                  <a:gd name="T44" fmla="*/ 252 w 272"/>
                  <a:gd name="T45" fmla="*/ 136 h 272"/>
                  <a:gd name="T46" fmla="*/ 272 w 272"/>
                  <a:gd name="T47" fmla="*/ 136 h 272"/>
                  <a:gd name="T48" fmla="*/ 272 w 272"/>
                  <a:gd name="T49" fmla="*/ 136 h 272"/>
                  <a:gd name="T50" fmla="*/ 232 w 272"/>
                  <a:gd name="T51" fmla="*/ 39 h 272"/>
                  <a:gd name="T52" fmla="*/ 136 w 272"/>
                  <a:gd name="T5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moveTo>
                      <a:pt x="136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98" y="0"/>
                      <a:pt x="64" y="15"/>
                      <a:pt x="40" y="39"/>
                    </a:cubicBezTo>
                    <a:cubicBezTo>
                      <a:pt x="15" y="64"/>
                      <a:pt x="0" y="98"/>
                      <a:pt x="0" y="136"/>
                    </a:cubicBezTo>
                    <a:cubicBezTo>
                      <a:pt x="0" y="173"/>
                      <a:pt x="15" y="207"/>
                      <a:pt x="40" y="232"/>
                    </a:cubicBezTo>
                    <a:cubicBezTo>
                      <a:pt x="64" y="256"/>
                      <a:pt x="98" y="272"/>
                      <a:pt x="136" y="272"/>
                    </a:cubicBezTo>
                    <a:cubicBezTo>
                      <a:pt x="136" y="272"/>
                      <a:pt x="136" y="272"/>
                      <a:pt x="136" y="272"/>
                    </a:cubicBezTo>
                    <a:cubicBezTo>
                      <a:pt x="173" y="272"/>
                      <a:pt x="207" y="256"/>
                      <a:pt x="232" y="232"/>
                    </a:cubicBezTo>
                    <a:cubicBezTo>
                      <a:pt x="257" y="207"/>
                      <a:pt x="272" y="173"/>
                      <a:pt x="272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32" y="136"/>
                      <a:pt x="232" y="136"/>
                      <a:pt x="232" y="136"/>
                    </a:cubicBezTo>
                    <a:cubicBezTo>
                      <a:pt x="232" y="162"/>
                      <a:pt x="221" y="186"/>
                      <a:pt x="204" y="203"/>
                    </a:cubicBezTo>
                    <a:cubicBezTo>
                      <a:pt x="186" y="221"/>
                      <a:pt x="162" y="232"/>
                      <a:pt x="136" y="232"/>
                    </a:cubicBezTo>
                    <a:cubicBezTo>
                      <a:pt x="109" y="232"/>
                      <a:pt x="85" y="221"/>
                      <a:pt x="68" y="203"/>
                    </a:cubicBezTo>
                    <a:cubicBezTo>
                      <a:pt x="51" y="186"/>
                      <a:pt x="40" y="162"/>
                      <a:pt x="40" y="136"/>
                    </a:cubicBezTo>
                    <a:cubicBezTo>
                      <a:pt x="40" y="109"/>
                      <a:pt x="51" y="85"/>
                      <a:pt x="68" y="68"/>
                    </a:cubicBezTo>
                    <a:cubicBezTo>
                      <a:pt x="85" y="50"/>
                      <a:pt x="109" y="40"/>
                      <a:pt x="136" y="40"/>
                    </a:cubicBezTo>
                    <a:cubicBezTo>
                      <a:pt x="162" y="40"/>
                      <a:pt x="186" y="50"/>
                      <a:pt x="204" y="68"/>
                    </a:cubicBezTo>
                    <a:cubicBezTo>
                      <a:pt x="221" y="85"/>
                      <a:pt x="232" y="109"/>
                      <a:pt x="232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98"/>
                      <a:pt x="257" y="64"/>
                      <a:pt x="232" y="39"/>
                    </a:cubicBezTo>
                    <a:cubicBezTo>
                      <a:pt x="208" y="15"/>
                      <a:pt x="173" y="0"/>
                      <a:pt x="136" y="0"/>
                    </a:cubicBezTo>
                  </a:path>
                </a:pathLst>
              </a:custGeom>
              <a:solidFill>
                <a:schemeClr val="accent3">
                  <a:alpha val="71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" name="Freeform 40"/>
            <p:cNvSpPr>
              <a:spLocks noEditPoint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29" y="8004"/>
              <a:ext cx="680" cy="680"/>
            </a:xfrm>
            <a:custGeom>
              <a:avLst/>
              <a:gdLst>
                <a:gd name="T0" fmla="*/ 272 w 272"/>
                <a:gd name="T1" fmla="*/ 136 h 272"/>
                <a:gd name="T2" fmla="*/ 272 w 272"/>
                <a:gd name="T3" fmla="*/ 136 h 272"/>
                <a:gd name="T4" fmla="*/ 272 w 272"/>
                <a:gd name="T5" fmla="*/ 136 h 272"/>
                <a:gd name="T6" fmla="*/ 136 w 272"/>
                <a:gd name="T7" fmla="*/ 0 h 272"/>
                <a:gd name="T8" fmla="*/ 136 w 272"/>
                <a:gd name="T9" fmla="*/ 0 h 272"/>
                <a:gd name="T10" fmla="*/ 40 w 272"/>
                <a:gd name="T11" fmla="*/ 39 h 272"/>
                <a:gd name="T12" fmla="*/ 0 w 272"/>
                <a:gd name="T13" fmla="*/ 136 h 272"/>
                <a:gd name="T14" fmla="*/ 40 w 272"/>
                <a:gd name="T15" fmla="*/ 232 h 272"/>
                <a:gd name="T16" fmla="*/ 136 w 272"/>
                <a:gd name="T17" fmla="*/ 272 h 272"/>
                <a:gd name="T18" fmla="*/ 136 w 272"/>
                <a:gd name="T19" fmla="*/ 272 h 272"/>
                <a:gd name="T20" fmla="*/ 232 w 272"/>
                <a:gd name="T21" fmla="*/ 232 h 272"/>
                <a:gd name="T22" fmla="*/ 272 w 272"/>
                <a:gd name="T23" fmla="*/ 136 h 272"/>
                <a:gd name="T24" fmla="*/ 252 w 272"/>
                <a:gd name="T25" fmla="*/ 136 h 272"/>
                <a:gd name="T26" fmla="*/ 232 w 272"/>
                <a:gd name="T27" fmla="*/ 136 h 272"/>
                <a:gd name="T28" fmla="*/ 204 w 272"/>
                <a:gd name="T29" fmla="*/ 203 h 272"/>
                <a:gd name="T30" fmla="*/ 136 w 272"/>
                <a:gd name="T31" fmla="*/ 232 h 272"/>
                <a:gd name="T32" fmla="*/ 68 w 272"/>
                <a:gd name="T33" fmla="*/ 203 h 272"/>
                <a:gd name="T34" fmla="*/ 40 w 272"/>
                <a:gd name="T35" fmla="*/ 136 h 272"/>
                <a:gd name="T36" fmla="*/ 68 w 272"/>
                <a:gd name="T37" fmla="*/ 68 h 272"/>
                <a:gd name="T38" fmla="*/ 136 w 272"/>
                <a:gd name="T39" fmla="*/ 40 h 272"/>
                <a:gd name="T40" fmla="*/ 204 w 272"/>
                <a:gd name="T41" fmla="*/ 68 h 272"/>
                <a:gd name="T42" fmla="*/ 232 w 272"/>
                <a:gd name="T43" fmla="*/ 136 h 272"/>
                <a:gd name="T44" fmla="*/ 252 w 272"/>
                <a:gd name="T45" fmla="*/ 136 h 272"/>
                <a:gd name="T46" fmla="*/ 272 w 272"/>
                <a:gd name="T47" fmla="*/ 136 h 272"/>
                <a:gd name="T48" fmla="*/ 272 w 272"/>
                <a:gd name="T49" fmla="*/ 136 h 272"/>
                <a:gd name="T50" fmla="*/ 232 w 272"/>
                <a:gd name="T51" fmla="*/ 39 h 272"/>
                <a:gd name="T52" fmla="*/ 136 w 272"/>
                <a:gd name="T5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moveTo>
                    <a:pt x="13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98" y="0"/>
                    <a:pt x="64" y="15"/>
                    <a:pt x="40" y="39"/>
                  </a:cubicBezTo>
                  <a:cubicBezTo>
                    <a:pt x="15" y="64"/>
                    <a:pt x="0" y="98"/>
                    <a:pt x="0" y="136"/>
                  </a:cubicBezTo>
                  <a:cubicBezTo>
                    <a:pt x="0" y="173"/>
                    <a:pt x="15" y="207"/>
                    <a:pt x="40" y="232"/>
                  </a:cubicBezTo>
                  <a:cubicBezTo>
                    <a:pt x="64" y="256"/>
                    <a:pt x="98" y="272"/>
                    <a:pt x="136" y="272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173" y="272"/>
                    <a:pt x="207" y="256"/>
                    <a:pt x="232" y="232"/>
                  </a:cubicBezTo>
                  <a:cubicBezTo>
                    <a:pt x="257" y="207"/>
                    <a:pt x="272" y="173"/>
                    <a:pt x="272" y="136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2" y="162"/>
                    <a:pt x="221" y="186"/>
                    <a:pt x="204" y="203"/>
                  </a:cubicBezTo>
                  <a:cubicBezTo>
                    <a:pt x="186" y="221"/>
                    <a:pt x="162" y="232"/>
                    <a:pt x="136" y="232"/>
                  </a:cubicBezTo>
                  <a:cubicBezTo>
                    <a:pt x="109" y="232"/>
                    <a:pt x="85" y="221"/>
                    <a:pt x="68" y="203"/>
                  </a:cubicBezTo>
                  <a:cubicBezTo>
                    <a:pt x="51" y="186"/>
                    <a:pt x="40" y="162"/>
                    <a:pt x="40" y="136"/>
                  </a:cubicBezTo>
                  <a:cubicBezTo>
                    <a:pt x="40" y="109"/>
                    <a:pt x="51" y="85"/>
                    <a:pt x="68" y="68"/>
                  </a:cubicBezTo>
                  <a:cubicBezTo>
                    <a:pt x="85" y="50"/>
                    <a:pt x="109" y="40"/>
                    <a:pt x="136" y="40"/>
                  </a:cubicBezTo>
                  <a:cubicBezTo>
                    <a:pt x="162" y="40"/>
                    <a:pt x="186" y="50"/>
                    <a:pt x="204" y="68"/>
                  </a:cubicBezTo>
                  <a:cubicBezTo>
                    <a:pt x="221" y="85"/>
                    <a:pt x="232" y="109"/>
                    <a:pt x="232" y="136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98"/>
                    <a:pt x="257" y="64"/>
                    <a:pt x="232" y="39"/>
                  </a:cubicBezTo>
                  <a:cubicBezTo>
                    <a:pt x="208" y="15"/>
                    <a:pt x="173" y="0"/>
                    <a:pt x="136" y="0"/>
                  </a:cubicBezTo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gradFill>
          <a:gsLst>
            <a:gs pos="0">
              <a:schemeClr val="accent1"/>
            </a:gs>
            <a:gs pos="100000">
              <a:schemeClr val="accent3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7"/>
          <p:cNvSpPr/>
          <p:nvPr>
            <p:custDataLst>
              <p:tags r:id="rId2"/>
            </p:custDataLst>
          </p:nvPr>
        </p:nvSpPr>
        <p:spPr bwMode="auto">
          <a:xfrm>
            <a:off x="7964488" y="0"/>
            <a:ext cx="1863725" cy="1030288"/>
          </a:xfrm>
          <a:custGeom>
            <a:avLst/>
            <a:gdLst>
              <a:gd name="T0" fmla="*/ 0 w 1174"/>
              <a:gd name="T1" fmla="*/ 62 h 649"/>
              <a:gd name="T2" fmla="*/ 587 w 1174"/>
              <a:gd name="T3" fmla="*/ 649 h 649"/>
              <a:gd name="T4" fmla="*/ 1174 w 1174"/>
              <a:gd name="T5" fmla="*/ 62 h 649"/>
              <a:gd name="T6" fmla="*/ 1171 w 1174"/>
              <a:gd name="T7" fmla="*/ 0 h 649"/>
              <a:gd name="T8" fmla="*/ 3 w 1174"/>
              <a:gd name="T9" fmla="*/ 0 h 649"/>
              <a:gd name="T10" fmla="*/ 0 w 1174"/>
              <a:gd name="T11" fmla="*/ 62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4" h="649">
                <a:moveTo>
                  <a:pt x="0" y="62"/>
                </a:moveTo>
                <a:cubicBezTo>
                  <a:pt x="0" y="386"/>
                  <a:pt x="263" y="649"/>
                  <a:pt x="587" y="649"/>
                </a:cubicBezTo>
                <a:cubicBezTo>
                  <a:pt x="912" y="649"/>
                  <a:pt x="1174" y="386"/>
                  <a:pt x="1174" y="62"/>
                </a:cubicBezTo>
                <a:cubicBezTo>
                  <a:pt x="1174" y="41"/>
                  <a:pt x="1173" y="20"/>
                  <a:pt x="1171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20"/>
                  <a:pt x="0" y="41"/>
                  <a:pt x="0" y="62"/>
                </a:cubicBezTo>
                <a:close/>
              </a:path>
            </a:pathLst>
          </a:custGeom>
          <a:solidFill>
            <a:schemeClr val="accent1">
              <a:alpha val="6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6" name="Freeform 39"/>
          <p:cNvSpPr/>
          <p:nvPr>
            <p:custDataLst>
              <p:tags r:id="rId3"/>
            </p:custDataLst>
          </p:nvPr>
        </p:nvSpPr>
        <p:spPr bwMode="auto">
          <a:xfrm>
            <a:off x="1588" y="0"/>
            <a:ext cx="3140075" cy="3398838"/>
          </a:xfrm>
          <a:custGeom>
            <a:avLst/>
            <a:gdLst>
              <a:gd name="T0" fmla="*/ 908 w 1978"/>
              <a:gd name="T1" fmla="*/ 0 h 2140"/>
              <a:gd name="T2" fmla="*/ 0 w 1978"/>
              <a:gd name="T3" fmla="*/ 504 h 2140"/>
              <a:gd name="T4" fmla="*/ 0 w 1978"/>
              <a:gd name="T5" fmla="*/ 1636 h 2140"/>
              <a:gd name="T6" fmla="*/ 908 w 1978"/>
              <a:gd name="T7" fmla="*/ 2140 h 2140"/>
              <a:gd name="T8" fmla="*/ 1978 w 1978"/>
              <a:gd name="T9" fmla="*/ 1070 h 2140"/>
              <a:gd name="T10" fmla="*/ 908 w 1978"/>
              <a:gd name="T11" fmla="*/ 0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78" h="2140">
                <a:moveTo>
                  <a:pt x="908" y="0"/>
                </a:moveTo>
                <a:cubicBezTo>
                  <a:pt x="525" y="0"/>
                  <a:pt x="189" y="202"/>
                  <a:pt x="0" y="504"/>
                </a:cubicBezTo>
                <a:cubicBezTo>
                  <a:pt x="0" y="1636"/>
                  <a:pt x="0" y="1636"/>
                  <a:pt x="0" y="1636"/>
                </a:cubicBezTo>
                <a:cubicBezTo>
                  <a:pt x="189" y="1939"/>
                  <a:pt x="525" y="2140"/>
                  <a:pt x="908" y="2140"/>
                </a:cubicBezTo>
                <a:cubicBezTo>
                  <a:pt x="1499" y="2140"/>
                  <a:pt x="1978" y="1661"/>
                  <a:pt x="1978" y="1070"/>
                </a:cubicBezTo>
                <a:cubicBezTo>
                  <a:pt x="1978" y="479"/>
                  <a:pt x="1499" y="0"/>
                  <a:pt x="908" y="0"/>
                </a:cubicBezTo>
                <a:close/>
              </a:path>
            </a:pathLst>
          </a:custGeom>
          <a:gradFill>
            <a:gsLst>
              <a:gs pos="15000">
                <a:schemeClr val="accent2"/>
              </a:gs>
              <a:gs pos="72000">
                <a:schemeClr val="accent3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9" name="Freeform 42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6356350" y="731838"/>
            <a:ext cx="392113" cy="392113"/>
          </a:xfrm>
          <a:custGeom>
            <a:avLst/>
            <a:gdLst>
              <a:gd name="T0" fmla="*/ 124 w 247"/>
              <a:gd name="T1" fmla="*/ 247 h 247"/>
              <a:gd name="T2" fmla="*/ 0 w 247"/>
              <a:gd name="T3" fmla="*/ 123 h 247"/>
              <a:gd name="T4" fmla="*/ 124 w 247"/>
              <a:gd name="T5" fmla="*/ 0 h 247"/>
              <a:gd name="T6" fmla="*/ 247 w 247"/>
              <a:gd name="T7" fmla="*/ 123 h 247"/>
              <a:gd name="T8" fmla="*/ 124 w 247"/>
              <a:gd name="T9" fmla="*/ 247 h 247"/>
              <a:gd name="T10" fmla="*/ 124 w 247"/>
              <a:gd name="T11" fmla="*/ 36 h 247"/>
              <a:gd name="T12" fmla="*/ 37 w 247"/>
              <a:gd name="T13" fmla="*/ 123 h 247"/>
              <a:gd name="T14" fmla="*/ 124 w 247"/>
              <a:gd name="T15" fmla="*/ 210 h 247"/>
              <a:gd name="T16" fmla="*/ 211 w 247"/>
              <a:gd name="T17" fmla="*/ 123 h 247"/>
              <a:gd name="T18" fmla="*/ 124 w 247"/>
              <a:gd name="T19" fmla="*/ 36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7" h="247">
                <a:moveTo>
                  <a:pt x="124" y="247"/>
                </a:moveTo>
                <a:cubicBezTo>
                  <a:pt x="56" y="247"/>
                  <a:pt x="0" y="191"/>
                  <a:pt x="0" y="123"/>
                </a:cubicBezTo>
                <a:cubicBezTo>
                  <a:pt x="0" y="55"/>
                  <a:pt x="56" y="0"/>
                  <a:pt x="124" y="0"/>
                </a:cubicBezTo>
                <a:cubicBezTo>
                  <a:pt x="192" y="0"/>
                  <a:pt x="247" y="55"/>
                  <a:pt x="247" y="123"/>
                </a:cubicBezTo>
                <a:cubicBezTo>
                  <a:pt x="247" y="191"/>
                  <a:pt x="192" y="247"/>
                  <a:pt x="124" y="247"/>
                </a:cubicBezTo>
                <a:close/>
                <a:moveTo>
                  <a:pt x="124" y="36"/>
                </a:moveTo>
                <a:cubicBezTo>
                  <a:pt x="76" y="36"/>
                  <a:pt x="37" y="75"/>
                  <a:pt x="37" y="123"/>
                </a:cubicBezTo>
                <a:cubicBezTo>
                  <a:pt x="37" y="171"/>
                  <a:pt x="76" y="210"/>
                  <a:pt x="124" y="210"/>
                </a:cubicBezTo>
                <a:cubicBezTo>
                  <a:pt x="172" y="210"/>
                  <a:pt x="211" y="171"/>
                  <a:pt x="211" y="123"/>
                </a:cubicBezTo>
                <a:cubicBezTo>
                  <a:pt x="211" y="75"/>
                  <a:pt x="172" y="36"/>
                  <a:pt x="124" y="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0" name="Freeform 43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8032750" y="6061075"/>
            <a:ext cx="431800" cy="431800"/>
          </a:xfrm>
          <a:custGeom>
            <a:avLst/>
            <a:gdLst>
              <a:gd name="T0" fmla="*/ 136 w 272"/>
              <a:gd name="T1" fmla="*/ 232 h 272"/>
              <a:gd name="T2" fmla="*/ 40 w 272"/>
              <a:gd name="T3" fmla="*/ 136 h 272"/>
              <a:gd name="T4" fmla="*/ 136 w 272"/>
              <a:gd name="T5" fmla="*/ 40 h 272"/>
              <a:gd name="T6" fmla="*/ 232 w 272"/>
              <a:gd name="T7" fmla="*/ 136 h 272"/>
              <a:gd name="T8" fmla="*/ 136 w 272"/>
              <a:gd name="T9" fmla="*/ 232 h 272"/>
              <a:gd name="T10" fmla="*/ 136 w 272"/>
              <a:gd name="T11" fmla="*/ 0 h 272"/>
              <a:gd name="T12" fmla="*/ 0 w 272"/>
              <a:gd name="T13" fmla="*/ 136 h 272"/>
              <a:gd name="T14" fmla="*/ 136 w 272"/>
              <a:gd name="T15" fmla="*/ 272 h 272"/>
              <a:gd name="T16" fmla="*/ 272 w 272"/>
              <a:gd name="T17" fmla="*/ 136 h 272"/>
              <a:gd name="T18" fmla="*/ 136 w 272"/>
              <a:gd name="T1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2" h="272">
                <a:moveTo>
                  <a:pt x="136" y="232"/>
                </a:moveTo>
                <a:cubicBezTo>
                  <a:pt x="83" y="232"/>
                  <a:pt x="40" y="189"/>
                  <a:pt x="40" y="136"/>
                </a:cubicBezTo>
                <a:cubicBezTo>
                  <a:pt x="40" y="84"/>
                  <a:pt x="83" y="40"/>
                  <a:pt x="136" y="40"/>
                </a:cubicBezTo>
                <a:cubicBezTo>
                  <a:pt x="188" y="40"/>
                  <a:pt x="232" y="84"/>
                  <a:pt x="232" y="136"/>
                </a:cubicBezTo>
                <a:cubicBezTo>
                  <a:pt x="232" y="189"/>
                  <a:pt x="188" y="232"/>
                  <a:pt x="136" y="232"/>
                </a:cubicBezTo>
                <a:moveTo>
                  <a:pt x="136" y="0"/>
                </a:moveTo>
                <a:cubicBezTo>
                  <a:pt x="61" y="0"/>
                  <a:pt x="0" y="61"/>
                  <a:pt x="0" y="136"/>
                </a:cubicBezTo>
                <a:cubicBezTo>
                  <a:pt x="0" y="211"/>
                  <a:pt x="61" y="272"/>
                  <a:pt x="136" y="272"/>
                </a:cubicBezTo>
                <a:cubicBezTo>
                  <a:pt x="211" y="272"/>
                  <a:pt x="272" y="211"/>
                  <a:pt x="272" y="136"/>
                </a:cubicBezTo>
                <a:cubicBezTo>
                  <a:pt x="272" y="61"/>
                  <a:pt x="211" y="0"/>
                  <a:pt x="13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1" name="Freeform 48"/>
          <p:cNvSpPr/>
          <p:nvPr>
            <p:custDataLst>
              <p:tags r:id="rId6"/>
            </p:custDataLst>
          </p:nvPr>
        </p:nvSpPr>
        <p:spPr bwMode="auto">
          <a:xfrm>
            <a:off x="9339263" y="2538412"/>
            <a:ext cx="2854325" cy="4319588"/>
          </a:xfrm>
          <a:custGeom>
            <a:avLst/>
            <a:gdLst>
              <a:gd name="T0" fmla="*/ 1798 w 1798"/>
              <a:gd name="T1" fmla="*/ 77 h 2720"/>
              <a:gd name="T2" fmla="*/ 1291 w 1798"/>
              <a:gd name="T3" fmla="*/ 12 h 2720"/>
              <a:gd name="T4" fmla="*/ 47 w 1798"/>
              <a:gd name="T5" fmla="*/ 1429 h 2720"/>
              <a:gd name="T6" fmla="*/ 1464 w 1798"/>
              <a:gd name="T7" fmla="*/ 2673 h 2720"/>
              <a:gd name="T8" fmla="*/ 1798 w 1798"/>
              <a:gd name="T9" fmla="*/ 2608 h 2720"/>
              <a:gd name="T10" fmla="*/ 1798 w 1798"/>
              <a:gd name="T11" fmla="*/ 77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8" h="2720">
                <a:moveTo>
                  <a:pt x="1798" y="77"/>
                </a:moveTo>
                <a:cubicBezTo>
                  <a:pt x="1639" y="24"/>
                  <a:pt x="1468" y="0"/>
                  <a:pt x="1291" y="12"/>
                </a:cubicBezTo>
                <a:cubicBezTo>
                  <a:pt x="557" y="60"/>
                  <a:pt x="0" y="694"/>
                  <a:pt x="47" y="1429"/>
                </a:cubicBezTo>
                <a:cubicBezTo>
                  <a:pt x="95" y="2164"/>
                  <a:pt x="729" y="2720"/>
                  <a:pt x="1464" y="2673"/>
                </a:cubicBezTo>
                <a:cubicBezTo>
                  <a:pt x="1581" y="2665"/>
                  <a:pt x="1692" y="2643"/>
                  <a:pt x="1798" y="2608"/>
                </a:cubicBezTo>
                <a:cubicBezTo>
                  <a:pt x="1798" y="77"/>
                  <a:pt x="1798" y="77"/>
                  <a:pt x="1798" y="77"/>
                </a:cubicBezTo>
              </a:path>
            </a:pathLst>
          </a:custGeom>
          <a:gradFill>
            <a:gsLst>
              <a:gs pos="21000">
                <a:schemeClr val="accent1"/>
              </a:gs>
              <a:gs pos="64000">
                <a:schemeClr val="accent2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2" name="Oval 3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86579" y="3598863"/>
            <a:ext cx="1773471" cy="177245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3691640" y="2984615"/>
            <a:ext cx="4860000" cy="896400"/>
          </a:xfrm>
        </p:spPr>
        <p:txBody>
          <a:bodyPr lIns="90000" tIns="46800" rIns="90000" bIns="0" anchor="b">
            <a:normAutofit/>
          </a:bodyPr>
          <a:lstStyle>
            <a:lvl1pPr>
              <a:defRPr sz="44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3691431" y="3968244"/>
            <a:ext cx="4860209" cy="1015623"/>
          </a:xfrm>
        </p:spPr>
        <p:txBody>
          <a:bodyPr lIns="90000" tIns="0" rIns="90000" bIns="468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0730" cy="6755130"/>
            <a:chOff x="0" y="0"/>
            <a:chExt cx="19198" cy="10638"/>
          </a:xfrm>
        </p:grpSpPr>
        <p:grpSp>
          <p:nvGrpSpPr>
            <p:cNvPr id="28" name="组合 27"/>
            <p:cNvGrpSpPr/>
            <p:nvPr userDrawn="1"/>
          </p:nvGrpSpPr>
          <p:grpSpPr>
            <a:xfrm>
              <a:off x="0" y="0"/>
              <a:ext cx="19199" cy="10638"/>
              <a:chOff x="0" y="0"/>
              <a:chExt cx="19199" cy="10638"/>
            </a:xfrm>
          </p:grpSpPr>
          <p:sp>
            <p:nvSpPr>
              <p:cNvPr id="32" name="Freeform 42"/>
              <p:cNvSpPr>
                <a:spLocks noEditPoints="1"/>
              </p:cNvSpPr>
              <p:nvPr userDrawn="1">
                <p:custDataLst>
                  <p:tags r:id="rId3"/>
                </p:custDataLst>
              </p:nvPr>
            </p:nvSpPr>
            <p:spPr bwMode="auto">
              <a:xfrm>
                <a:off x="5766" y="173"/>
                <a:ext cx="618" cy="617"/>
              </a:xfrm>
              <a:custGeom>
                <a:avLst/>
                <a:gdLst>
                  <a:gd name="T0" fmla="*/ 124 w 247"/>
                  <a:gd name="T1" fmla="*/ 247 h 247"/>
                  <a:gd name="T2" fmla="*/ 0 w 247"/>
                  <a:gd name="T3" fmla="*/ 123 h 247"/>
                  <a:gd name="T4" fmla="*/ 124 w 247"/>
                  <a:gd name="T5" fmla="*/ 0 h 247"/>
                  <a:gd name="T6" fmla="*/ 247 w 247"/>
                  <a:gd name="T7" fmla="*/ 123 h 247"/>
                  <a:gd name="T8" fmla="*/ 124 w 247"/>
                  <a:gd name="T9" fmla="*/ 247 h 247"/>
                  <a:gd name="T10" fmla="*/ 124 w 247"/>
                  <a:gd name="T11" fmla="*/ 36 h 247"/>
                  <a:gd name="T12" fmla="*/ 37 w 247"/>
                  <a:gd name="T13" fmla="*/ 123 h 247"/>
                  <a:gd name="T14" fmla="*/ 124 w 247"/>
                  <a:gd name="T15" fmla="*/ 210 h 247"/>
                  <a:gd name="T16" fmla="*/ 211 w 247"/>
                  <a:gd name="T17" fmla="*/ 123 h 247"/>
                  <a:gd name="T18" fmla="*/ 124 w 247"/>
                  <a:gd name="T19" fmla="*/ 3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7" h="247">
                    <a:moveTo>
                      <a:pt x="124" y="247"/>
                    </a:moveTo>
                    <a:cubicBezTo>
                      <a:pt x="56" y="247"/>
                      <a:pt x="0" y="191"/>
                      <a:pt x="0" y="123"/>
                    </a:cubicBezTo>
                    <a:cubicBezTo>
                      <a:pt x="0" y="55"/>
                      <a:pt x="56" y="0"/>
                      <a:pt x="124" y="0"/>
                    </a:cubicBezTo>
                    <a:cubicBezTo>
                      <a:pt x="192" y="0"/>
                      <a:pt x="247" y="55"/>
                      <a:pt x="247" y="123"/>
                    </a:cubicBezTo>
                    <a:cubicBezTo>
                      <a:pt x="247" y="191"/>
                      <a:pt x="192" y="247"/>
                      <a:pt x="124" y="247"/>
                    </a:cubicBezTo>
                    <a:close/>
                    <a:moveTo>
                      <a:pt x="124" y="36"/>
                    </a:moveTo>
                    <a:cubicBezTo>
                      <a:pt x="76" y="36"/>
                      <a:pt x="37" y="75"/>
                      <a:pt x="37" y="123"/>
                    </a:cubicBezTo>
                    <a:cubicBezTo>
                      <a:pt x="37" y="171"/>
                      <a:pt x="76" y="210"/>
                      <a:pt x="124" y="210"/>
                    </a:cubicBezTo>
                    <a:cubicBezTo>
                      <a:pt x="172" y="210"/>
                      <a:pt x="211" y="171"/>
                      <a:pt x="211" y="123"/>
                    </a:cubicBezTo>
                    <a:cubicBezTo>
                      <a:pt x="211" y="75"/>
                      <a:pt x="172" y="36"/>
                      <a:pt x="124" y="36"/>
                    </a:cubicBezTo>
                    <a:close/>
                  </a:path>
                </a:pathLst>
              </a:custGeom>
              <a:solidFill>
                <a:schemeClr val="accent4"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48"/>
              <p:cNvSpPr/>
              <p:nvPr userDrawn="1">
                <p:custDataLst>
                  <p:tags r:id="rId4"/>
                </p:custDataLst>
              </p:nvPr>
            </p:nvSpPr>
            <p:spPr bwMode="auto">
              <a:xfrm>
                <a:off x="18055" y="8906"/>
                <a:ext cx="1145" cy="1733"/>
              </a:xfrm>
              <a:custGeom>
                <a:avLst/>
                <a:gdLst>
                  <a:gd name="T0" fmla="*/ 1798 w 1798"/>
                  <a:gd name="T1" fmla="*/ 77 h 2720"/>
                  <a:gd name="T2" fmla="*/ 1291 w 1798"/>
                  <a:gd name="T3" fmla="*/ 12 h 2720"/>
                  <a:gd name="T4" fmla="*/ 47 w 1798"/>
                  <a:gd name="T5" fmla="*/ 1429 h 2720"/>
                  <a:gd name="T6" fmla="*/ 1464 w 1798"/>
                  <a:gd name="T7" fmla="*/ 2673 h 2720"/>
                  <a:gd name="T8" fmla="*/ 1798 w 1798"/>
                  <a:gd name="T9" fmla="*/ 2608 h 2720"/>
                  <a:gd name="T10" fmla="*/ 1798 w 1798"/>
                  <a:gd name="T11" fmla="*/ 77 h 2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8" h="2720">
                    <a:moveTo>
                      <a:pt x="1798" y="77"/>
                    </a:moveTo>
                    <a:cubicBezTo>
                      <a:pt x="1639" y="24"/>
                      <a:pt x="1468" y="0"/>
                      <a:pt x="1291" y="12"/>
                    </a:cubicBezTo>
                    <a:cubicBezTo>
                      <a:pt x="557" y="60"/>
                      <a:pt x="0" y="694"/>
                      <a:pt x="47" y="1429"/>
                    </a:cubicBezTo>
                    <a:cubicBezTo>
                      <a:pt x="95" y="2164"/>
                      <a:pt x="729" y="2720"/>
                      <a:pt x="1464" y="2673"/>
                    </a:cubicBezTo>
                    <a:cubicBezTo>
                      <a:pt x="1581" y="2665"/>
                      <a:pt x="1692" y="2643"/>
                      <a:pt x="1798" y="2608"/>
                    </a:cubicBezTo>
                    <a:cubicBezTo>
                      <a:pt x="1798" y="77"/>
                      <a:pt x="1798" y="77"/>
                      <a:pt x="1798" y="77"/>
                    </a:cubicBezTo>
                  </a:path>
                </a:pathLst>
              </a:custGeom>
              <a:gradFill>
                <a:gsLst>
                  <a:gs pos="19000">
                    <a:schemeClr val="accent1">
                      <a:lumMod val="60000"/>
                      <a:lumOff val="40000"/>
                      <a:alpha val="82000"/>
                    </a:schemeClr>
                  </a:gs>
                  <a:gs pos="64000">
                    <a:schemeClr val="accent2">
                      <a:alpha val="69000"/>
                    </a:schemeClr>
                  </a:gs>
                </a:gsLst>
                <a:lin ang="8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37"/>
              <p:cNvSpPr/>
              <p:nvPr userDrawn="1">
                <p:custDataLst>
                  <p:tags r:id="rId5"/>
                </p:custDataLst>
              </p:nvPr>
            </p:nvSpPr>
            <p:spPr bwMode="auto">
              <a:xfrm>
                <a:off x="4442" y="0"/>
                <a:ext cx="1741" cy="962"/>
              </a:xfrm>
              <a:custGeom>
                <a:avLst/>
                <a:gdLst>
                  <a:gd name="T0" fmla="*/ 0 w 1174"/>
                  <a:gd name="T1" fmla="*/ 62 h 649"/>
                  <a:gd name="T2" fmla="*/ 587 w 1174"/>
                  <a:gd name="T3" fmla="*/ 649 h 649"/>
                  <a:gd name="T4" fmla="*/ 1174 w 1174"/>
                  <a:gd name="T5" fmla="*/ 62 h 649"/>
                  <a:gd name="T6" fmla="*/ 1171 w 1174"/>
                  <a:gd name="T7" fmla="*/ 0 h 649"/>
                  <a:gd name="T8" fmla="*/ 3 w 1174"/>
                  <a:gd name="T9" fmla="*/ 0 h 649"/>
                  <a:gd name="T10" fmla="*/ 0 w 1174"/>
                  <a:gd name="T11" fmla="*/ 62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4" h="649">
                    <a:moveTo>
                      <a:pt x="0" y="62"/>
                    </a:moveTo>
                    <a:cubicBezTo>
                      <a:pt x="0" y="386"/>
                      <a:pt x="263" y="649"/>
                      <a:pt x="587" y="649"/>
                    </a:cubicBezTo>
                    <a:cubicBezTo>
                      <a:pt x="912" y="649"/>
                      <a:pt x="1174" y="386"/>
                      <a:pt x="1174" y="62"/>
                    </a:cubicBezTo>
                    <a:cubicBezTo>
                      <a:pt x="1174" y="41"/>
                      <a:pt x="1173" y="20"/>
                      <a:pt x="117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20"/>
                      <a:pt x="0" y="41"/>
                      <a:pt x="0" y="62"/>
                    </a:cubicBez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48"/>
              <p:cNvSpPr/>
              <p:nvPr userDrawn="1">
                <p:custDataLst>
                  <p:tags r:id="rId6"/>
                </p:custDataLst>
              </p:nvPr>
            </p:nvSpPr>
            <p:spPr bwMode="auto">
              <a:xfrm flipH="1">
                <a:off x="0" y="6836"/>
                <a:ext cx="1035" cy="1567"/>
              </a:xfrm>
              <a:custGeom>
                <a:avLst/>
                <a:gdLst>
                  <a:gd name="T0" fmla="*/ 1798 w 1798"/>
                  <a:gd name="T1" fmla="*/ 77 h 2720"/>
                  <a:gd name="T2" fmla="*/ 1291 w 1798"/>
                  <a:gd name="T3" fmla="*/ 12 h 2720"/>
                  <a:gd name="T4" fmla="*/ 47 w 1798"/>
                  <a:gd name="T5" fmla="*/ 1429 h 2720"/>
                  <a:gd name="T6" fmla="*/ 1464 w 1798"/>
                  <a:gd name="T7" fmla="*/ 2673 h 2720"/>
                  <a:gd name="T8" fmla="*/ 1798 w 1798"/>
                  <a:gd name="T9" fmla="*/ 2608 h 2720"/>
                  <a:gd name="T10" fmla="*/ 1798 w 1798"/>
                  <a:gd name="T11" fmla="*/ 77 h 2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8" h="2720">
                    <a:moveTo>
                      <a:pt x="1798" y="77"/>
                    </a:moveTo>
                    <a:cubicBezTo>
                      <a:pt x="1639" y="24"/>
                      <a:pt x="1468" y="0"/>
                      <a:pt x="1291" y="12"/>
                    </a:cubicBezTo>
                    <a:cubicBezTo>
                      <a:pt x="557" y="60"/>
                      <a:pt x="0" y="694"/>
                      <a:pt x="47" y="1429"/>
                    </a:cubicBezTo>
                    <a:cubicBezTo>
                      <a:pt x="95" y="2164"/>
                      <a:pt x="729" y="2720"/>
                      <a:pt x="1464" y="2673"/>
                    </a:cubicBezTo>
                    <a:cubicBezTo>
                      <a:pt x="1581" y="2665"/>
                      <a:pt x="1692" y="2643"/>
                      <a:pt x="1798" y="2608"/>
                    </a:cubicBezTo>
                    <a:cubicBezTo>
                      <a:pt x="1798" y="77"/>
                      <a:pt x="1798" y="77"/>
                      <a:pt x="1798" y="77"/>
                    </a:cubicBezTo>
                  </a:path>
                </a:pathLst>
              </a:custGeom>
              <a:gradFill>
                <a:gsLst>
                  <a:gs pos="18000">
                    <a:schemeClr val="accent1">
                      <a:alpha val="69000"/>
                      <a:lumMod val="93000"/>
                      <a:lumOff val="7000"/>
                    </a:schemeClr>
                  </a:gs>
                  <a:gs pos="64000">
                    <a:schemeClr val="accent2">
                      <a:alpha val="63000"/>
                    </a:schemeClr>
                  </a:gs>
                </a:gsLst>
                <a:lin ang="8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 userDrawn="1">
                <p:custDataLst>
                  <p:tags r:id="rId7"/>
                </p:custDataLst>
              </p:nvPr>
            </p:nvSpPr>
            <p:spPr bwMode="auto">
              <a:xfrm>
                <a:off x="18287" y="8684"/>
                <a:ext cx="680" cy="680"/>
              </a:xfrm>
              <a:custGeom>
                <a:avLst/>
                <a:gdLst>
                  <a:gd name="T0" fmla="*/ 272 w 272"/>
                  <a:gd name="T1" fmla="*/ 136 h 272"/>
                  <a:gd name="T2" fmla="*/ 272 w 272"/>
                  <a:gd name="T3" fmla="*/ 136 h 272"/>
                  <a:gd name="T4" fmla="*/ 272 w 272"/>
                  <a:gd name="T5" fmla="*/ 136 h 272"/>
                  <a:gd name="T6" fmla="*/ 136 w 272"/>
                  <a:gd name="T7" fmla="*/ 0 h 272"/>
                  <a:gd name="T8" fmla="*/ 136 w 272"/>
                  <a:gd name="T9" fmla="*/ 0 h 272"/>
                  <a:gd name="T10" fmla="*/ 40 w 272"/>
                  <a:gd name="T11" fmla="*/ 39 h 272"/>
                  <a:gd name="T12" fmla="*/ 0 w 272"/>
                  <a:gd name="T13" fmla="*/ 136 h 272"/>
                  <a:gd name="T14" fmla="*/ 40 w 272"/>
                  <a:gd name="T15" fmla="*/ 232 h 272"/>
                  <a:gd name="T16" fmla="*/ 136 w 272"/>
                  <a:gd name="T17" fmla="*/ 272 h 272"/>
                  <a:gd name="T18" fmla="*/ 136 w 272"/>
                  <a:gd name="T19" fmla="*/ 272 h 272"/>
                  <a:gd name="T20" fmla="*/ 232 w 272"/>
                  <a:gd name="T21" fmla="*/ 232 h 272"/>
                  <a:gd name="T22" fmla="*/ 272 w 272"/>
                  <a:gd name="T23" fmla="*/ 136 h 272"/>
                  <a:gd name="T24" fmla="*/ 252 w 272"/>
                  <a:gd name="T25" fmla="*/ 136 h 272"/>
                  <a:gd name="T26" fmla="*/ 232 w 272"/>
                  <a:gd name="T27" fmla="*/ 136 h 272"/>
                  <a:gd name="T28" fmla="*/ 204 w 272"/>
                  <a:gd name="T29" fmla="*/ 203 h 272"/>
                  <a:gd name="T30" fmla="*/ 136 w 272"/>
                  <a:gd name="T31" fmla="*/ 232 h 272"/>
                  <a:gd name="T32" fmla="*/ 68 w 272"/>
                  <a:gd name="T33" fmla="*/ 203 h 272"/>
                  <a:gd name="T34" fmla="*/ 40 w 272"/>
                  <a:gd name="T35" fmla="*/ 136 h 272"/>
                  <a:gd name="T36" fmla="*/ 68 w 272"/>
                  <a:gd name="T37" fmla="*/ 68 h 272"/>
                  <a:gd name="T38" fmla="*/ 136 w 272"/>
                  <a:gd name="T39" fmla="*/ 40 h 272"/>
                  <a:gd name="T40" fmla="*/ 204 w 272"/>
                  <a:gd name="T41" fmla="*/ 68 h 272"/>
                  <a:gd name="T42" fmla="*/ 232 w 272"/>
                  <a:gd name="T43" fmla="*/ 136 h 272"/>
                  <a:gd name="T44" fmla="*/ 252 w 272"/>
                  <a:gd name="T45" fmla="*/ 136 h 272"/>
                  <a:gd name="T46" fmla="*/ 272 w 272"/>
                  <a:gd name="T47" fmla="*/ 136 h 272"/>
                  <a:gd name="T48" fmla="*/ 272 w 272"/>
                  <a:gd name="T49" fmla="*/ 136 h 272"/>
                  <a:gd name="T50" fmla="*/ 232 w 272"/>
                  <a:gd name="T51" fmla="*/ 39 h 272"/>
                  <a:gd name="T52" fmla="*/ 136 w 272"/>
                  <a:gd name="T5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moveTo>
                      <a:pt x="136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98" y="0"/>
                      <a:pt x="64" y="15"/>
                      <a:pt x="40" y="39"/>
                    </a:cubicBezTo>
                    <a:cubicBezTo>
                      <a:pt x="15" y="64"/>
                      <a:pt x="0" y="98"/>
                      <a:pt x="0" y="136"/>
                    </a:cubicBezTo>
                    <a:cubicBezTo>
                      <a:pt x="0" y="173"/>
                      <a:pt x="15" y="207"/>
                      <a:pt x="40" y="232"/>
                    </a:cubicBezTo>
                    <a:cubicBezTo>
                      <a:pt x="64" y="256"/>
                      <a:pt x="98" y="272"/>
                      <a:pt x="136" y="272"/>
                    </a:cubicBezTo>
                    <a:cubicBezTo>
                      <a:pt x="136" y="272"/>
                      <a:pt x="136" y="272"/>
                      <a:pt x="136" y="272"/>
                    </a:cubicBezTo>
                    <a:cubicBezTo>
                      <a:pt x="173" y="272"/>
                      <a:pt x="207" y="256"/>
                      <a:pt x="232" y="232"/>
                    </a:cubicBezTo>
                    <a:cubicBezTo>
                      <a:pt x="257" y="207"/>
                      <a:pt x="272" y="173"/>
                      <a:pt x="272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32" y="136"/>
                      <a:pt x="232" y="136"/>
                      <a:pt x="232" y="136"/>
                    </a:cubicBezTo>
                    <a:cubicBezTo>
                      <a:pt x="232" y="162"/>
                      <a:pt x="221" y="186"/>
                      <a:pt x="204" y="203"/>
                    </a:cubicBezTo>
                    <a:cubicBezTo>
                      <a:pt x="186" y="221"/>
                      <a:pt x="162" y="232"/>
                      <a:pt x="136" y="232"/>
                    </a:cubicBezTo>
                    <a:cubicBezTo>
                      <a:pt x="109" y="232"/>
                      <a:pt x="85" y="221"/>
                      <a:pt x="68" y="203"/>
                    </a:cubicBezTo>
                    <a:cubicBezTo>
                      <a:pt x="51" y="186"/>
                      <a:pt x="40" y="162"/>
                      <a:pt x="40" y="136"/>
                    </a:cubicBezTo>
                    <a:cubicBezTo>
                      <a:pt x="40" y="109"/>
                      <a:pt x="51" y="85"/>
                      <a:pt x="68" y="68"/>
                    </a:cubicBezTo>
                    <a:cubicBezTo>
                      <a:pt x="85" y="50"/>
                      <a:pt x="109" y="40"/>
                      <a:pt x="136" y="40"/>
                    </a:cubicBezTo>
                    <a:cubicBezTo>
                      <a:pt x="162" y="40"/>
                      <a:pt x="186" y="50"/>
                      <a:pt x="204" y="68"/>
                    </a:cubicBezTo>
                    <a:cubicBezTo>
                      <a:pt x="221" y="85"/>
                      <a:pt x="232" y="109"/>
                      <a:pt x="232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98"/>
                      <a:pt x="257" y="64"/>
                      <a:pt x="232" y="39"/>
                    </a:cubicBezTo>
                    <a:cubicBezTo>
                      <a:pt x="208" y="15"/>
                      <a:pt x="173" y="0"/>
                      <a:pt x="136" y="0"/>
                    </a:cubicBezTo>
                  </a:path>
                </a:pathLst>
              </a:custGeom>
              <a:solidFill>
                <a:schemeClr val="accent3">
                  <a:alpha val="71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7" name="Freeform 40"/>
            <p:cNvSpPr>
              <a:spLocks noEditPoint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29" y="8004"/>
              <a:ext cx="680" cy="680"/>
            </a:xfrm>
            <a:custGeom>
              <a:avLst/>
              <a:gdLst>
                <a:gd name="T0" fmla="*/ 272 w 272"/>
                <a:gd name="T1" fmla="*/ 136 h 272"/>
                <a:gd name="T2" fmla="*/ 272 w 272"/>
                <a:gd name="T3" fmla="*/ 136 h 272"/>
                <a:gd name="T4" fmla="*/ 272 w 272"/>
                <a:gd name="T5" fmla="*/ 136 h 272"/>
                <a:gd name="T6" fmla="*/ 136 w 272"/>
                <a:gd name="T7" fmla="*/ 0 h 272"/>
                <a:gd name="T8" fmla="*/ 136 w 272"/>
                <a:gd name="T9" fmla="*/ 0 h 272"/>
                <a:gd name="T10" fmla="*/ 40 w 272"/>
                <a:gd name="T11" fmla="*/ 39 h 272"/>
                <a:gd name="T12" fmla="*/ 0 w 272"/>
                <a:gd name="T13" fmla="*/ 136 h 272"/>
                <a:gd name="T14" fmla="*/ 40 w 272"/>
                <a:gd name="T15" fmla="*/ 232 h 272"/>
                <a:gd name="T16" fmla="*/ 136 w 272"/>
                <a:gd name="T17" fmla="*/ 272 h 272"/>
                <a:gd name="T18" fmla="*/ 136 w 272"/>
                <a:gd name="T19" fmla="*/ 272 h 272"/>
                <a:gd name="T20" fmla="*/ 232 w 272"/>
                <a:gd name="T21" fmla="*/ 232 h 272"/>
                <a:gd name="T22" fmla="*/ 272 w 272"/>
                <a:gd name="T23" fmla="*/ 136 h 272"/>
                <a:gd name="T24" fmla="*/ 252 w 272"/>
                <a:gd name="T25" fmla="*/ 136 h 272"/>
                <a:gd name="T26" fmla="*/ 232 w 272"/>
                <a:gd name="T27" fmla="*/ 136 h 272"/>
                <a:gd name="T28" fmla="*/ 204 w 272"/>
                <a:gd name="T29" fmla="*/ 203 h 272"/>
                <a:gd name="T30" fmla="*/ 136 w 272"/>
                <a:gd name="T31" fmla="*/ 232 h 272"/>
                <a:gd name="T32" fmla="*/ 68 w 272"/>
                <a:gd name="T33" fmla="*/ 203 h 272"/>
                <a:gd name="T34" fmla="*/ 40 w 272"/>
                <a:gd name="T35" fmla="*/ 136 h 272"/>
                <a:gd name="T36" fmla="*/ 68 w 272"/>
                <a:gd name="T37" fmla="*/ 68 h 272"/>
                <a:gd name="T38" fmla="*/ 136 w 272"/>
                <a:gd name="T39" fmla="*/ 40 h 272"/>
                <a:gd name="T40" fmla="*/ 204 w 272"/>
                <a:gd name="T41" fmla="*/ 68 h 272"/>
                <a:gd name="T42" fmla="*/ 232 w 272"/>
                <a:gd name="T43" fmla="*/ 136 h 272"/>
                <a:gd name="T44" fmla="*/ 252 w 272"/>
                <a:gd name="T45" fmla="*/ 136 h 272"/>
                <a:gd name="T46" fmla="*/ 272 w 272"/>
                <a:gd name="T47" fmla="*/ 136 h 272"/>
                <a:gd name="T48" fmla="*/ 272 w 272"/>
                <a:gd name="T49" fmla="*/ 136 h 272"/>
                <a:gd name="T50" fmla="*/ 232 w 272"/>
                <a:gd name="T51" fmla="*/ 39 h 272"/>
                <a:gd name="T52" fmla="*/ 136 w 272"/>
                <a:gd name="T5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moveTo>
                    <a:pt x="13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98" y="0"/>
                    <a:pt x="64" y="15"/>
                    <a:pt x="40" y="39"/>
                  </a:cubicBezTo>
                  <a:cubicBezTo>
                    <a:pt x="15" y="64"/>
                    <a:pt x="0" y="98"/>
                    <a:pt x="0" y="136"/>
                  </a:cubicBezTo>
                  <a:cubicBezTo>
                    <a:pt x="0" y="173"/>
                    <a:pt x="15" y="207"/>
                    <a:pt x="40" y="232"/>
                  </a:cubicBezTo>
                  <a:cubicBezTo>
                    <a:pt x="64" y="256"/>
                    <a:pt x="98" y="272"/>
                    <a:pt x="136" y="272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173" y="272"/>
                    <a:pt x="207" y="256"/>
                    <a:pt x="232" y="232"/>
                  </a:cubicBezTo>
                  <a:cubicBezTo>
                    <a:pt x="257" y="207"/>
                    <a:pt x="272" y="173"/>
                    <a:pt x="272" y="136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2" y="162"/>
                    <a:pt x="221" y="186"/>
                    <a:pt x="204" y="203"/>
                  </a:cubicBezTo>
                  <a:cubicBezTo>
                    <a:pt x="186" y="221"/>
                    <a:pt x="162" y="232"/>
                    <a:pt x="136" y="232"/>
                  </a:cubicBezTo>
                  <a:cubicBezTo>
                    <a:pt x="109" y="232"/>
                    <a:pt x="85" y="221"/>
                    <a:pt x="68" y="203"/>
                  </a:cubicBezTo>
                  <a:cubicBezTo>
                    <a:pt x="51" y="186"/>
                    <a:pt x="40" y="162"/>
                    <a:pt x="40" y="136"/>
                  </a:cubicBezTo>
                  <a:cubicBezTo>
                    <a:pt x="40" y="109"/>
                    <a:pt x="51" y="85"/>
                    <a:pt x="68" y="68"/>
                  </a:cubicBezTo>
                  <a:cubicBezTo>
                    <a:pt x="85" y="50"/>
                    <a:pt x="109" y="40"/>
                    <a:pt x="136" y="40"/>
                  </a:cubicBezTo>
                  <a:cubicBezTo>
                    <a:pt x="162" y="40"/>
                    <a:pt x="186" y="50"/>
                    <a:pt x="204" y="68"/>
                  </a:cubicBezTo>
                  <a:cubicBezTo>
                    <a:pt x="221" y="85"/>
                    <a:pt x="232" y="109"/>
                    <a:pt x="232" y="136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98"/>
                    <a:pt x="257" y="64"/>
                    <a:pt x="232" y="39"/>
                  </a:cubicBezTo>
                  <a:cubicBezTo>
                    <a:pt x="208" y="15"/>
                    <a:pt x="173" y="0"/>
                    <a:pt x="136" y="0"/>
                  </a:cubicBezTo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0730" cy="6755130"/>
            <a:chOff x="0" y="0"/>
            <a:chExt cx="19198" cy="10638"/>
          </a:xfrm>
        </p:grpSpPr>
        <p:grpSp>
          <p:nvGrpSpPr>
            <p:cNvPr id="32" name="组合 31"/>
            <p:cNvGrpSpPr/>
            <p:nvPr userDrawn="1"/>
          </p:nvGrpSpPr>
          <p:grpSpPr>
            <a:xfrm>
              <a:off x="0" y="0"/>
              <a:ext cx="19199" cy="10638"/>
              <a:chOff x="0" y="0"/>
              <a:chExt cx="19199" cy="10638"/>
            </a:xfrm>
          </p:grpSpPr>
          <p:sp>
            <p:nvSpPr>
              <p:cNvPr id="33" name="Freeform 42"/>
              <p:cNvSpPr>
                <a:spLocks noEditPoints="1"/>
              </p:cNvSpPr>
              <p:nvPr userDrawn="1">
                <p:custDataLst>
                  <p:tags r:id="rId3"/>
                </p:custDataLst>
              </p:nvPr>
            </p:nvSpPr>
            <p:spPr bwMode="auto">
              <a:xfrm>
                <a:off x="5766" y="173"/>
                <a:ext cx="618" cy="617"/>
              </a:xfrm>
              <a:custGeom>
                <a:avLst/>
                <a:gdLst>
                  <a:gd name="T0" fmla="*/ 124 w 247"/>
                  <a:gd name="T1" fmla="*/ 247 h 247"/>
                  <a:gd name="T2" fmla="*/ 0 w 247"/>
                  <a:gd name="T3" fmla="*/ 123 h 247"/>
                  <a:gd name="T4" fmla="*/ 124 w 247"/>
                  <a:gd name="T5" fmla="*/ 0 h 247"/>
                  <a:gd name="T6" fmla="*/ 247 w 247"/>
                  <a:gd name="T7" fmla="*/ 123 h 247"/>
                  <a:gd name="T8" fmla="*/ 124 w 247"/>
                  <a:gd name="T9" fmla="*/ 247 h 247"/>
                  <a:gd name="T10" fmla="*/ 124 w 247"/>
                  <a:gd name="T11" fmla="*/ 36 h 247"/>
                  <a:gd name="T12" fmla="*/ 37 w 247"/>
                  <a:gd name="T13" fmla="*/ 123 h 247"/>
                  <a:gd name="T14" fmla="*/ 124 w 247"/>
                  <a:gd name="T15" fmla="*/ 210 h 247"/>
                  <a:gd name="T16" fmla="*/ 211 w 247"/>
                  <a:gd name="T17" fmla="*/ 123 h 247"/>
                  <a:gd name="T18" fmla="*/ 124 w 247"/>
                  <a:gd name="T19" fmla="*/ 3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7" h="247">
                    <a:moveTo>
                      <a:pt x="124" y="247"/>
                    </a:moveTo>
                    <a:cubicBezTo>
                      <a:pt x="56" y="247"/>
                      <a:pt x="0" y="191"/>
                      <a:pt x="0" y="123"/>
                    </a:cubicBezTo>
                    <a:cubicBezTo>
                      <a:pt x="0" y="55"/>
                      <a:pt x="56" y="0"/>
                      <a:pt x="124" y="0"/>
                    </a:cubicBezTo>
                    <a:cubicBezTo>
                      <a:pt x="192" y="0"/>
                      <a:pt x="247" y="55"/>
                      <a:pt x="247" y="123"/>
                    </a:cubicBezTo>
                    <a:cubicBezTo>
                      <a:pt x="247" y="191"/>
                      <a:pt x="192" y="247"/>
                      <a:pt x="124" y="247"/>
                    </a:cubicBezTo>
                    <a:close/>
                    <a:moveTo>
                      <a:pt x="124" y="36"/>
                    </a:moveTo>
                    <a:cubicBezTo>
                      <a:pt x="76" y="36"/>
                      <a:pt x="37" y="75"/>
                      <a:pt x="37" y="123"/>
                    </a:cubicBezTo>
                    <a:cubicBezTo>
                      <a:pt x="37" y="171"/>
                      <a:pt x="76" y="210"/>
                      <a:pt x="124" y="210"/>
                    </a:cubicBezTo>
                    <a:cubicBezTo>
                      <a:pt x="172" y="210"/>
                      <a:pt x="211" y="171"/>
                      <a:pt x="211" y="123"/>
                    </a:cubicBezTo>
                    <a:cubicBezTo>
                      <a:pt x="211" y="75"/>
                      <a:pt x="172" y="36"/>
                      <a:pt x="124" y="36"/>
                    </a:cubicBezTo>
                    <a:close/>
                  </a:path>
                </a:pathLst>
              </a:custGeom>
              <a:solidFill>
                <a:schemeClr val="accent4"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48"/>
              <p:cNvSpPr/>
              <p:nvPr userDrawn="1">
                <p:custDataLst>
                  <p:tags r:id="rId4"/>
                </p:custDataLst>
              </p:nvPr>
            </p:nvSpPr>
            <p:spPr bwMode="auto">
              <a:xfrm>
                <a:off x="18055" y="8906"/>
                <a:ext cx="1145" cy="1733"/>
              </a:xfrm>
              <a:custGeom>
                <a:avLst/>
                <a:gdLst>
                  <a:gd name="T0" fmla="*/ 1798 w 1798"/>
                  <a:gd name="T1" fmla="*/ 77 h 2720"/>
                  <a:gd name="T2" fmla="*/ 1291 w 1798"/>
                  <a:gd name="T3" fmla="*/ 12 h 2720"/>
                  <a:gd name="T4" fmla="*/ 47 w 1798"/>
                  <a:gd name="T5" fmla="*/ 1429 h 2720"/>
                  <a:gd name="T6" fmla="*/ 1464 w 1798"/>
                  <a:gd name="T7" fmla="*/ 2673 h 2720"/>
                  <a:gd name="T8" fmla="*/ 1798 w 1798"/>
                  <a:gd name="T9" fmla="*/ 2608 h 2720"/>
                  <a:gd name="T10" fmla="*/ 1798 w 1798"/>
                  <a:gd name="T11" fmla="*/ 77 h 2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8" h="2720">
                    <a:moveTo>
                      <a:pt x="1798" y="77"/>
                    </a:moveTo>
                    <a:cubicBezTo>
                      <a:pt x="1639" y="24"/>
                      <a:pt x="1468" y="0"/>
                      <a:pt x="1291" y="12"/>
                    </a:cubicBezTo>
                    <a:cubicBezTo>
                      <a:pt x="557" y="60"/>
                      <a:pt x="0" y="694"/>
                      <a:pt x="47" y="1429"/>
                    </a:cubicBezTo>
                    <a:cubicBezTo>
                      <a:pt x="95" y="2164"/>
                      <a:pt x="729" y="2720"/>
                      <a:pt x="1464" y="2673"/>
                    </a:cubicBezTo>
                    <a:cubicBezTo>
                      <a:pt x="1581" y="2665"/>
                      <a:pt x="1692" y="2643"/>
                      <a:pt x="1798" y="2608"/>
                    </a:cubicBezTo>
                    <a:cubicBezTo>
                      <a:pt x="1798" y="77"/>
                      <a:pt x="1798" y="77"/>
                      <a:pt x="1798" y="77"/>
                    </a:cubicBezTo>
                  </a:path>
                </a:pathLst>
              </a:custGeom>
              <a:gradFill>
                <a:gsLst>
                  <a:gs pos="19000">
                    <a:schemeClr val="accent1">
                      <a:lumMod val="60000"/>
                      <a:lumOff val="40000"/>
                      <a:alpha val="82000"/>
                    </a:schemeClr>
                  </a:gs>
                  <a:gs pos="64000">
                    <a:schemeClr val="accent2">
                      <a:alpha val="69000"/>
                    </a:schemeClr>
                  </a:gs>
                </a:gsLst>
                <a:lin ang="8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37"/>
              <p:cNvSpPr/>
              <p:nvPr userDrawn="1">
                <p:custDataLst>
                  <p:tags r:id="rId5"/>
                </p:custDataLst>
              </p:nvPr>
            </p:nvSpPr>
            <p:spPr bwMode="auto">
              <a:xfrm>
                <a:off x="4442" y="0"/>
                <a:ext cx="1741" cy="962"/>
              </a:xfrm>
              <a:custGeom>
                <a:avLst/>
                <a:gdLst>
                  <a:gd name="T0" fmla="*/ 0 w 1174"/>
                  <a:gd name="T1" fmla="*/ 62 h 649"/>
                  <a:gd name="T2" fmla="*/ 587 w 1174"/>
                  <a:gd name="T3" fmla="*/ 649 h 649"/>
                  <a:gd name="T4" fmla="*/ 1174 w 1174"/>
                  <a:gd name="T5" fmla="*/ 62 h 649"/>
                  <a:gd name="T6" fmla="*/ 1171 w 1174"/>
                  <a:gd name="T7" fmla="*/ 0 h 649"/>
                  <a:gd name="T8" fmla="*/ 3 w 1174"/>
                  <a:gd name="T9" fmla="*/ 0 h 649"/>
                  <a:gd name="T10" fmla="*/ 0 w 1174"/>
                  <a:gd name="T11" fmla="*/ 62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4" h="649">
                    <a:moveTo>
                      <a:pt x="0" y="62"/>
                    </a:moveTo>
                    <a:cubicBezTo>
                      <a:pt x="0" y="386"/>
                      <a:pt x="263" y="649"/>
                      <a:pt x="587" y="649"/>
                    </a:cubicBezTo>
                    <a:cubicBezTo>
                      <a:pt x="912" y="649"/>
                      <a:pt x="1174" y="386"/>
                      <a:pt x="1174" y="62"/>
                    </a:cubicBezTo>
                    <a:cubicBezTo>
                      <a:pt x="1174" y="41"/>
                      <a:pt x="1173" y="20"/>
                      <a:pt x="117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20"/>
                      <a:pt x="0" y="41"/>
                      <a:pt x="0" y="62"/>
                    </a:cubicBez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48"/>
              <p:cNvSpPr/>
              <p:nvPr userDrawn="1">
                <p:custDataLst>
                  <p:tags r:id="rId6"/>
                </p:custDataLst>
              </p:nvPr>
            </p:nvSpPr>
            <p:spPr bwMode="auto">
              <a:xfrm flipH="1">
                <a:off x="0" y="6836"/>
                <a:ext cx="1035" cy="1567"/>
              </a:xfrm>
              <a:custGeom>
                <a:avLst/>
                <a:gdLst>
                  <a:gd name="T0" fmla="*/ 1798 w 1798"/>
                  <a:gd name="T1" fmla="*/ 77 h 2720"/>
                  <a:gd name="T2" fmla="*/ 1291 w 1798"/>
                  <a:gd name="T3" fmla="*/ 12 h 2720"/>
                  <a:gd name="T4" fmla="*/ 47 w 1798"/>
                  <a:gd name="T5" fmla="*/ 1429 h 2720"/>
                  <a:gd name="T6" fmla="*/ 1464 w 1798"/>
                  <a:gd name="T7" fmla="*/ 2673 h 2720"/>
                  <a:gd name="T8" fmla="*/ 1798 w 1798"/>
                  <a:gd name="T9" fmla="*/ 2608 h 2720"/>
                  <a:gd name="T10" fmla="*/ 1798 w 1798"/>
                  <a:gd name="T11" fmla="*/ 77 h 2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8" h="2720">
                    <a:moveTo>
                      <a:pt x="1798" y="77"/>
                    </a:moveTo>
                    <a:cubicBezTo>
                      <a:pt x="1639" y="24"/>
                      <a:pt x="1468" y="0"/>
                      <a:pt x="1291" y="12"/>
                    </a:cubicBezTo>
                    <a:cubicBezTo>
                      <a:pt x="557" y="60"/>
                      <a:pt x="0" y="694"/>
                      <a:pt x="47" y="1429"/>
                    </a:cubicBezTo>
                    <a:cubicBezTo>
                      <a:pt x="95" y="2164"/>
                      <a:pt x="729" y="2720"/>
                      <a:pt x="1464" y="2673"/>
                    </a:cubicBezTo>
                    <a:cubicBezTo>
                      <a:pt x="1581" y="2665"/>
                      <a:pt x="1692" y="2643"/>
                      <a:pt x="1798" y="2608"/>
                    </a:cubicBezTo>
                    <a:cubicBezTo>
                      <a:pt x="1798" y="77"/>
                      <a:pt x="1798" y="77"/>
                      <a:pt x="1798" y="77"/>
                    </a:cubicBezTo>
                  </a:path>
                </a:pathLst>
              </a:custGeom>
              <a:gradFill>
                <a:gsLst>
                  <a:gs pos="18000">
                    <a:schemeClr val="accent1">
                      <a:alpha val="69000"/>
                      <a:lumMod val="93000"/>
                      <a:lumOff val="7000"/>
                    </a:schemeClr>
                  </a:gs>
                  <a:gs pos="64000">
                    <a:schemeClr val="accent2">
                      <a:alpha val="63000"/>
                    </a:schemeClr>
                  </a:gs>
                </a:gsLst>
                <a:lin ang="8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40"/>
              <p:cNvSpPr>
                <a:spLocks noEditPoints="1"/>
              </p:cNvSpPr>
              <p:nvPr userDrawn="1">
                <p:custDataLst>
                  <p:tags r:id="rId7"/>
                </p:custDataLst>
              </p:nvPr>
            </p:nvSpPr>
            <p:spPr bwMode="auto">
              <a:xfrm>
                <a:off x="18287" y="8684"/>
                <a:ext cx="680" cy="680"/>
              </a:xfrm>
              <a:custGeom>
                <a:avLst/>
                <a:gdLst>
                  <a:gd name="T0" fmla="*/ 272 w 272"/>
                  <a:gd name="T1" fmla="*/ 136 h 272"/>
                  <a:gd name="T2" fmla="*/ 272 w 272"/>
                  <a:gd name="T3" fmla="*/ 136 h 272"/>
                  <a:gd name="T4" fmla="*/ 272 w 272"/>
                  <a:gd name="T5" fmla="*/ 136 h 272"/>
                  <a:gd name="T6" fmla="*/ 136 w 272"/>
                  <a:gd name="T7" fmla="*/ 0 h 272"/>
                  <a:gd name="T8" fmla="*/ 136 w 272"/>
                  <a:gd name="T9" fmla="*/ 0 h 272"/>
                  <a:gd name="T10" fmla="*/ 40 w 272"/>
                  <a:gd name="T11" fmla="*/ 39 h 272"/>
                  <a:gd name="T12" fmla="*/ 0 w 272"/>
                  <a:gd name="T13" fmla="*/ 136 h 272"/>
                  <a:gd name="T14" fmla="*/ 40 w 272"/>
                  <a:gd name="T15" fmla="*/ 232 h 272"/>
                  <a:gd name="T16" fmla="*/ 136 w 272"/>
                  <a:gd name="T17" fmla="*/ 272 h 272"/>
                  <a:gd name="T18" fmla="*/ 136 w 272"/>
                  <a:gd name="T19" fmla="*/ 272 h 272"/>
                  <a:gd name="T20" fmla="*/ 232 w 272"/>
                  <a:gd name="T21" fmla="*/ 232 h 272"/>
                  <a:gd name="T22" fmla="*/ 272 w 272"/>
                  <a:gd name="T23" fmla="*/ 136 h 272"/>
                  <a:gd name="T24" fmla="*/ 252 w 272"/>
                  <a:gd name="T25" fmla="*/ 136 h 272"/>
                  <a:gd name="T26" fmla="*/ 232 w 272"/>
                  <a:gd name="T27" fmla="*/ 136 h 272"/>
                  <a:gd name="T28" fmla="*/ 204 w 272"/>
                  <a:gd name="T29" fmla="*/ 203 h 272"/>
                  <a:gd name="T30" fmla="*/ 136 w 272"/>
                  <a:gd name="T31" fmla="*/ 232 h 272"/>
                  <a:gd name="T32" fmla="*/ 68 w 272"/>
                  <a:gd name="T33" fmla="*/ 203 h 272"/>
                  <a:gd name="T34" fmla="*/ 40 w 272"/>
                  <a:gd name="T35" fmla="*/ 136 h 272"/>
                  <a:gd name="T36" fmla="*/ 68 w 272"/>
                  <a:gd name="T37" fmla="*/ 68 h 272"/>
                  <a:gd name="T38" fmla="*/ 136 w 272"/>
                  <a:gd name="T39" fmla="*/ 40 h 272"/>
                  <a:gd name="T40" fmla="*/ 204 w 272"/>
                  <a:gd name="T41" fmla="*/ 68 h 272"/>
                  <a:gd name="T42" fmla="*/ 232 w 272"/>
                  <a:gd name="T43" fmla="*/ 136 h 272"/>
                  <a:gd name="T44" fmla="*/ 252 w 272"/>
                  <a:gd name="T45" fmla="*/ 136 h 272"/>
                  <a:gd name="T46" fmla="*/ 272 w 272"/>
                  <a:gd name="T47" fmla="*/ 136 h 272"/>
                  <a:gd name="T48" fmla="*/ 272 w 272"/>
                  <a:gd name="T49" fmla="*/ 136 h 272"/>
                  <a:gd name="T50" fmla="*/ 232 w 272"/>
                  <a:gd name="T51" fmla="*/ 39 h 272"/>
                  <a:gd name="T52" fmla="*/ 136 w 272"/>
                  <a:gd name="T5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moveTo>
                      <a:pt x="136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98" y="0"/>
                      <a:pt x="64" y="15"/>
                      <a:pt x="40" y="39"/>
                    </a:cubicBezTo>
                    <a:cubicBezTo>
                      <a:pt x="15" y="64"/>
                      <a:pt x="0" y="98"/>
                      <a:pt x="0" y="136"/>
                    </a:cubicBezTo>
                    <a:cubicBezTo>
                      <a:pt x="0" y="173"/>
                      <a:pt x="15" y="207"/>
                      <a:pt x="40" y="232"/>
                    </a:cubicBezTo>
                    <a:cubicBezTo>
                      <a:pt x="64" y="256"/>
                      <a:pt x="98" y="272"/>
                      <a:pt x="136" y="272"/>
                    </a:cubicBezTo>
                    <a:cubicBezTo>
                      <a:pt x="136" y="272"/>
                      <a:pt x="136" y="272"/>
                      <a:pt x="136" y="272"/>
                    </a:cubicBezTo>
                    <a:cubicBezTo>
                      <a:pt x="173" y="272"/>
                      <a:pt x="207" y="256"/>
                      <a:pt x="232" y="232"/>
                    </a:cubicBezTo>
                    <a:cubicBezTo>
                      <a:pt x="257" y="207"/>
                      <a:pt x="272" y="173"/>
                      <a:pt x="272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32" y="136"/>
                      <a:pt x="232" y="136"/>
                      <a:pt x="232" y="136"/>
                    </a:cubicBezTo>
                    <a:cubicBezTo>
                      <a:pt x="232" y="162"/>
                      <a:pt x="221" y="186"/>
                      <a:pt x="204" y="203"/>
                    </a:cubicBezTo>
                    <a:cubicBezTo>
                      <a:pt x="186" y="221"/>
                      <a:pt x="162" y="232"/>
                      <a:pt x="136" y="232"/>
                    </a:cubicBezTo>
                    <a:cubicBezTo>
                      <a:pt x="109" y="232"/>
                      <a:pt x="85" y="221"/>
                      <a:pt x="68" y="203"/>
                    </a:cubicBezTo>
                    <a:cubicBezTo>
                      <a:pt x="51" y="186"/>
                      <a:pt x="40" y="162"/>
                      <a:pt x="40" y="136"/>
                    </a:cubicBezTo>
                    <a:cubicBezTo>
                      <a:pt x="40" y="109"/>
                      <a:pt x="51" y="85"/>
                      <a:pt x="68" y="68"/>
                    </a:cubicBezTo>
                    <a:cubicBezTo>
                      <a:pt x="85" y="50"/>
                      <a:pt x="109" y="40"/>
                      <a:pt x="136" y="40"/>
                    </a:cubicBezTo>
                    <a:cubicBezTo>
                      <a:pt x="162" y="40"/>
                      <a:pt x="186" y="50"/>
                      <a:pt x="204" y="68"/>
                    </a:cubicBezTo>
                    <a:cubicBezTo>
                      <a:pt x="221" y="85"/>
                      <a:pt x="232" y="109"/>
                      <a:pt x="232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98"/>
                      <a:pt x="257" y="64"/>
                      <a:pt x="232" y="39"/>
                    </a:cubicBezTo>
                    <a:cubicBezTo>
                      <a:pt x="208" y="15"/>
                      <a:pt x="173" y="0"/>
                      <a:pt x="136" y="0"/>
                    </a:cubicBezTo>
                  </a:path>
                </a:pathLst>
              </a:custGeom>
              <a:solidFill>
                <a:schemeClr val="accent3">
                  <a:alpha val="71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8" name="Freeform 40"/>
            <p:cNvSpPr>
              <a:spLocks noEditPoint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29" y="8004"/>
              <a:ext cx="680" cy="680"/>
            </a:xfrm>
            <a:custGeom>
              <a:avLst/>
              <a:gdLst>
                <a:gd name="T0" fmla="*/ 272 w 272"/>
                <a:gd name="T1" fmla="*/ 136 h 272"/>
                <a:gd name="T2" fmla="*/ 272 w 272"/>
                <a:gd name="T3" fmla="*/ 136 h 272"/>
                <a:gd name="T4" fmla="*/ 272 w 272"/>
                <a:gd name="T5" fmla="*/ 136 h 272"/>
                <a:gd name="T6" fmla="*/ 136 w 272"/>
                <a:gd name="T7" fmla="*/ 0 h 272"/>
                <a:gd name="T8" fmla="*/ 136 w 272"/>
                <a:gd name="T9" fmla="*/ 0 h 272"/>
                <a:gd name="T10" fmla="*/ 40 w 272"/>
                <a:gd name="T11" fmla="*/ 39 h 272"/>
                <a:gd name="T12" fmla="*/ 0 w 272"/>
                <a:gd name="T13" fmla="*/ 136 h 272"/>
                <a:gd name="T14" fmla="*/ 40 w 272"/>
                <a:gd name="T15" fmla="*/ 232 h 272"/>
                <a:gd name="T16" fmla="*/ 136 w 272"/>
                <a:gd name="T17" fmla="*/ 272 h 272"/>
                <a:gd name="T18" fmla="*/ 136 w 272"/>
                <a:gd name="T19" fmla="*/ 272 h 272"/>
                <a:gd name="T20" fmla="*/ 232 w 272"/>
                <a:gd name="T21" fmla="*/ 232 h 272"/>
                <a:gd name="T22" fmla="*/ 272 w 272"/>
                <a:gd name="T23" fmla="*/ 136 h 272"/>
                <a:gd name="T24" fmla="*/ 252 w 272"/>
                <a:gd name="T25" fmla="*/ 136 h 272"/>
                <a:gd name="T26" fmla="*/ 232 w 272"/>
                <a:gd name="T27" fmla="*/ 136 h 272"/>
                <a:gd name="T28" fmla="*/ 204 w 272"/>
                <a:gd name="T29" fmla="*/ 203 h 272"/>
                <a:gd name="T30" fmla="*/ 136 w 272"/>
                <a:gd name="T31" fmla="*/ 232 h 272"/>
                <a:gd name="T32" fmla="*/ 68 w 272"/>
                <a:gd name="T33" fmla="*/ 203 h 272"/>
                <a:gd name="T34" fmla="*/ 40 w 272"/>
                <a:gd name="T35" fmla="*/ 136 h 272"/>
                <a:gd name="T36" fmla="*/ 68 w 272"/>
                <a:gd name="T37" fmla="*/ 68 h 272"/>
                <a:gd name="T38" fmla="*/ 136 w 272"/>
                <a:gd name="T39" fmla="*/ 40 h 272"/>
                <a:gd name="T40" fmla="*/ 204 w 272"/>
                <a:gd name="T41" fmla="*/ 68 h 272"/>
                <a:gd name="T42" fmla="*/ 232 w 272"/>
                <a:gd name="T43" fmla="*/ 136 h 272"/>
                <a:gd name="T44" fmla="*/ 252 w 272"/>
                <a:gd name="T45" fmla="*/ 136 h 272"/>
                <a:gd name="T46" fmla="*/ 272 w 272"/>
                <a:gd name="T47" fmla="*/ 136 h 272"/>
                <a:gd name="T48" fmla="*/ 272 w 272"/>
                <a:gd name="T49" fmla="*/ 136 h 272"/>
                <a:gd name="T50" fmla="*/ 232 w 272"/>
                <a:gd name="T51" fmla="*/ 39 h 272"/>
                <a:gd name="T52" fmla="*/ 136 w 272"/>
                <a:gd name="T5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moveTo>
                    <a:pt x="13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98" y="0"/>
                    <a:pt x="64" y="15"/>
                    <a:pt x="40" y="39"/>
                  </a:cubicBezTo>
                  <a:cubicBezTo>
                    <a:pt x="15" y="64"/>
                    <a:pt x="0" y="98"/>
                    <a:pt x="0" y="136"/>
                  </a:cubicBezTo>
                  <a:cubicBezTo>
                    <a:pt x="0" y="173"/>
                    <a:pt x="15" y="207"/>
                    <a:pt x="40" y="232"/>
                  </a:cubicBezTo>
                  <a:cubicBezTo>
                    <a:pt x="64" y="256"/>
                    <a:pt x="98" y="272"/>
                    <a:pt x="136" y="272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173" y="272"/>
                    <a:pt x="207" y="256"/>
                    <a:pt x="232" y="232"/>
                  </a:cubicBezTo>
                  <a:cubicBezTo>
                    <a:pt x="257" y="207"/>
                    <a:pt x="272" y="173"/>
                    <a:pt x="272" y="136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2" y="162"/>
                    <a:pt x="221" y="186"/>
                    <a:pt x="204" y="203"/>
                  </a:cubicBezTo>
                  <a:cubicBezTo>
                    <a:pt x="186" y="221"/>
                    <a:pt x="162" y="232"/>
                    <a:pt x="136" y="232"/>
                  </a:cubicBezTo>
                  <a:cubicBezTo>
                    <a:pt x="109" y="232"/>
                    <a:pt x="85" y="221"/>
                    <a:pt x="68" y="203"/>
                  </a:cubicBezTo>
                  <a:cubicBezTo>
                    <a:pt x="51" y="186"/>
                    <a:pt x="40" y="162"/>
                    <a:pt x="40" y="136"/>
                  </a:cubicBezTo>
                  <a:cubicBezTo>
                    <a:pt x="40" y="109"/>
                    <a:pt x="51" y="85"/>
                    <a:pt x="68" y="68"/>
                  </a:cubicBezTo>
                  <a:cubicBezTo>
                    <a:pt x="85" y="50"/>
                    <a:pt x="109" y="40"/>
                    <a:pt x="136" y="40"/>
                  </a:cubicBezTo>
                  <a:cubicBezTo>
                    <a:pt x="162" y="40"/>
                    <a:pt x="186" y="50"/>
                    <a:pt x="204" y="68"/>
                  </a:cubicBezTo>
                  <a:cubicBezTo>
                    <a:pt x="221" y="85"/>
                    <a:pt x="232" y="109"/>
                    <a:pt x="232" y="136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98"/>
                    <a:pt x="257" y="64"/>
                    <a:pt x="232" y="39"/>
                  </a:cubicBezTo>
                  <a:cubicBezTo>
                    <a:pt x="208" y="15"/>
                    <a:pt x="173" y="0"/>
                    <a:pt x="136" y="0"/>
                  </a:cubicBezTo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755765"/>
            <a:chOff x="0" y="0"/>
            <a:chExt cx="19200" cy="10639"/>
          </a:xfrm>
        </p:grpSpPr>
        <p:grpSp>
          <p:nvGrpSpPr>
            <p:cNvPr id="23" name="组合 22"/>
            <p:cNvGrpSpPr/>
            <p:nvPr userDrawn="1"/>
          </p:nvGrpSpPr>
          <p:grpSpPr>
            <a:xfrm>
              <a:off x="0" y="0"/>
              <a:ext cx="19200" cy="10639"/>
              <a:chOff x="0" y="0"/>
              <a:chExt cx="19200" cy="10639"/>
            </a:xfrm>
          </p:grpSpPr>
          <p:sp>
            <p:nvSpPr>
              <p:cNvPr id="25" name="Freeform 42"/>
              <p:cNvSpPr>
                <a:spLocks noEditPoints="1"/>
              </p:cNvSpPr>
              <p:nvPr userDrawn="1">
                <p:custDataLst>
                  <p:tags r:id="rId3"/>
                </p:custDataLst>
              </p:nvPr>
            </p:nvSpPr>
            <p:spPr bwMode="auto">
              <a:xfrm>
                <a:off x="5847" y="139"/>
                <a:ext cx="433" cy="432"/>
              </a:xfrm>
              <a:custGeom>
                <a:avLst/>
                <a:gdLst>
                  <a:gd name="T0" fmla="*/ 124 w 247"/>
                  <a:gd name="T1" fmla="*/ 247 h 247"/>
                  <a:gd name="T2" fmla="*/ 0 w 247"/>
                  <a:gd name="T3" fmla="*/ 123 h 247"/>
                  <a:gd name="T4" fmla="*/ 124 w 247"/>
                  <a:gd name="T5" fmla="*/ 0 h 247"/>
                  <a:gd name="T6" fmla="*/ 247 w 247"/>
                  <a:gd name="T7" fmla="*/ 123 h 247"/>
                  <a:gd name="T8" fmla="*/ 124 w 247"/>
                  <a:gd name="T9" fmla="*/ 247 h 247"/>
                  <a:gd name="T10" fmla="*/ 124 w 247"/>
                  <a:gd name="T11" fmla="*/ 36 h 247"/>
                  <a:gd name="T12" fmla="*/ 37 w 247"/>
                  <a:gd name="T13" fmla="*/ 123 h 247"/>
                  <a:gd name="T14" fmla="*/ 124 w 247"/>
                  <a:gd name="T15" fmla="*/ 210 h 247"/>
                  <a:gd name="T16" fmla="*/ 211 w 247"/>
                  <a:gd name="T17" fmla="*/ 123 h 247"/>
                  <a:gd name="T18" fmla="*/ 124 w 247"/>
                  <a:gd name="T19" fmla="*/ 3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7" h="247">
                    <a:moveTo>
                      <a:pt x="124" y="247"/>
                    </a:moveTo>
                    <a:cubicBezTo>
                      <a:pt x="56" y="247"/>
                      <a:pt x="0" y="191"/>
                      <a:pt x="0" y="123"/>
                    </a:cubicBezTo>
                    <a:cubicBezTo>
                      <a:pt x="0" y="55"/>
                      <a:pt x="56" y="0"/>
                      <a:pt x="124" y="0"/>
                    </a:cubicBezTo>
                    <a:cubicBezTo>
                      <a:pt x="192" y="0"/>
                      <a:pt x="247" y="55"/>
                      <a:pt x="247" y="123"/>
                    </a:cubicBezTo>
                    <a:cubicBezTo>
                      <a:pt x="247" y="191"/>
                      <a:pt x="192" y="247"/>
                      <a:pt x="124" y="247"/>
                    </a:cubicBezTo>
                    <a:close/>
                    <a:moveTo>
                      <a:pt x="124" y="36"/>
                    </a:moveTo>
                    <a:cubicBezTo>
                      <a:pt x="76" y="36"/>
                      <a:pt x="37" y="75"/>
                      <a:pt x="37" y="123"/>
                    </a:cubicBezTo>
                    <a:cubicBezTo>
                      <a:pt x="37" y="171"/>
                      <a:pt x="76" y="210"/>
                      <a:pt x="124" y="210"/>
                    </a:cubicBezTo>
                    <a:cubicBezTo>
                      <a:pt x="172" y="210"/>
                      <a:pt x="211" y="171"/>
                      <a:pt x="211" y="123"/>
                    </a:cubicBezTo>
                    <a:cubicBezTo>
                      <a:pt x="211" y="75"/>
                      <a:pt x="172" y="36"/>
                      <a:pt x="124" y="36"/>
                    </a:cubicBezTo>
                    <a:close/>
                  </a:path>
                </a:pathLst>
              </a:custGeom>
              <a:solidFill>
                <a:schemeClr val="accent4"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48"/>
              <p:cNvSpPr/>
              <p:nvPr userDrawn="1">
                <p:custDataLst>
                  <p:tags r:id="rId4"/>
                </p:custDataLst>
              </p:nvPr>
            </p:nvSpPr>
            <p:spPr bwMode="auto">
              <a:xfrm>
                <a:off x="18293" y="9265"/>
                <a:ext cx="907" cy="1374"/>
              </a:xfrm>
              <a:custGeom>
                <a:avLst/>
                <a:gdLst>
                  <a:gd name="T0" fmla="*/ 1798 w 1798"/>
                  <a:gd name="T1" fmla="*/ 77 h 2720"/>
                  <a:gd name="T2" fmla="*/ 1291 w 1798"/>
                  <a:gd name="T3" fmla="*/ 12 h 2720"/>
                  <a:gd name="T4" fmla="*/ 47 w 1798"/>
                  <a:gd name="T5" fmla="*/ 1429 h 2720"/>
                  <a:gd name="T6" fmla="*/ 1464 w 1798"/>
                  <a:gd name="T7" fmla="*/ 2673 h 2720"/>
                  <a:gd name="T8" fmla="*/ 1798 w 1798"/>
                  <a:gd name="T9" fmla="*/ 2608 h 2720"/>
                  <a:gd name="T10" fmla="*/ 1798 w 1798"/>
                  <a:gd name="T11" fmla="*/ 77 h 2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8" h="2720">
                    <a:moveTo>
                      <a:pt x="1798" y="77"/>
                    </a:moveTo>
                    <a:cubicBezTo>
                      <a:pt x="1639" y="24"/>
                      <a:pt x="1468" y="0"/>
                      <a:pt x="1291" y="12"/>
                    </a:cubicBezTo>
                    <a:cubicBezTo>
                      <a:pt x="557" y="60"/>
                      <a:pt x="0" y="694"/>
                      <a:pt x="47" y="1429"/>
                    </a:cubicBezTo>
                    <a:cubicBezTo>
                      <a:pt x="95" y="2164"/>
                      <a:pt x="729" y="2720"/>
                      <a:pt x="1464" y="2673"/>
                    </a:cubicBezTo>
                    <a:cubicBezTo>
                      <a:pt x="1581" y="2665"/>
                      <a:pt x="1692" y="2643"/>
                      <a:pt x="1798" y="2608"/>
                    </a:cubicBezTo>
                    <a:cubicBezTo>
                      <a:pt x="1798" y="77"/>
                      <a:pt x="1798" y="77"/>
                      <a:pt x="1798" y="77"/>
                    </a:cubicBezTo>
                  </a:path>
                </a:pathLst>
              </a:custGeom>
              <a:gradFill>
                <a:gsLst>
                  <a:gs pos="19000">
                    <a:schemeClr val="accent1">
                      <a:lumMod val="60000"/>
                      <a:lumOff val="40000"/>
                      <a:alpha val="82000"/>
                    </a:schemeClr>
                  </a:gs>
                  <a:gs pos="64000">
                    <a:schemeClr val="accent2">
                      <a:alpha val="69000"/>
                    </a:schemeClr>
                  </a:gs>
                </a:gsLst>
                <a:lin ang="8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37"/>
              <p:cNvSpPr/>
              <p:nvPr userDrawn="1">
                <p:custDataLst>
                  <p:tags r:id="rId5"/>
                </p:custDataLst>
              </p:nvPr>
            </p:nvSpPr>
            <p:spPr bwMode="auto">
              <a:xfrm>
                <a:off x="4898" y="0"/>
                <a:ext cx="1285" cy="710"/>
              </a:xfrm>
              <a:custGeom>
                <a:avLst/>
                <a:gdLst>
                  <a:gd name="T0" fmla="*/ 0 w 1174"/>
                  <a:gd name="T1" fmla="*/ 62 h 649"/>
                  <a:gd name="T2" fmla="*/ 587 w 1174"/>
                  <a:gd name="T3" fmla="*/ 649 h 649"/>
                  <a:gd name="T4" fmla="*/ 1174 w 1174"/>
                  <a:gd name="T5" fmla="*/ 62 h 649"/>
                  <a:gd name="T6" fmla="*/ 1171 w 1174"/>
                  <a:gd name="T7" fmla="*/ 0 h 649"/>
                  <a:gd name="T8" fmla="*/ 3 w 1174"/>
                  <a:gd name="T9" fmla="*/ 0 h 649"/>
                  <a:gd name="T10" fmla="*/ 0 w 1174"/>
                  <a:gd name="T11" fmla="*/ 62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4" h="649">
                    <a:moveTo>
                      <a:pt x="0" y="62"/>
                    </a:moveTo>
                    <a:cubicBezTo>
                      <a:pt x="0" y="386"/>
                      <a:pt x="263" y="649"/>
                      <a:pt x="587" y="649"/>
                    </a:cubicBezTo>
                    <a:cubicBezTo>
                      <a:pt x="912" y="649"/>
                      <a:pt x="1174" y="386"/>
                      <a:pt x="1174" y="62"/>
                    </a:cubicBezTo>
                    <a:cubicBezTo>
                      <a:pt x="1174" y="41"/>
                      <a:pt x="1173" y="20"/>
                      <a:pt x="117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20"/>
                      <a:pt x="0" y="41"/>
                      <a:pt x="0" y="62"/>
                    </a:cubicBez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48"/>
              <p:cNvSpPr/>
              <p:nvPr userDrawn="1">
                <p:custDataLst>
                  <p:tags r:id="rId6"/>
                </p:custDataLst>
              </p:nvPr>
            </p:nvSpPr>
            <p:spPr bwMode="auto">
              <a:xfrm flipH="1">
                <a:off x="0" y="7261"/>
                <a:ext cx="754" cy="1142"/>
              </a:xfrm>
              <a:custGeom>
                <a:avLst/>
                <a:gdLst>
                  <a:gd name="T0" fmla="*/ 1798 w 1798"/>
                  <a:gd name="T1" fmla="*/ 77 h 2720"/>
                  <a:gd name="T2" fmla="*/ 1291 w 1798"/>
                  <a:gd name="T3" fmla="*/ 12 h 2720"/>
                  <a:gd name="T4" fmla="*/ 47 w 1798"/>
                  <a:gd name="T5" fmla="*/ 1429 h 2720"/>
                  <a:gd name="T6" fmla="*/ 1464 w 1798"/>
                  <a:gd name="T7" fmla="*/ 2673 h 2720"/>
                  <a:gd name="T8" fmla="*/ 1798 w 1798"/>
                  <a:gd name="T9" fmla="*/ 2608 h 2720"/>
                  <a:gd name="T10" fmla="*/ 1798 w 1798"/>
                  <a:gd name="T11" fmla="*/ 77 h 2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8" h="2720">
                    <a:moveTo>
                      <a:pt x="1798" y="77"/>
                    </a:moveTo>
                    <a:cubicBezTo>
                      <a:pt x="1639" y="24"/>
                      <a:pt x="1468" y="0"/>
                      <a:pt x="1291" y="12"/>
                    </a:cubicBezTo>
                    <a:cubicBezTo>
                      <a:pt x="557" y="60"/>
                      <a:pt x="0" y="694"/>
                      <a:pt x="47" y="1429"/>
                    </a:cubicBezTo>
                    <a:cubicBezTo>
                      <a:pt x="95" y="2164"/>
                      <a:pt x="729" y="2720"/>
                      <a:pt x="1464" y="2673"/>
                    </a:cubicBezTo>
                    <a:cubicBezTo>
                      <a:pt x="1581" y="2665"/>
                      <a:pt x="1692" y="2643"/>
                      <a:pt x="1798" y="2608"/>
                    </a:cubicBezTo>
                    <a:cubicBezTo>
                      <a:pt x="1798" y="77"/>
                      <a:pt x="1798" y="77"/>
                      <a:pt x="1798" y="77"/>
                    </a:cubicBezTo>
                  </a:path>
                </a:pathLst>
              </a:custGeom>
              <a:gradFill>
                <a:gsLst>
                  <a:gs pos="18000">
                    <a:schemeClr val="accent1">
                      <a:alpha val="69000"/>
                      <a:lumMod val="93000"/>
                      <a:lumOff val="7000"/>
                    </a:schemeClr>
                  </a:gs>
                  <a:gs pos="64000">
                    <a:schemeClr val="accent2">
                      <a:alpha val="63000"/>
                    </a:schemeClr>
                  </a:gs>
                </a:gsLst>
                <a:lin ang="8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40"/>
              <p:cNvSpPr>
                <a:spLocks noEditPoints="1"/>
              </p:cNvSpPr>
              <p:nvPr userDrawn="1">
                <p:custDataLst>
                  <p:tags r:id="rId7"/>
                </p:custDataLst>
              </p:nvPr>
            </p:nvSpPr>
            <p:spPr bwMode="auto">
              <a:xfrm>
                <a:off x="18455" y="9108"/>
                <a:ext cx="582" cy="582"/>
              </a:xfrm>
              <a:custGeom>
                <a:avLst/>
                <a:gdLst>
                  <a:gd name="T0" fmla="*/ 272 w 272"/>
                  <a:gd name="T1" fmla="*/ 136 h 272"/>
                  <a:gd name="T2" fmla="*/ 272 w 272"/>
                  <a:gd name="T3" fmla="*/ 136 h 272"/>
                  <a:gd name="T4" fmla="*/ 272 w 272"/>
                  <a:gd name="T5" fmla="*/ 136 h 272"/>
                  <a:gd name="T6" fmla="*/ 136 w 272"/>
                  <a:gd name="T7" fmla="*/ 0 h 272"/>
                  <a:gd name="T8" fmla="*/ 136 w 272"/>
                  <a:gd name="T9" fmla="*/ 0 h 272"/>
                  <a:gd name="T10" fmla="*/ 40 w 272"/>
                  <a:gd name="T11" fmla="*/ 39 h 272"/>
                  <a:gd name="T12" fmla="*/ 0 w 272"/>
                  <a:gd name="T13" fmla="*/ 136 h 272"/>
                  <a:gd name="T14" fmla="*/ 40 w 272"/>
                  <a:gd name="T15" fmla="*/ 232 h 272"/>
                  <a:gd name="T16" fmla="*/ 136 w 272"/>
                  <a:gd name="T17" fmla="*/ 272 h 272"/>
                  <a:gd name="T18" fmla="*/ 136 w 272"/>
                  <a:gd name="T19" fmla="*/ 272 h 272"/>
                  <a:gd name="T20" fmla="*/ 232 w 272"/>
                  <a:gd name="T21" fmla="*/ 232 h 272"/>
                  <a:gd name="T22" fmla="*/ 272 w 272"/>
                  <a:gd name="T23" fmla="*/ 136 h 272"/>
                  <a:gd name="T24" fmla="*/ 252 w 272"/>
                  <a:gd name="T25" fmla="*/ 136 h 272"/>
                  <a:gd name="T26" fmla="*/ 232 w 272"/>
                  <a:gd name="T27" fmla="*/ 136 h 272"/>
                  <a:gd name="T28" fmla="*/ 204 w 272"/>
                  <a:gd name="T29" fmla="*/ 203 h 272"/>
                  <a:gd name="T30" fmla="*/ 136 w 272"/>
                  <a:gd name="T31" fmla="*/ 232 h 272"/>
                  <a:gd name="T32" fmla="*/ 68 w 272"/>
                  <a:gd name="T33" fmla="*/ 203 h 272"/>
                  <a:gd name="T34" fmla="*/ 40 w 272"/>
                  <a:gd name="T35" fmla="*/ 136 h 272"/>
                  <a:gd name="T36" fmla="*/ 68 w 272"/>
                  <a:gd name="T37" fmla="*/ 68 h 272"/>
                  <a:gd name="T38" fmla="*/ 136 w 272"/>
                  <a:gd name="T39" fmla="*/ 40 h 272"/>
                  <a:gd name="T40" fmla="*/ 204 w 272"/>
                  <a:gd name="T41" fmla="*/ 68 h 272"/>
                  <a:gd name="T42" fmla="*/ 232 w 272"/>
                  <a:gd name="T43" fmla="*/ 136 h 272"/>
                  <a:gd name="T44" fmla="*/ 252 w 272"/>
                  <a:gd name="T45" fmla="*/ 136 h 272"/>
                  <a:gd name="T46" fmla="*/ 272 w 272"/>
                  <a:gd name="T47" fmla="*/ 136 h 272"/>
                  <a:gd name="T48" fmla="*/ 272 w 272"/>
                  <a:gd name="T49" fmla="*/ 136 h 272"/>
                  <a:gd name="T50" fmla="*/ 232 w 272"/>
                  <a:gd name="T51" fmla="*/ 39 h 272"/>
                  <a:gd name="T52" fmla="*/ 136 w 272"/>
                  <a:gd name="T5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moveTo>
                      <a:pt x="136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98" y="0"/>
                      <a:pt x="64" y="15"/>
                      <a:pt x="40" y="39"/>
                    </a:cubicBezTo>
                    <a:cubicBezTo>
                      <a:pt x="15" y="64"/>
                      <a:pt x="0" y="98"/>
                      <a:pt x="0" y="136"/>
                    </a:cubicBezTo>
                    <a:cubicBezTo>
                      <a:pt x="0" y="173"/>
                      <a:pt x="15" y="207"/>
                      <a:pt x="40" y="232"/>
                    </a:cubicBezTo>
                    <a:cubicBezTo>
                      <a:pt x="64" y="256"/>
                      <a:pt x="98" y="272"/>
                      <a:pt x="136" y="272"/>
                    </a:cubicBezTo>
                    <a:cubicBezTo>
                      <a:pt x="136" y="272"/>
                      <a:pt x="136" y="272"/>
                      <a:pt x="136" y="272"/>
                    </a:cubicBezTo>
                    <a:cubicBezTo>
                      <a:pt x="173" y="272"/>
                      <a:pt x="207" y="256"/>
                      <a:pt x="232" y="232"/>
                    </a:cubicBezTo>
                    <a:cubicBezTo>
                      <a:pt x="257" y="207"/>
                      <a:pt x="272" y="173"/>
                      <a:pt x="272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32" y="136"/>
                      <a:pt x="232" y="136"/>
                      <a:pt x="232" y="136"/>
                    </a:cubicBezTo>
                    <a:cubicBezTo>
                      <a:pt x="232" y="162"/>
                      <a:pt x="221" y="186"/>
                      <a:pt x="204" y="203"/>
                    </a:cubicBezTo>
                    <a:cubicBezTo>
                      <a:pt x="186" y="221"/>
                      <a:pt x="162" y="232"/>
                      <a:pt x="136" y="232"/>
                    </a:cubicBezTo>
                    <a:cubicBezTo>
                      <a:pt x="109" y="232"/>
                      <a:pt x="85" y="221"/>
                      <a:pt x="68" y="203"/>
                    </a:cubicBezTo>
                    <a:cubicBezTo>
                      <a:pt x="51" y="186"/>
                      <a:pt x="40" y="162"/>
                      <a:pt x="40" y="136"/>
                    </a:cubicBezTo>
                    <a:cubicBezTo>
                      <a:pt x="40" y="109"/>
                      <a:pt x="51" y="85"/>
                      <a:pt x="68" y="68"/>
                    </a:cubicBezTo>
                    <a:cubicBezTo>
                      <a:pt x="85" y="50"/>
                      <a:pt x="109" y="40"/>
                      <a:pt x="136" y="40"/>
                    </a:cubicBezTo>
                    <a:cubicBezTo>
                      <a:pt x="162" y="40"/>
                      <a:pt x="186" y="50"/>
                      <a:pt x="204" y="68"/>
                    </a:cubicBezTo>
                    <a:cubicBezTo>
                      <a:pt x="221" y="85"/>
                      <a:pt x="232" y="109"/>
                      <a:pt x="232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98"/>
                      <a:pt x="257" y="64"/>
                      <a:pt x="232" y="39"/>
                    </a:cubicBezTo>
                    <a:cubicBezTo>
                      <a:pt x="208" y="15"/>
                      <a:pt x="173" y="0"/>
                      <a:pt x="136" y="0"/>
                    </a:cubicBezTo>
                  </a:path>
                </a:pathLst>
              </a:custGeom>
              <a:solidFill>
                <a:schemeClr val="accent3">
                  <a:alpha val="71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4" name="Freeform 40"/>
            <p:cNvSpPr>
              <a:spLocks noEditPoint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254" y="7155"/>
              <a:ext cx="500" cy="500"/>
            </a:xfrm>
            <a:custGeom>
              <a:avLst/>
              <a:gdLst>
                <a:gd name="T0" fmla="*/ 272 w 272"/>
                <a:gd name="T1" fmla="*/ 136 h 272"/>
                <a:gd name="T2" fmla="*/ 272 w 272"/>
                <a:gd name="T3" fmla="*/ 136 h 272"/>
                <a:gd name="T4" fmla="*/ 272 w 272"/>
                <a:gd name="T5" fmla="*/ 136 h 272"/>
                <a:gd name="T6" fmla="*/ 136 w 272"/>
                <a:gd name="T7" fmla="*/ 0 h 272"/>
                <a:gd name="T8" fmla="*/ 136 w 272"/>
                <a:gd name="T9" fmla="*/ 0 h 272"/>
                <a:gd name="T10" fmla="*/ 40 w 272"/>
                <a:gd name="T11" fmla="*/ 39 h 272"/>
                <a:gd name="T12" fmla="*/ 0 w 272"/>
                <a:gd name="T13" fmla="*/ 136 h 272"/>
                <a:gd name="T14" fmla="*/ 40 w 272"/>
                <a:gd name="T15" fmla="*/ 232 h 272"/>
                <a:gd name="T16" fmla="*/ 136 w 272"/>
                <a:gd name="T17" fmla="*/ 272 h 272"/>
                <a:gd name="T18" fmla="*/ 136 w 272"/>
                <a:gd name="T19" fmla="*/ 272 h 272"/>
                <a:gd name="T20" fmla="*/ 232 w 272"/>
                <a:gd name="T21" fmla="*/ 232 h 272"/>
                <a:gd name="T22" fmla="*/ 272 w 272"/>
                <a:gd name="T23" fmla="*/ 136 h 272"/>
                <a:gd name="T24" fmla="*/ 252 w 272"/>
                <a:gd name="T25" fmla="*/ 136 h 272"/>
                <a:gd name="T26" fmla="*/ 232 w 272"/>
                <a:gd name="T27" fmla="*/ 136 h 272"/>
                <a:gd name="T28" fmla="*/ 204 w 272"/>
                <a:gd name="T29" fmla="*/ 203 h 272"/>
                <a:gd name="T30" fmla="*/ 136 w 272"/>
                <a:gd name="T31" fmla="*/ 232 h 272"/>
                <a:gd name="T32" fmla="*/ 68 w 272"/>
                <a:gd name="T33" fmla="*/ 203 h 272"/>
                <a:gd name="T34" fmla="*/ 40 w 272"/>
                <a:gd name="T35" fmla="*/ 136 h 272"/>
                <a:gd name="T36" fmla="*/ 68 w 272"/>
                <a:gd name="T37" fmla="*/ 68 h 272"/>
                <a:gd name="T38" fmla="*/ 136 w 272"/>
                <a:gd name="T39" fmla="*/ 40 h 272"/>
                <a:gd name="T40" fmla="*/ 204 w 272"/>
                <a:gd name="T41" fmla="*/ 68 h 272"/>
                <a:gd name="T42" fmla="*/ 232 w 272"/>
                <a:gd name="T43" fmla="*/ 136 h 272"/>
                <a:gd name="T44" fmla="*/ 252 w 272"/>
                <a:gd name="T45" fmla="*/ 136 h 272"/>
                <a:gd name="T46" fmla="*/ 272 w 272"/>
                <a:gd name="T47" fmla="*/ 136 h 272"/>
                <a:gd name="T48" fmla="*/ 272 w 272"/>
                <a:gd name="T49" fmla="*/ 136 h 272"/>
                <a:gd name="T50" fmla="*/ 232 w 272"/>
                <a:gd name="T51" fmla="*/ 39 h 272"/>
                <a:gd name="T52" fmla="*/ 136 w 272"/>
                <a:gd name="T5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moveTo>
                    <a:pt x="13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98" y="0"/>
                    <a:pt x="64" y="15"/>
                    <a:pt x="40" y="39"/>
                  </a:cubicBezTo>
                  <a:cubicBezTo>
                    <a:pt x="15" y="64"/>
                    <a:pt x="0" y="98"/>
                    <a:pt x="0" y="136"/>
                  </a:cubicBezTo>
                  <a:cubicBezTo>
                    <a:pt x="0" y="173"/>
                    <a:pt x="15" y="207"/>
                    <a:pt x="40" y="232"/>
                  </a:cubicBezTo>
                  <a:cubicBezTo>
                    <a:pt x="64" y="256"/>
                    <a:pt x="98" y="272"/>
                    <a:pt x="136" y="272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173" y="272"/>
                    <a:pt x="207" y="256"/>
                    <a:pt x="232" y="232"/>
                  </a:cubicBezTo>
                  <a:cubicBezTo>
                    <a:pt x="257" y="207"/>
                    <a:pt x="272" y="173"/>
                    <a:pt x="272" y="136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2" y="162"/>
                    <a:pt x="221" y="186"/>
                    <a:pt x="204" y="203"/>
                  </a:cubicBezTo>
                  <a:cubicBezTo>
                    <a:pt x="186" y="221"/>
                    <a:pt x="162" y="232"/>
                    <a:pt x="136" y="232"/>
                  </a:cubicBezTo>
                  <a:cubicBezTo>
                    <a:pt x="109" y="232"/>
                    <a:pt x="85" y="221"/>
                    <a:pt x="68" y="203"/>
                  </a:cubicBezTo>
                  <a:cubicBezTo>
                    <a:pt x="51" y="186"/>
                    <a:pt x="40" y="162"/>
                    <a:pt x="40" y="136"/>
                  </a:cubicBezTo>
                  <a:cubicBezTo>
                    <a:pt x="40" y="109"/>
                    <a:pt x="51" y="85"/>
                    <a:pt x="68" y="68"/>
                  </a:cubicBezTo>
                  <a:cubicBezTo>
                    <a:pt x="85" y="50"/>
                    <a:pt x="109" y="40"/>
                    <a:pt x="136" y="40"/>
                  </a:cubicBezTo>
                  <a:cubicBezTo>
                    <a:pt x="162" y="40"/>
                    <a:pt x="186" y="50"/>
                    <a:pt x="204" y="68"/>
                  </a:cubicBezTo>
                  <a:cubicBezTo>
                    <a:pt x="221" y="85"/>
                    <a:pt x="232" y="109"/>
                    <a:pt x="232" y="136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98"/>
                    <a:pt x="257" y="64"/>
                    <a:pt x="232" y="39"/>
                  </a:cubicBezTo>
                  <a:cubicBezTo>
                    <a:pt x="208" y="15"/>
                    <a:pt x="173" y="0"/>
                    <a:pt x="136" y="0"/>
                  </a:cubicBezTo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50850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755765"/>
            <a:chOff x="0" y="0"/>
            <a:chExt cx="19200" cy="10639"/>
          </a:xfrm>
        </p:grpSpPr>
        <p:grpSp>
          <p:nvGrpSpPr>
            <p:cNvPr id="27" name="组合 26"/>
            <p:cNvGrpSpPr/>
            <p:nvPr userDrawn="1"/>
          </p:nvGrpSpPr>
          <p:grpSpPr>
            <a:xfrm>
              <a:off x="0" y="0"/>
              <a:ext cx="19200" cy="10639"/>
              <a:chOff x="0" y="0"/>
              <a:chExt cx="19200" cy="10639"/>
            </a:xfrm>
          </p:grpSpPr>
          <p:sp>
            <p:nvSpPr>
              <p:cNvPr id="28" name="Freeform 42"/>
              <p:cNvSpPr>
                <a:spLocks noEditPoints="1"/>
              </p:cNvSpPr>
              <p:nvPr userDrawn="1">
                <p:custDataLst>
                  <p:tags r:id="rId3"/>
                </p:custDataLst>
              </p:nvPr>
            </p:nvSpPr>
            <p:spPr bwMode="auto">
              <a:xfrm>
                <a:off x="5847" y="139"/>
                <a:ext cx="433" cy="432"/>
              </a:xfrm>
              <a:custGeom>
                <a:avLst/>
                <a:gdLst>
                  <a:gd name="T0" fmla="*/ 124 w 247"/>
                  <a:gd name="T1" fmla="*/ 247 h 247"/>
                  <a:gd name="T2" fmla="*/ 0 w 247"/>
                  <a:gd name="T3" fmla="*/ 123 h 247"/>
                  <a:gd name="T4" fmla="*/ 124 w 247"/>
                  <a:gd name="T5" fmla="*/ 0 h 247"/>
                  <a:gd name="T6" fmla="*/ 247 w 247"/>
                  <a:gd name="T7" fmla="*/ 123 h 247"/>
                  <a:gd name="T8" fmla="*/ 124 w 247"/>
                  <a:gd name="T9" fmla="*/ 247 h 247"/>
                  <a:gd name="T10" fmla="*/ 124 w 247"/>
                  <a:gd name="T11" fmla="*/ 36 h 247"/>
                  <a:gd name="T12" fmla="*/ 37 w 247"/>
                  <a:gd name="T13" fmla="*/ 123 h 247"/>
                  <a:gd name="T14" fmla="*/ 124 w 247"/>
                  <a:gd name="T15" fmla="*/ 210 h 247"/>
                  <a:gd name="T16" fmla="*/ 211 w 247"/>
                  <a:gd name="T17" fmla="*/ 123 h 247"/>
                  <a:gd name="T18" fmla="*/ 124 w 247"/>
                  <a:gd name="T19" fmla="*/ 3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7" h="247">
                    <a:moveTo>
                      <a:pt x="124" y="247"/>
                    </a:moveTo>
                    <a:cubicBezTo>
                      <a:pt x="56" y="247"/>
                      <a:pt x="0" y="191"/>
                      <a:pt x="0" y="123"/>
                    </a:cubicBezTo>
                    <a:cubicBezTo>
                      <a:pt x="0" y="55"/>
                      <a:pt x="56" y="0"/>
                      <a:pt x="124" y="0"/>
                    </a:cubicBezTo>
                    <a:cubicBezTo>
                      <a:pt x="192" y="0"/>
                      <a:pt x="247" y="55"/>
                      <a:pt x="247" y="123"/>
                    </a:cubicBezTo>
                    <a:cubicBezTo>
                      <a:pt x="247" y="191"/>
                      <a:pt x="192" y="247"/>
                      <a:pt x="124" y="247"/>
                    </a:cubicBezTo>
                    <a:close/>
                    <a:moveTo>
                      <a:pt x="124" y="36"/>
                    </a:moveTo>
                    <a:cubicBezTo>
                      <a:pt x="76" y="36"/>
                      <a:pt x="37" y="75"/>
                      <a:pt x="37" y="123"/>
                    </a:cubicBezTo>
                    <a:cubicBezTo>
                      <a:pt x="37" y="171"/>
                      <a:pt x="76" y="210"/>
                      <a:pt x="124" y="210"/>
                    </a:cubicBezTo>
                    <a:cubicBezTo>
                      <a:pt x="172" y="210"/>
                      <a:pt x="211" y="171"/>
                      <a:pt x="211" y="123"/>
                    </a:cubicBezTo>
                    <a:cubicBezTo>
                      <a:pt x="211" y="75"/>
                      <a:pt x="172" y="36"/>
                      <a:pt x="124" y="36"/>
                    </a:cubicBezTo>
                    <a:close/>
                  </a:path>
                </a:pathLst>
              </a:custGeom>
              <a:solidFill>
                <a:schemeClr val="accent4"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48"/>
              <p:cNvSpPr/>
              <p:nvPr userDrawn="1">
                <p:custDataLst>
                  <p:tags r:id="rId4"/>
                </p:custDataLst>
              </p:nvPr>
            </p:nvSpPr>
            <p:spPr bwMode="auto">
              <a:xfrm>
                <a:off x="18293" y="9265"/>
                <a:ext cx="907" cy="1374"/>
              </a:xfrm>
              <a:custGeom>
                <a:avLst/>
                <a:gdLst>
                  <a:gd name="T0" fmla="*/ 1798 w 1798"/>
                  <a:gd name="T1" fmla="*/ 77 h 2720"/>
                  <a:gd name="T2" fmla="*/ 1291 w 1798"/>
                  <a:gd name="T3" fmla="*/ 12 h 2720"/>
                  <a:gd name="T4" fmla="*/ 47 w 1798"/>
                  <a:gd name="T5" fmla="*/ 1429 h 2720"/>
                  <a:gd name="T6" fmla="*/ 1464 w 1798"/>
                  <a:gd name="T7" fmla="*/ 2673 h 2720"/>
                  <a:gd name="T8" fmla="*/ 1798 w 1798"/>
                  <a:gd name="T9" fmla="*/ 2608 h 2720"/>
                  <a:gd name="T10" fmla="*/ 1798 w 1798"/>
                  <a:gd name="T11" fmla="*/ 77 h 2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8" h="2720">
                    <a:moveTo>
                      <a:pt x="1798" y="77"/>
                    </a:moveTo>
                    <a:cubicBezTo>
                      <a:pt x="1639" y="24"/>
                      <a:pt x="1468" y="0"/>
                      <a:pt x="1291" y="12"/>
                    </a:cubicBezTo>
                    <a:cubicBezTo>
                      <a:pt x="557" y="60"/>
                      <a:pt x="0" y="694"/>
                      <a:pt x="47" y="1429"/>
                    </a:cubicBezTo>
                    <a:cubicBezTo>
                      <a:pt x="95" y="2164"/>
                      <a:pt x="729" y="2720"/>
                      <a:pt x="1464" y="2673"/>
                    </a:cubicBezTo>
                    <a:cubicBezTo>
                      <a:pt x="1581" y="2665"/>
                      <a:pt x="1692" y="2643"/>
                      <a:pt x="1798" y="2608"/>
                    </a:cubicBezTo>
                    <a:cubicBezTo>
                      <a:pt x="1798" y="77"/>
                      <a:pt x="1798" y="77"/>
                      <a:pt x="1798" y="77"/>
                    </a:cubicBezTo>
                  </a:path>
                </a:pathLst>
              </a:custGeom>
              <a:gradFill>
                <a:gsLst>
                  <a:gs pos="19000">
                    <a:schemeClr val="accent1">
                      <a:lumMod val="60000"/>
                      <a:lumOff val="40000"/>
                      <a:alpha val="82000"/>
                    </a:schemeClr>
                  </a:gs>
                  <a:gs pos="64000">
                    <a:schemeClr val="accent2">
                      <a:alpha val="69000"/>
                    </a:schemeClr>
                  </a:gs>
                </a:gsLst>
                <a:lin ang="8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37"/>
              <p:cNvSpPr/>
              <p:nvPr userDrawn="1">
                <p:custDataLst>
                  <p:tags r:id="rId5"/>
                </p:custDataLst>
              </p:nvPr>
            </p:nvSpPr>
            <p:spPr bwMode="auto">
              <a:xfrm>
                <a:off x="4898" y="0"/>
                <a:ext cx="1285" cy="710"/>
              </a:xfrm>
              <a:custGeom>
                <a:avLst/>
                <a:gdLst>
                  <a:gd name="T0" fmla="*/ 0 w 1174"/>
                  <a:gd name="T1" fmla="*/ 62 h 649"/>
                  <a:gd name="T2" fmla="*/ 587 w 1174"/>
                  <a:gd name="T3" fmla="*/ 649 h 649"/>
                  <a:gd name="T4" fmla="*/ 1174 w 1174"/>
                  <a:gd name="T5" fmla="*/ 62 h 649"/>
                  <a:gd name="T6" fmla="*/ 1171 w 1174"/>
                  <a:gd name="T7" fmla="*/ 0 h 649"/>
                  <a:gd name="T8" fmla="*/ 3 w 1174"/>
                  <a:gd name="T9" fmla="*/ 0 h 649"/>
                  <a:gd name="T10" fmla="*/ 0 w 1174"/>
                  <a:gd name="T11" fmla="*/ 62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4" h="649">
                    <a:moveTo>
                      <a:pt x="0" y="62"/>
                    </a:moveTo>
                    <a:cubicBezTo>
                      <a:pt x="0" y="386"/>
                      <a:pt x="263" y="649"/>
                      <a:pt x="587" y="649"/>
                    </a:cubicBezTo>
                    <a:cubicBezTo>
                      <a:pt x="912" y="649"/>
                      <a:pt x="1174" y="386"/>
                      <a:pt x="1174" y="62"/>
                    </a:cubicBezTo>
                    <a:cubicBezTo>
                      <a:pt x="1174" y="41"/>
                      <a:pt x="1173" y="20"/>
                      <a:pt x="117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20"/>
                      <a:pt x="0" y="41"/>
                      <a:pt x="0" y="62"/>
                    </a:cubicBez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48"/>
              <p:cNvSpPr/>
              <p:nvPr userDrawn="1">
                <p:custDataLst>
                  <p:tags r:id="rId6"/>
                </p:custDataLst>
              </p:nvPr>
            </p:nvSpPr>
            <p:spPr bwMode="auto">
              <a:xfrm flipH="1">
                <a:off x="0" y="7261"/>
                <a:ext cx="754" cy="1142"/>
              </a:xfrm>
              <a:custGeom>
                <a:avLst/>
                <a:gdLst>
                  <a:gd name="T0" fmla="*/ 1798 w 1798"/>
                  <a:gd name="T1" fmla="*/ 77 h 2720"/>
                  <a:gd name="T2" fmla="*/ 1291 w 1798"/>
                  <a:gd name="T3" fmla="*/ 12 h 2720"/>
                  <a:gd name="T4" fmla="*/ 47 w 1798"/>
                  <a:gd name="T5" fmla="*/ 1429 h 2720"/>
                  <a:gd name="T6" fmla="*/ 1464 w 1798"/>
                  <a:gd name="T7" fmla="*/ 2673 h 2720"/>
                  <a:gd name="T8" fmla="*/ 1798 w 1798"/>
                  <a:gd name="T9" fmla="*/ 2608 h 2720"/>
                  <a:gd name="T10" fmla="*/ 1798 w 1798"/>
                  <a:gd name="T11" fmla="*/ 77 h 2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8" h="2720">
                    <a:moveTo>
                      <a:pt x="1798" y="77"/>
                    </a:moveTo>
                    <a:cubicBezTo>
                      <a:pt x="1639" y="24"/>
                      <a:pt x="1468" y="0"/>
                      <a:pt x="1291" y="12"/>
                    </a:cubicBezTo>
                    <a:cubicBezTo>
                      <a:pt x="557" y="60"/>
                      <a:pt x="0" y="694"/>
                      <a:pt x="47" y="1429"/>
                    </a:cubicBezTo>
                    <a:cubicBezTo>
                      <a:pt x="95" y="2164"/>
                      <a:pt x="729" y="2720"/>
                      <a:pt x="1464" y="2673"/>
                    </a:cubicBezTo>
                    <a:cubicBezTo>
                      <a:pt x="1581" y="2665"/>
                      <a:pt x="1692" y="2643"/>
                      <a:pt x="1798" y="2608"/>
                    </a:cubicBezTo>
                    <a:cubicBezTo>
                      <a:pt x="1798" y="77"/>
                      <a:pt x="1798" y="77"/>
                      <a:pt x="1798" y="77"/>
                    </a:cubicBezTo>
                  </a:path>
                </a:pathLst>
              </a:custGeom>
              <a:gradFill>
                <a:gsLst>
                  <a:gs pos="18000">
                    <a:schemeClr val="accent1">
                      <a:alpha val="69000"/>
                      <a:lumMod val="93000"/>
                      <a:lumOff val="7000"/>
                    </a:schemeClr>
                  </a:gs>
                  <a:gs pos="64000">
                    <a:schemeClr val="accent2">
                      <a:alpha val="63000"/>
                    </a:schemeClr>
                  </a:gs>
                </a:gsLst>
                <a:lin ang="8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40"/>
              <p:cNvSpPr>
                <a:spLocks noEditPoints="1"/>
              </p:cNvSpPr>
              <p:nvPr userDrawn="1">
                <p:custDataLst>
                  <p:tags r:id="rId7"/>
                </p:custDataLst>
              </p:nvPr>
            </p:nvSpPr>
            <p:spPr bwMode="auto">
              <a:xfrm>
                <a:off x="18455" y="9108"/>
                <a:ext cx="582" cy="582"/>
              </a:xfrm>
              <a:custGeom>
                <a:avLst/>
                <a:gdLst>
                  <a:gd name="T0" fmla="*/ 272 w 272"/>
                  <a:gd name="T1" fmla="*/ 136 h 272"/>
                  <a:gd name="T2" fmla="*/ 272 w 272"/>
                  <a:gd name="T3" fmla="*/ 136 h 272"/>
                  <a:gd name="T4" fmla="*/ 272 w 272"/>
                  <a:gd name="T5" fmla="*/ 136 h 272"/>
                  <a:gd name="T6" fmla="*/ 136 w 272"/>
                  <a:gd name="T7" fmla="*/ 0 h 272"/>
                  <a:gd name="T8" fmla="*/ 136 w 272"/>
                  <a:gd name="T9" fmla="*/ 0 h 272"/>
                  <a:gd name="T10" fmla="*/ 40 w 272"/>
                  <a:gd name="T11" fmla="*/ 39 h 272"/>
                  <a:gd name="T12" fmla="*/ 0 w 272"/>
                  <a:gd name="T13" fmla="*/ 136 h 272"/>
                  <a:gd name="T14" fmla="*/ 40 w 272"/>
                  <a:gd name="T15" fmla="*/ 232 h 272"/>
                  <a:gd name="T16" fmla="*/ 136 w 272"/>
                  <a:gd name="T17" fmla="*/ 272 h 272"/>
                  <a:gd name="T18" fmla="*/ 136 w 272"/>
                  <a:gd name="T19" fmla="*/ 272 h 272"/>
                  <a:gd name="T20" fmla="*/ 232 w 272"/>
                  <a:gd name="T21" fmla="*/ 232 h 272"/>
                  <a:gd name="T22" fmla="*/ 272 w 272"/>
                  <a:gd name="T23" fmla="*/ 136 h 272"/>
                  <a:gd name="T24" fmla="*/ 252 w 272"/>
                  <a:gd name="T25" fmla="*/ 136 h 272"/>
                  <a:gd name="T26" fmla="*/ 232 w 272"/>
                  <a:gd name="T27" fmla="*/ 136 h 272"/>
                  <a:gd name="T28" fmla="*/ 204 w 272"/>
                  <a:gd name="T29" fmla="*/ 203 h 272"/>
                  <a:gd name="T30" fmla="*/ 136 w 272"/>
                  <a:gd name="T31" fmla="*/ 232 h 272"/>
                  <a:gd name="T32" fmla="*/ 68 w 272"/>
                  <a:gd name="T33" fmla="*/ 203 h 272"/>
                  <a:gd name="T34" fmla="*/ 40 w 272"/>
                  <a:gd name="T35" fmla="*/ 136 h 272"/>
                  <a:gd name="T36" fmla="*/ 68 w 272"/>
                  <a:gd name="T37" fmla="*/ 68 h 272"/>
                  <a:gd name="T38" fmla="*/ 136 w 272"/>
                  <a:gd name="T39" fmla="*/ 40 h 272"/>
                  <a:gd name="T40" fmla="*/ 204 w 272"/>
                  <a:gd name="T41" fmla="*/ 68 h 272"/>
                  <a:gd name="T42" fmla="*/ 232 w 272"/>
                  <a:gd name="T43" fmla="*/ 136 h 272"/>
                  <a:gd name="T44" fmla="*/ 252 w 272"/>
                  <a:gd name="T45" fmla="*/ 136 h 272"/>
                  <a:gd name="T46" fmla="*/ 272 w 272"/>
                  <a:gd name="T47" fmla="*/ 136 h 272"/>
                  <a:gd name="T48" fmla="*/ 272 w 272"/>
                  <a:gd name="T49" fmla="*/ 136 h 272"/>
                  <a:gd name="T50" fmla="*/ 232 w 272"/>
                  <a:gd name="T51" fmla="*/ 39 h 272"/>
                  <a:gd name="T52" fmla="*/ 136 w 272"/>
                  <a:gd name="T5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moveTo>
                      <a:pt x="136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98" y="0"/>
                      <a:pt x="64" y="15"/>
                      <a:pt x="40" y="39"/>
                    </a:cubicBezTo>
                    <a:cubicBezTo>
                      <a:pt x="15" y="64"/>
                      <a:pt x="0" y="98"/>
                      <a:pt x="0" y="136"/>
                    </a:cubicBezTo>
                    <a:cubicBezTo>
                      <a:pt x="0" y="173"/>
                      <a:pt x="15" y="207"/>
                      <a:pt x="40" y="232"/>
                    </a:cubicBezTo>
                    <a:cubicBezTo>
                      <a:pt x="64" y="256"/>
                      <a:pt x="98" y="272"/>
                      <a:pt x="136" y="272"/>
                    </a:cubicBezTo>
                    <a:cubicBezTo>
                      <a:pt x="136" y="272"/>
                      <a:pt x="136" y="272"/>
                      <a:pt x="136" y="272"/>
                    </a:cubicBezTo>
                    <a:cubicBezTo>
                      <a:pt x="173" y="272"/>
                      <a:pt x="207" y="256"/>
                      <a:pt x="232" y="232"/>
                    </a:cubicBezTo>
                    <a:cubicBezTo>
                      <a:pt x="257" y="207"/>
                      <a:pt x="272" y="173"/>
                      <a:pt x="272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32" y="136"/>
                      <a:pt x="232" y="136"/>
                      <a:pt x="232" y="136"/>
                    </a:cubicBezTo>
                    <a:cubicBezTo>
                      <a:pt x="232" y="162"/>
                      <a:pt x="221" y="186"/>
                      <a:pt x="204" y="203"/>
                    </a:cubicBezTo>
                    <a:cubicBezTo>
                      <a:pt x="186" y="221"/>
                      <a:pt x="162" y="232"/>
                      <a:pt x="136" y="232"/>
                    </a:cubicBezTo>
                    <a:cubicBezTo>
                      <a:pt x="109" y="232"/>
                      <a:pt x="85" y="221"/>
                      <a:pt x="68" y="203"/>
                    </a:cubicBezTo>
                    <a:cubicBezTo>
                      <a:pt x="51" y="186"/>
                      <a:pt x="40" y="162"/>
                      <a:pt x="40" y="136"/>
                    </a:cubicBezTo>
                    <a:cubicBezTo>
                      <a:pt x="40" y="109"/>
                      <a:pt x="51" y="85"/>
                      <a:pt x="68" y="68"/>
                    </a:cubicBezTo>
                    <a:cubicBezTo>
                      <a:pt x="85" y="50"/>
                      <a:pt x="109" y="40"/>
                      <a:pt x="136" y="40"/>
                    </a:cubicBezTo>
                    <a:cubicBezTo>
                      <a:pt x="162" y="40"/>
                      <a:pt x="186" y="50"/>
                      <a:pt x="204" y="68"/>
                    </a:cubicBezTo>
                    <a:cubicBezTo>
                      <a:pt x="221" y="85"/>
                      <a:pt x="232" y="109"/>
                      <a:pt x="232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98"/>
                      <a:pt x="257" y="64"/>
                      <a:pt x="232" y="39"/>
                    </a:cubicBezTo>
                    <a:cubicBezTo>
                      <a:pt x="208" y="15"/>
                      <a:pt x="173" y="0"/>
                      <a:pt x="136" y="0"/>
                    </a:cubicBezTo>
                  </a:path>
                </a:pathLst>
              </a:custGeom>
              <a:solidFill>
                <a:schemeClr val="accent3">
                  <a:alpha val="71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" name="Freeform 40"/>
            <p:cNvSpPr>
              <a:spLocks noEditPoint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254" y="7155"/>
              <a:ext cx="500" cy="500"/>
            </a:xfrm>
            <a:custGeom>
              <a:avLst/>
              <a:gdLst>
                <a:gd name="T0" fmla="*/ 272 w 272"/>
                <a:gd name="T1" fmla="*/ 136 h 272"/>
                <a:gd name="T2" fmla="*/ 272 w 272"/>
                <a:gd name="T3" fmla="*/ 136 h 272"/>
                <a:gd name="T4" fmla="*/ 272 w 272"/>
                <a:gd name="T5" fmla="*/ 136 h 272"/>
                <a:gd name="T6" fmla="*/ 136 w 272"/>
                <a:gd name="T7" fmla="*/ 0 h 272"/>
                <a:gd name="T8" fmla="*/ 136 w 272"/>
                <a:gd name="T9" fmla="*/ 0 h 272"/>
                <a:gd name="T10" fmla="*/ 40 w 272"/>
                <a:gd name="T11" fmla="*/ 39 h 272"/>
                <a:gd name="T12" fmla="*/ 0 w 272"/>
                <a:gd name="T13" fmla="*/ 136 h 272"/>
                <a:gd name="T14" fmla="*/ 40 w 272"/>
                <a:gd name="T15" fmla="*/ 232 h 272"/>
                <a:gd name="T16" fmla="*/ 136 w 272"/>
                <a:gd name="T17" fmla="*/ 272 h 272"/>
                <a:gd name="T18" fmla="*/ 136 w 272"/>
                <a:gd name="T19" fmla="*/ 272 h 272"/>
                <a:gd name="T20" fmla="*/ 232 w 272"/>
                <a:gd name="T21" fmla="*/ 232 h 272"/>
                <a:gd name="T22" fmla="*/ 272 w 272"/>
                <a:gd name="T23" fmla="*/ 136 h 272"/>
                <a:gd name="T24" fmla="*/ 252 w 272"/>
                <a:gd name="T25" fmla="*/ 136 h 272"/>
                <a:gd name="T26" fmla="*/ 232 w 272"/>
                <a:gd name="T27" fmla="*/ 136 h 272"/>
                <a:gd name="T28" fmla="*/ 204 w 272"/>
                <a:gd name="T29" fmla="*/ 203 h 272"/>
                <a:gd name="T30" fmla="*/ 136 w 272"/>
                <a:gd name="T31" fmla="*/ 232 h 272"/>
                <a:gd name="T32" fmla="*/ 68 w 272"/>
                <a:gd name="T33" fmla="*/ 203 h 272"/>
                <a:gd name="T34" fmla="*/ 40 w 272"/>
                <a:gd name="T35" fmla="*/ 136 h 272"/>
                <a:gd name="T36" fmla="*/ 68 w 272"/>
                <a:gd name="T37" fmla="*/ 68 h 272"/>
                <a:gd name="T38" fmla="*/ 136 w 272"/>
                <a:gd name="T39" fmla="*/ 40 h 272"/>
                <a:gd name="T40" fmla="*/ 204 w 272"/>
                <a:gd name="T41" fmla="*/ 68 h 272"/>
                <a:gd name="T42" fmla="*/ 232 w 272"/>
                <a:gd name="T43" fmla="*/ 136 h 272"/>
                <a:gd name="T44" fmla="*/ 252 w 272"/>
                <a:gd name="T45" fmla="*/ 136 h 272"/>
                <a:gd name="T46" fmla="*/ 272 w 272"/>
                <a:gd name="T47" fmla="*/ 136 h 272"/>
                <a:gd name="T48" fmla="*/ 272 w 272"/>
                <a:gd name="T49" fmla="*/ 136 h 272"/>
                <a:gd name="T50" fmla="*/ 232 w 272"/>
                <a:gd name="T51" fmla="*/ 39 h 272"/>
                <a:gd name="T52" fmla="*/ 136 w 272"/>
                <a:gd name="T5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moveTo>
                    <a:pt x="13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98" y="0"/>
                    <a:pt x="64" y="15"/>
                    <a:pt x="40" y="39"/>
                  </a:cubicBezTo>
                  <a:cubicBezTo>
                    <a:pt x="15" y="64"/>
                    <a:pt x="0" y="98"/>
                    <a:pt x="0" y="136"/>
                  </a:cubicBezTo>
                  <a:cubicBezTo>
                    <a:pt x="0" y="173"/>
                    <a:pt x="15" y="207"/>
                    <a:pt x="40" y="232"/>
                  </a:cubicBezTo>
                  <a:cubicBezTo>
                    <a:pt x="64" y="256"/>
                    <a:pt x="98" y="272"/>
                    <a:pt x="136" y="272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173" y="272"/>
                    <a:pt x="207" y="256"/>
                    <a:pt x="232" y="232"/>
                  </a:cubicBezTo>
                  <a:cubicBezTo>
                    <a:pt x="257" y="207"/>
                    <a:pt x="272" y="173"/>
                    <a:pt x="272" y="136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2" y="162"/>
                    <a:pt x="221" y="186"/>
                    <a:pt x="204" y="203"/>
                  </a:cubicBezTo>
                  <a:cubicBezTo>
                    <a:pt x="186" y="221"/>
                    <a:pt x="162" y="232"/>
                    <a:pt x="136" y="232"/>
                  </a:cubicBezTo>
                  <a:cubicBezTo>
                    <a:pt x="109" y="232"/>
                    <a:pt x="85" y="221"/>
                    <a:pt x="68" y="203"/>
                  </a:cubicBezTo>
                  <a:cubicBezTo>
                    <a:pt x="51" y="186"/>
                    <a:pt x="40" y="162"/>
                    <a:pt x="40" y="136"/>
                  </a:cubicBezTo>
                  <a:cubicBezTo>
                    <a:pt x="40" y="109"/>
                    <a:pt x="51" y="85"/>
                    <a:pt x="68" y="68"/>
                  </a:cubicBezTo>
                  <a:cubicBezTo>
                    <a:pt x="85" y="50"/>
                    <a:pt x="109" y="40"/>
                    <a:pt x="136" y="40"/>
                  </a:cubicBezTo>
                  <a:cubicBezTo>
                    <a:pt x="162" y="40"/>
                    <a:pt x="186" y="50"/>
                    <a:pt x="204" y="68"/>
                  </a:cubicBezTo>
                  <a:cubicBezTo>
                    <a:pt x="221" y="85"/>
                    <a:pt x="232" y="109"/>
                    <a:pt x="232" y="136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98"/>
                    <a:pt x="257" y="64"/>
                    <a:pt x="232" y="39"/>
                  </a:cubicBezTo>
                  <a:cubicBezTo>
                    <a:pt x="208" y="15"/>
                    <a:pt x="173" y="0"/>
                    <a:pt x="136" y="0"/>
                  </a:cubicBezTo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>
            <p:custDataLst>
              <p:tags r:id="rId2"/>
            </p:custDataLst>
          </p:nvPr>
        </p:nvSpPr>
        <p:spPr>
          <a:xfrm>
            <a:off x="264795" y="326390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marL="5143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9715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4287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8859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343150" indent="-285750" eaLnBrk="1" fontAlgn="auto" latinLnBrk="0" hangingPunct="1"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25" name="组合 24"/>
          <p:cNvGrpSpPr/>
          <p:nvPr userDrawn="1">
            <p:custDataLst>
              <p:tags r:id="rId8"/>
            </p:custDataLst>
          </p:nvPr>
        </p:nvGrpSpPr>
        <p:grpSpPr>
          <a:xfrm>
            <a:off x="0" y="0"/>
            <a:ext cx="12192000" cy="6755765"/>
            <a:chOff x="0" y="0"/>
            <a:chExt cx="19200" cy="10639"/>
          </a:xfrm>
        </p:grpSpPr>
        <p:grpSp>
          <p:nvGrpSpPr>
            <p:cNvPr id="27" name="组合 26"/>
            <p:cNvGrpSpPr/>
            <p:nvPr userDrawn="1"/>
          </p:nvGrpSpPr>
          <p:grpSpPr>
            <a:xfrm>
              <a:off x="0" y="0"/>
              <a:ext cx="19200" cy="10639"/>
              <a:chOff x="0" y="0"/>
              <a:chExt cx="19200" cy="10639"/>
            </a:xfrm>
          </p:grpSpPr>
          <p:sp>
            <p:nvSpPr>
              <p:cNvPr id="28" name="Freeform 42"/>
              <p:cNvSpPr>
                <a:spLocks noEditPoints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847" y="139"/>
                <a:ext cx="433" cy="432"/>
              </a:xfrm>
              <a:custGeom>
                <a:avLst/>
                <a:gdLst>
                  <a:gd name="T0" fmla="*/ 124 w 247"/>
                  <a:gd name="T1" fmla="*/ 247 h 247"/>
                  <a:gd name="T2" fmla="*/ 0 w 247"/>
                  <a:gd name="T3" fmla="*/ 123 h 247"/>
                  <a:gd name="T4" fmla="*/ 124 w 247"/>
                  <a:gd name="T5" fmla="*/ 0 h 247"/>
                  <a:gd name="T6" fmla="*/ 247 w 247"/>
                  <a:gd name="T7" fmla="*/ 123 h 247"/>
                  <a:gd name="T8" fmla="*/ 124 w 247"/>
                  <a:gd name="T9" fmla="*/ 247 h 247"/>
                  <a:gd name="T10" fmla="*/ 124 w 247"/>
                  <a:gd name="T11" fmla="*/ 36 h 247"/>
                  <a:gd name="T12" fmla="*/ 37 w 247"/>
                  <a:gd name="T13" fmla="*/ 123 h 247"/>
                  <a:gd name="T14" fmla="*/ 124 w 247"/>
                  <a:gd name="T15" fmla="*/ 210 h 247"/>
                  <a:gd name="T16" fmla="*/ 211 w 247"/>
                  <a:gd name="T17" fmla="*/ 123 h 247"/>
                  <a:gd name="T18" fmla="*/ 124 w 247"/>
                  <a:gd name="T19" fmla="*/ 3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7" h="247">
                    <a:moveTo>
                      <a:pt x="124" y="247"/>
                    </a:moveTo>
                    <a:cubicBezTo>
                      <a:pt x="56" y="247"/>
                      <a:pt x="0" y="191"/>
                      <a:pt x="0" y="123"/>
                    </a:cubicBezTo>
                    <a:cubicBezTo>
                      <a:pt x="0" y="55"/>
                      <a:pt x="56" y="0"/>
                      <a:pt x="124" y="0"/>
                    </a:cubicBezTo>
                    <a:cubicBezTo>
                      <a:pt x="192" y="0"/>
                      <a:pt x="247" y="55"/>
                      <a:pt x="247" y="123"/>
                    </a:cubicBezTo>
                    <a:cubicBezTo>
                      <a:pt x="247" y="191"/>
                      <a:pt x="192" y="247"/>
                      <a:pt x="124" y="247"/>
                    </a:cubicBezTo>
                    <a:close/>
                    <a:moveTo>
                      <a:pt x="124" y="36"/>
                    </a:moveTo>
                    <a:cubicBezTo>
                      <a:pt x="76" y="36"/>
                      <a:pt x="37" y="75"/>
                      <a:pt x="37" y="123"/>
                    </a:cubicBezTo>
                    <a:cubicBezTo>
                      <a:pt x="37" y="171"/>
                      <a:pt x="76" y="210"/>
                      <a:pt x="124" y="210"/>
                    </a:cubicBezTo>
                    <a:cubicBezTo>
                      <a:pt x="172" y="210"/>
                      <a:pt x="211" y="171"/>
                      <a:pt x="211" y="123"/>
                    </a:cubicBezTo>
                    <a:cubicBezTo>
                      <a:pt x="211" y="75"/>
                      <a:pt x="172" y="36"/>
                      <a:pt x="124" y="36"/>
                    </a:cubicBezTo>
                    <a:close/>
                  </a:path>
                </a:pathLst>
              </a:custGeom>
              <a:solidFill>
                <a:schemeClr val="accent4"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48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18293" y="9265"/>
                <a:ext cx="907" cy="1374"/>
              </a:xfrm>
              <a:custGeom>
                <a:avLst/>
                <a:gdLst>
                  <a:gd name="T0" fmla="*/ 1798 w 1798"/>
                  <a:gd name="T1" fmla="*/ 77 h 2720"/>
                  <a:gd name="T2" fmla="*/ 1291 w 1798"/>
                  <a:gd name="T3" fmla="*/ 12 h 2720"/>
                  <a:gd name="T4" fmla="*/ 47 w 1798"/>
                  <a:gd name="T5" fmla="*/ 1429 h 2720"/>
                  <a:gd name="T6" fmla="*/ 1464 w 1798"/>
                  <a:gd name="T7" fmla="*/ 2673 h 2720"/>
                  <a:gd name="T8" fmla="*/ 1798 w 1798"/>
                  <a:gd name="T9" fmla="*/ 2608 h 2720"/>
                  <a:gd name="T10" fmla="*/ 1798 w 1798"/>
                  <a:gd name="T11" fmla="*/ 77 h 2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8" h="2720">
                    <a:moveTo>
                      <a:pt x="1798" y="77"/>
                    </a:moveTo>
                    <a:cubicBezTo>
                      <a:pt x="1639" y="24"/>
                      <a:pt x="1468" y="0"/>
                      <a:pt x="1291" y="12"/>
                    </a:cubicBezTo>
                    <a:cubicBezTo>
                      <a:pt x="557" y="60"/>
                      <a:pt x="0" y="694"/>
                      <a:pt x="47" y="1429"/>
                    </a:cubicBezTo>
                    <a:cubicBezTo>
                      <a:pt x="95" y="2164"/>
                      <a:pt x="729" y="2720"/>
                      <a:pt x="1464" y="2673"/>
                    </a:cubicBezTo>
                    <a:cubicBezTo>
                      <a:pt x="1581" y="2665"/>
                      <a:pt x="1692" y="2643"/>
                      <a:pt x="1798" y="2608"/>
                    </a:cubicBezTo>
                    <a:cubicBezTo>
                      <a:pt x="1798" y="77"/>
                      <a:pt x="1798" y="77"/>
                      <a:pt x="1798" y="77"/>
                    </a:cubicBezTo>
                  </a:path>
                </a:pathLst>
              </a:custGeom>
              <a:gradFill>
                <a:gsLst>
                  <a:gs pos="19000">
                    <a:schemeClr val="accent1">
                      <a:lumMod val="60000"/>
                      <a:lumOff val="40000"/>
                      <a:alpha val="82000"/>
                    </a:schemeClr>
                  </a:gs>
                  <a:gs pos="64000">
                    <a:schemeClr val="accent2">
                      <a:alpha val="69000"/>
                    </a:schemeClr>
                  </a:gs>
                </a:gsLst>
                <a:lin ang="8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37"/>
              <p:cNvSpPr/>
              <p:nvPr userDrawn="1">
                <p:custDataLst>
                  <p:tags r:id="rId11"/>
                </p:custDataLst>
              </p:nvPr>
            </p:nvSpPr>
            <p:spPr bwMode="auto">
              <a:xfrm>
                <a:off x="4898" y="0"/>
                <a:ext cx="1285" cy="710"/>
              </a:xfrm>
              <a:custGeom>
                <a:avLst/>
                <a:gdLst>
                  <a:gd name="T0" fmla="*/ 0 w 1174"/>
                  <a:gd name="T1" fmla="*/ 62 h 649"/>
                  <a:gd name="T2" fmla="*/ 587 w 1174"/>
                  <a:gd name="T3" fmla="*/ 649 h 649"/>
                  <a:gd name="T4" fmla="*/ 1174 w 1174"/>
                  <a:gd name="T5" fmla="*/ 62 h 649"/>
                  <a:gd name="T6" fmla="*/ 1171 w 1174"/>
                  <a:gd name="T7" fmla="*/ 0 h 649"/>
                  <a:gd name="T8" fmla="*/ 3 w 1174"/>
                  <a:gd name="T9" fmla="*/ 0 h 649"/>
                  <a:gd name="T10" fmla="*/ 0 w 1174"/>
                  <a:gd name="T11" fmla="*/ 62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4" h="649">
                    <a:moveTo>
                      <a:pt x="0" y="62"/>
                    </a:moveTo>
                    <a:cubicBezTo>
                      <a:pt x="0" y="386"/>
                      <a:pt x="263" y="649"/>
                      <a:pt x="587" y="649"/>
                    </a:cubicBezTo>
                    <a:cubicBezTo>
                      <a:pt x="912" y="649"/>
                      <a:pt x="1174" y="386"/>
                      <a:pt x="1174" y="62"/>
                    </a:cubicBezTo>
                    <a:cubicBezTo>
                      <a:pt x="1174" y="41"/>
                      <a:pt x="1173" y="20"/>
                      <a:pt x="117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20"/>
                      <a:pt x="0" y="41"/>
                      <a:pt x="0" y="62"/>
                    </a:cubicBez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48"/>
              <p:cNvSpPr/>
              <p:nvPr userDrawn="1">
                <p:custDataLst>
                  <p:tags r:id="rId12"/>
                </p:custDataLst>
              </p:nvPr>
            </p:nvSpPr>
            <p:spPr bwMode="auto">
              <a:xfrm flipH="1">
                <a:off x="0" y="7261"/>
                <a:ext cx="754" cy="1142"/>
              </a:xfrm>
              <a:custGeom>
                <a:avLst/>
                <a:gdLst>
                  <a:gd name="T0" fmla="*/ 1798 w 1798"/>
                  <a:gd name="T1" fmla="*/ 77 h 2720"/>
                  <a:gd name="T2" fmla="*/ 1291 w 1798"/>
                  <a:gd name="T3" fmla="*/ 12 h 2720"/>
                  <a:gd name="T4" fmla="*/ 47 w 1798"/>
                  <a:gd name="T5" fmla="*/ 1429 h 2720"/>
                  <a:gd name="T6" fmla="*/ 1464 w 1798"/>
                  <a:gd name="T7" fmla="*/ 2673 h 2720"/>
                  <a:gd name="T8" fmla="*/ 1798 w 1798"/>
                  <a:gd name="T9" fmla="*/ 2608 h 2720"/>
                  <a:gd name="T10" fmla="*/ 1798 w 1798"/>
                  <a:gd name="T11" fmla="*/ 77 h 2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8" h="2720">
                    <a:moveTo>
                      <a:pt x="1798" y="77"/>
                    </a:moveTo>
                    <a:cubicBezTo>
                      <a:pt x="1639" y="24"/>
                      <a:pt x="1468" y="0"/>
                      <a:pt x="1291" y="12"/>
                    </a:cubicBezTo>
                    <a:cubicBezTo>
                      <a:pt x="557" y="60"/>
                      <a:pt x="0" y="694"/>
                      <a:pt x="47" y="1429"/>
                    </a:cubicBezTo>
                    <a:cubicBezTo>
                      <a:pt x="95" y="2164"/>
                      <a:pt x="729" y="2720"/>
                      <a:pt x="1464" y="2673"/>
                    </a:cubicBezTo>
                    <a:cubicBezTo>
                      <a:pt x="1581" y="2665"/>
                      <a:pt x="1692" y="2643"/>
                      <a:pt x="1798" y="2608"/>
                    </a:cubicBezTo>
                    <a:cubicBezTo>
                      <a:pt x="1798" y="77"/>
                      <a:pt x="1798" y="77"/>
                      <a:pt x="1798" y="77"/>
                    </a:cubicBezTo>
                  </a:path>
                </a:pathLst>
              </a:custGeom>
              <a:gradFill>
                <a:gsLst>
                  <a:gs pos="18000">
                    <a:schemeClr val="accent1">
                      <a:alpha val="69000"/>
                      <a:lumMod val="93000"/>
                      <a:lumOff val="7000"/>
                    </a:schemeClr>
                  </a:gs>
                  <a:gs pos="64000">
                    <a:schemeClr val="accent2">
                      <a:alpha val="63000"/>
                    </a:schemeClr>
                  </a:gs>
                </a:gsLst>
                <a:lin ang="8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40"/>
              <p:cNvSpPr>
                <a:spLocks noEditPoints="1"/>
              </p:cNvSpPr>
              <p:nvPr userDrawn="1">
                <p:custDataLst>
                  <p:tags r:id="rId13"/>
                </p:custDataLst>
              </p:nvPr>
            </p:nvSpPr>
            <p:spPr bwMode="auto">
              <a:xfrm>
                <a:off x="18455" y="9108"/>
                <a:ext cx="582" cy="582"/>
              </a:xfrm>
              <a:custGeom>
                <a:avLst/>
                <a:gdLst>
                  <a:gd name="T0" fmla="*/ 272 w 272"/>
                  <a:gd name="T1" fmla="*/ 136 h 272"/>
                  <a:gd name="T2" fmla="*/ 272 w 272"/>
                  <a:gd name="T3" fmla="*/ 136 h 272"/>
                  <a:gd name="T4" fmla="*/ 272 w 272"/>
                  <a:gd name="T5" fmla="*/ 136 h 272"/>
                  <a:gd name="T6" fmla="*/ 136 w 272"/>
                  <a:gd name="T7" fmla="*/ 0 h 272"/>
                  <a:gd name="T8" fmla="*/ 136 w 272"/>
                  <a:gd name="T9" fmla="*/ 0 h 272"/>
                  <a:gd name="T10" fmla="*/ 40 w 272"/>
                  <a:gd name="T11" fmla="*/ 39 h 272"/>
                  <a:gd name="T12" fmla="*/ 0 w 272"/>
                  <a:gd name="T13" fmla="*/ 136 h 272"/>
                  <a:gd name="T14" fmla="*/ 40 w 272"/>
                  <a:gd name="T15" fmla="*/ 232 h 272"/>
                  <a:gd name="T16" fmla="*/ 136 w 272"/>
                  <a:gd name="T17" fmla="*/ 272 h 272"/>
                  <a:gd name="T18" fmla="*/ 136 w 272"/>
                  <a:gd name="T19" fmla="*/ 272 h 272"/>
                  <a:gd name="T20" fmla="*/ 232 w 272"/>
                  <a:gd name="T21" fmla="*/ 232 h 272"/>
                  <a:gd name="T22" fmla="*/ 272 w 272"/>
                  <a:gd name="T23" fmla="*/ 136 h 272"/>
                  <a:gd name="T24" fmla="*/ 252 w 272"/>
                  <a:gd name="T25" fmla="*/ 136 h 272"/>
                  <a:gd name="T26" fmla="*/ 232 w 272"/>
                  <a:gd name="T27" fmla="*/ 136 h 272"/>
                  <a:gd name="T28" fmla="*/ 204 w 272"/>
                  <a:gd name="T29" fmla="*/ 203 h 272"/>
                  <a:gd name="T30" fmla="*/ 136 w 272"/>
                  <a:gd name="T31" fmla="*/ 232 h 272"/>
                  <a:gd name="T32" fmla="*/ 68 w 272"/>
                  <a:gd name="T33" fmla="*/ 203 h 272"/>
                  <a:gd name="T34" fmla="*/ 40 w 272"/>
                  <a:gd name="T35" fmla="*/ 136 h 272"/>
                  <a:gd name="T36" fmla="*/ 68 w 272"/>
                  <a:gd name="T37" fmla="*/ 68 h 272"/>
                  <a:gd name="T38" fmla="*/ 136 w 272"/>
                  <a:gd name="T39" fmla="*/ 40 h 272"/>
                  <a:gd name="T40" fmla="*/ 204 w 272"/>
                  <a:gd name="T41" fmla="*/ 68 h 272"/>
                  <a:gd name="T42" fmla="*/ 232 w 272"/>
                  <a:gd name="T43" fmla="*/ 136 h 272"/>
                  <a:gd name="T44" fmla="*/ 252 w 272"/>
                  <a:gd name="T45" fmla="*/ 136 h 272"/>
                  <a:gd name="T46" fmla="*/ 272 w 272"/>
                  <a:gd name="T47" fmla="*/ 136 h 272"/>
                  <a:gd name="T48" fmla="*/ 272 w 272"/>
                  <a:gd name="T49" fmla="*/ 136 h 272"/>
                  <a:gd name="T50" fmla="*/ 232 w 272"/>
                  <a:gd name="T51" fmla="*/ 39 h 272"/>
                  <a:gd name="T52" fmla="*/ 136 w 272"/>
                  <a:gd name="T5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moveTo>
                      <a:pt x="136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98" y="0"/>
                      <a:pt x="64" y="15"/>
                      <a:pt x="40" y="39"/>
                    </a:cubicBezTo>
                    <a:cubicBezTo>
                      <a:pt x="15" y="64"/>
                      <a:pt x="0" y="98"/>
                      <a:pt x="0" y="136"/>
                    </a:cubicBezTo>
                    <a:cubicBezTo>
                      <a:pt x="0" y="173"/>
                      <a:pt x="15" y="207"/>
                      <a:pt x="40" y="232"/>
                    </a:cubicBezTo>
                    <a:cubicBezTo>
                      <a:pt x="64" y="256"/>
                      <a:pt x="98" y="272"/>
                      <a:pt x="136" y="272"/>
                    </a:cubicBezTo>
                    <a:cubicBezTo>
                      <a:pt x="136" y="272"/>
                      <a:pt x="136" y="272"/>
                      <a:pt x="136" y="272"/>
                    </a:cubicBezTo>
                    <a:cubicBezTo>
                      <a:pt x="173" y="272"/>
                      <a:pt x="207" y="256"/>
                      <a:pt x="232" y="232"/>
                    </a:cubicBezTo>
                    <a:cubicBezTo>
                      <a:pt x="257" y="207"/>
                      <a:pt x="272" y="173"/>
                      <a:pt x="272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32" y="136"/>
                      <a:pt x="232" y="136"/>
                      <a:pt x="232" y="136"/>
                    </a:cubicBezTo>
                    <a:cubicBezTo>
                      <a:pt x="232" y="162"/>
                      <a:pt x="221" y="186"/>
                      <a:pt x="204" y="203"/>
                    </a:cubicBezTo>
                    <a:cubicBezTo>
                      <a:pt x="186" y="221"/>
                      <a:pt x="162" y="232"/>
                      <a:pt x="136" y="232"/>
                    </a:cubicBezTo>
                    <a:cubicBezTo>
                      <a:pt x="109" y="232"/>
                      <a:pt x="85" y="221"/>
                      <a:pt x="68" y="203"/>
                    </a:cubicBezTo>
                    <a:cubicBezTo>
                      <a:pt x="51" y="186"/>
                      <a:pt x="40" y="162"/>
                      <a:pt x="40" y="136"/>
                    </a:cubicBezTo>
                    <a:cubicBezTo>
                      <a:pt x="40" y="109"/>
                      <a:pt x="51" y="85"/>
                      <a:pt x="68" y="68"/>
                    </a:cubicBezTo>
                    <a:cubicBezTo>
                      <a:pt x="85" y="50"/>
                      <a:pt x="109" y="40"/>
                      <a:pt x="136" y="40"/>
                    </a:cubicBezTo>
                    <a:cubicBezTo>
                      <a:pt x="162" y="40"/>
                      <a:pt x="186" y="50"/>
                      <a:pt x="204" y="68"/>
                    </a:cubicBezTo>
                    <a:cubicBezTo>
                      <a:pt x="221" y="85"/>
                      <a:pt x="232" y="109"/>
                      <a:pt x="232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98"/>
                      <a:pt x="257" y="64"/>
                      <a:pt x="232" y="39"/>
                    </a:cubicBezTo>
                    <a:cubicBezTo>
                      <a:pt x="208" y="15"/>
                      <a:pt x="173" y="0"/>
                      <a:pt x="136" y="0"/>
                    </a:cubicBezTo>
                  </a:path>
                </a:pathLst>
              </a:custGeom>
              <a:solidFill>
                <a:schemeClr val="accent3">
                  <a:alpha val="71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" name="Freeform 40"/>
            <p:cNvSpPr>
              <a:spLocks noEditPoint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254" y="7155"/>
              <a:ext cx="500" cy="500"/>
            </a:xfrm>
            <a:custGeom>
              <a:avLst/>
              <a:gdLst>
                <a:gd name="T0" fmla="*/ 272 w 272"/>
                <a:gd name="T1" fmla="*/ 136 h 272"/>
                <a:gd name="T2" fmla="*/ 272 w 272"/>
                <a:gd name="T3" fmla="*/ 136 h 272"/>
                <a:gd name="T4" fmla="*/ 272 w 272"/>
                <a:gd name="T5" fmla="*/ 136 h 272"/>
                <a:gd name="T6" fmla="*/ 136 w 272"/>
                <a:gd name="T7" fmla="*/ 0 h 272"/>
                <a:gd name="T8" fmla="*/ 136 w 272"/>
                <a:gd name="T9" fmla="*/ 0 h 272"/>
                <a:gd name="T10" fmla="*/ 40 w 272"/>
                <a:gd name="T11" fmla="*/ 39 h 272"/>
                <a:gd name="T12" fmla="*/ 0 w 272"/>
                <a:gd name="T13" fmla="*/ 136 h 272"/>
                <a:gd name="T14" fmla="*/ 40 w 272"/>
                <a:gd name="T15" fmla="*/ 232 h 272"/>
                <a:gd name="T16" fmla="*/ 136 w 272"/>
                <a:gd name="T17" fmla="*/ 272 h 272"/>
                <a:gd name="T18" fmla="*/ 136 w 272"/>
                <a:gd name="T19" fmla="*/ 272 h 272"/>
                <a:gd name="T20" fmla="*/ 232 w 272"/>
                <a:gd name="T21" fmla="*/ 232 h 272"/>
                <a:gd name="T22" fmla="*/ 272 w 272"/>
                <a:gd name="T23" fmla="*/ 136 h 272"/>
                <a:gd name="T24" fmla="*/ 252 w 272"/>
                <a:gd name="T25" fmla="*/ 136 h 272"/>
                <a:gd name="T26" fmla="*/ 232 w 272"/>
                <a:gd name="T27" fmla="*/ 136 h 272"/>
                <a:gd name="T28" fmla="*/ 204 w 272"/>
                <a:gd name="T29" fmla="*/ 203 h 272"/>
                <a:gd name="T30" fmla="*/ 136 w 272"/>
                <a:gd name="T31" fmla="*/ 232 h 272"/>
                <a:gd name="T32" fmla="*/ 68 w 272"/>
                <a:gd name="T33" fmla="*/ 203 h 272"/>
                <a:gd name="T34" fmla="*/ 40 w 272"/>
                <a:gd name="T35" fmla="*/ 136 h 272"/>
                <a:gd name="T36" fmla="*/ 68 w 272"/>
                <a:gd name="T37" fmla="*/ 68 h 272"/>
                <a:gd name="T38" fmla="*/ 136 w 272"/>
                <a:gd name="T39" fmla="*/ 40 h 272"/>
                <a:gd name="T40" fmla="*/ 204 w 272"/>
                <a:gd name="T41" fmla="*/ 68 h 272"/>
                <a:gd name="T42" fmla="*/ 232 w 272"/>
                <a:gd name="T43" fmla="*/ 136 h 272"/>
                <a:gd name="T44" fmla="*/ 252 w 272"/>
                <a:gd name="T45" fmla="*/ 136 h 272"/>
                <a:gd name="T46" fmla="*/ 272 w 272"/>
                <a:gd name="T47" fmla="*/ 136 h 272"/>
                <a:gd name="T48" fmla="*/ 272 w 272"/>
                <a:gd name="T49" fmla="*/ 136 h 272"/>
                <a:gd name="T50" fmla="*/ 232 w 272"/>
                <a:gd name="T51" fmla="*/ 39 h 272"/>
                <a:gd name="T52" fmla="*/ 136 w 272"/>
                <a:gd name="T5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moveTo>
                    <a:pt x="13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98" y="0"/>
                    <a:pt x="64" y="15"/>
                    <a:pt x="40" y="39"/>
                  </a:cubicBezTo>
                  <a:cubicBezTo>
                    <a:pt x="15" y="64"/>
                    <a:pt x="0" y="98"/>
                    <a:pt x="0" y="136"/>
                  </a:cubicBezTo>
                  <a:cubicBezTo>
                    <a:pt x="0" y="173"/>
                    <a:pt x="15" y="207"/>
                    <a:pt x="40" y="232"/>
                  </a:cubicBezTo>
                  <a:cubicBezTo>
                    <a:pt x="64" y="256"/>
                    <a:pt x="98" y="272"/>
                    <a:pt x="136" y="272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173" y="272"/>
                    <a:pt x="207" y="256"/>
                    <a:pt x="232" y="232"/>
                  </a:cubicBezTo>
                  <a:cubicBezTo>
                    <a:pt x="257" y="207"/>
                    <a:pt x="272" y="173"/>
                    <a:pt x="272" y="136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2" y="162"/>
                    <a:pt x="221" y="186"/>
                    <a:pt x="204" y="203"/>
                  </a:cubicBezTo>
                  <a:cubicBezTo>
                    <a:pt x="186" y="221"/>
                    <a:pt x="162" y="232"/>
                    <a:pt x="136" y="232"/>
                  </a:cubicBezTo>
                  <a:cubicBezTo>
                    <a:pt x="109" y="232"/>
                    <a:pt x="85" y="221"/>
                    <a:pt x="68" y="203"/>
                  </a:cubicBezTo>
                  <a:cubicBezTo>
                    <a:pt x="51" y="186"/>
                    <a:pt x="40" y="162"/>
                    <a:pt x="40" y="136"/>
                  </a:cubicBezTo>
                  <a:cubicBezTo>
                    <a:pt x="40" y="109"/>
                    <a:pt x="51" y="85"/>
                    <a:pt x="68" y="68"/>
                  </a:cubicBezTo>
                  <a:cubicBezTo>
                    <a:pt x="85" y="50"/>
                    <a:pt x="109" y="40"/>
                    <a:pt x="136" y="40"/>
                  </a:cubicBezTo>
                  <a:cubicBezTo>
                    <a:pt x="162" y="40"/>
                    <a:pt x="186" y="50"/>
                    <a:pt x="204" y="68"/>
                  </a:cubicBezTo>
                  <a:cubicBezTo>
                    <a:pt x="221" y="85"/>
                    <a:pt x="232" y="109"/>
                    <a:pt x="232" y="136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98"/>
                    <a:pt x="257" y="64"/>
                    <a:pt x="232" y="39"/>
                  </a:cubicBezTo>
                  <a:cubicBezTo>
                    <a:pt x="208" y="15"/>
                    <a:pt x="173" y="0"/>
                    <a:pt x="136" y="0"/>
                  </a:cubicBezTo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23" name="组合 22"/>
          <p:cNvGrpSpPr/>
          <p:nvPr userDrawn="1">
            <p:custDataLst>
              <p:tags r:id="rId7"/>
            </p:custDataLst>
          </p:nvPr>
        </p:nvGrpSpPr>
        <p:grpSpPr>
          <a:xfrm>
            <a:off x="0" y="0"/>
            <a:ext cx="12192000" cy="6755765"/>
            <a:chOff x="0" y="0"/>
            <a:chExt cx="19200" cy="10639"/>
          </a:xfrm>
        </p:grpSpPr>
        <p:grpSp>
          <p:nvGrpSpPr>
            <p:cNvPr id="25" name="组合 24"/>
            <p:cNvGrpSpPr/>
            <p:nvPr userDrawn="1"/>
          </p:nvGrpSpPr>
          <p:grpSpPr>
            <a:xfrm>
              <a:off x="0" y="0"/>
              <a:ext cx="19200" cy="10639"/>
              <a:chOff x="0" y="0"/>
              <a:chExt cx="19200" cy="10639"/>
            </a:xfrm>
          </p:grpSpPr>
          <p:sp>
            <p:nvSpPr>
              <p:cNvPr id="27" name="Freeform 42"/>
              <p:cNvSpPr>
                <a:spLocks noEditPoints="1"/>
              </p:cNvSpPr>
              <p:nvPr userDrawn="1">
                <p:custDataLst>
                  <p:tags r:id="rId8"/>
                </p:custDataLst>
              </p:nvPr>
            </p:nvSpPr>
            <p:spPr bwMode="auto">
              <a:xfrm>
                <a:off x="5847" y="139"/>
                <a:ext cx="433" cy="432"/>
              </a:xfrm>
              <a:custGeom>
                <a:avLst/>
                <a:gdLst>
                  <a:gd name="T0" fmla="*/ 124 w 247"/>
                  <a:gd name="T1" fmla="*/ 247 h 247"/>
                  <a:gd name="T2" fmla="*/ 0 w 247"/>
                  <a:gd name="T3" fmla="*/ 123 h 247"/>
                  <a:gd name="T4" fmla="*/ 124 w 247"/>
                  <a:gd name="T5" fmla="*/ 0 h 247"/>
                  <a:gd name="T6" fmla="*/ 247 w 247"/>
                  <a:gd name="T7" fmla="*/ 123 h 247"/>
                  <a:gd name="T8" fmla="*/ 124 w 247"/>
                  <a:gd name="T9" fmla="*/ 247 h 247"/>
                  <a:gd name="T10" fmla="*/ 124 w 247"/>
                  <a:gd name="T11" fmla="*/ 36 h 247"/>
                  <a:gd name="T12" fmla="*/ 37 w 247"/>
                  <a:gd name="T13" fmla="*/ 123 h 247"/>
                  <a:gd name="T14" fmla="*/ 124 w 247"/>
                  <a:gd name="T15" fmla="*/ 210 h 247"/>
                  <a:gd name="T16" fmla="*/ 211 w 247"/>
                  <a:gd name="T17" fmla="*/ 123 h 247"/>
                  <a:gd name="T18" fmla="*/ 124 w 247"/>
                  <a:gd name="T19" fmla="*/ 3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7" h="247">
                    <a:moveTo>
                      <a:pt x="124" y="247"/>
                    </a:moveTo>
                    <a:cubicBezTo>
                      <a:pt x="56" y="247"/>
                      <a:pt x="0" y="191"/>
                      <a:pt x="0" y="123"/>
                    </a:cubicBezTo>
                    <a:cubicBezTo>
                      <a:pt x="0" y="55"/>
                      <a:pt x="56" y="0"/>
                      <a:pt x="124" y="0"/>
                    </a:cubicBezTo>
                    <a:cubicBezTo>
                      <a:pt x="192" y="0"/>
                      <a:pt x="247" y="55"/>
                      <a:pt x="247" y="123"/>
                    </a:cubicBezTo>
                    <a:cubicBezTo>
                      <a:pt x="247" y="191"/>
                      <a:pt x="192" y="247"/>
                      <a:pt x="124" y="247"/>
                    </a:cubicBezTo>
                    <a:close/>
                    <a:moveTo>
                      <a:pt x="124" y="36"/>
                    </a:moveTo>
                    <a:cubicBezTo>
                      <a:pt x="76" y="36"/>
                      <a:pt x="37" y="75"/>
                      <a:pt x="37" y="123"/>
                    </a:cubicBezTo>
                    <a:cubicBezTo>
                      <a:pt x="37" y="171"/>
                      <a:pt x="76" y="210"/>
                      <a:pt x="124" y="210"/>
                    </a:cubicBezTo>
                    <a:cubicBezTo>
                      <a:pt x="172" y="210"/>
                      <a:pt x="211" y="171"/>
                      <a:pt x="211" y="123"/>
                    </a:cubicBezTo>
                    <a:cubicBezTo>
                      <a:pt x="211" y="75"/>
                      <a:pt x="172" y="36"/>
                      <a:pt x="124" y="36"/>
                    </a:cubicBezTo>
                    <a:close/>
                  </a:path>
                </a:pathLst>
              </a:custGeom>
              <a:solidFill>
                <a:schemeClr val="accent4">
                  <a:alpha val="5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48"/>
              <p:cNvSpPr/>
              <p:nvPr userDrawn="1">
                <p:custDataLst>
                  <p:tags r:id="rId9"/>
                </p:custDataLst>
              </p:nvPr>
            </p:nvSpPr>
            <p:spPr bwMode="auto">
              <a:xfrm>
                <a:off x="18293" y="9265"/>
                <a:ext cx="907" cy="1374"/>
              </a:xfrm>
              <a:custGeom>
                <a:avLst/>
                <a:gdLst>
                  <a:gd name="T0" fmla="*/ 1798 w 1798"/>
                  <a:gd name="T1" fmla="*/ 77 h 2720"/>
                  <a:gd name="T2" fmla="*/ 1291 w 1798"/>
                  <a:gd name="T3" fmla="*/ 12 h 2720"/>
                  <a:gd name="T4" fmla="*/ 47 w 1798"/>
                  <a:gd name="T5" fmla="*/ 1429 h 2720"/>
                  <a:gd name="T6" fmla="*/ 1464 w 1798"/>
                  <a:gd name="T7" fmla="*/ 2673 h 2720"/>
                  <a:gd name="T8" fmla="*/ 1798 w 1798"/>
                  <a:gd name="T9" fmla="*/ 2608 h 2720"/>
                  <a:gd name="T10" fmla="*/ 1798 w 1798"/>
                  <a:gd name="T11" fmla="*/ 77 h 2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8" h="2720">
                    <a:moveTo>
                      <a:pt x="1798" y="77"/>
                    </a:moveTo>
                    <a:cubicBezTo>
                      <a:pt x="1639" y="24"/>
                      <a:pt x="1468" y="0"/>
                      <a:pt x="1291" y="12"/>
                    </a:cubicBezTo>
                    <a:cubicBezTo>
                      <a:pt x="557" y="60"/>
                      <a:pt x="0" y="694"/>
                      <a:pt x="47" y="1429"/>
                    </a:cubicBezTo>
                    <a:cubicBezTo>
                      <a:pt x="95" y="2164"/>
                      <a:pt x="729" y="2720"/>
                      <a:pt x="1464" y="2673"/>
                    </a:cubicBezTo>
                    <a:cubicBezTo>
                      <a:pt x="1581" y="2665"/>
                      <a:pt x="1692" y="2643"/>
                      <a:pt x="1798" y="2608"/>
                    </a:cubicBezTo>
                    <a:cubicBezTo>
                      <a:pt x="1798" y="77"/>
                      <a:pt x="1798" y="77"/>
                      <a:pt x="1798" y="77"/>
                    </a:cubicBezTo>
                  </a:path>
                </a:pathLst>
              </a:custGeom>
              <a:gradFill>
                <a:gsLst>
                  <a:gs pos="19000">
                    <a:schemeClr val="accent1">
                      <a:lumMod val="60000"/>
                      <a:lumOff val="40000"/>
                      <a:alpha val="82000"/>
                    </a:schemeClr>
                  </a:gs>
                  <a:gs pos="64000">
                    <a:schemeClr val="accent2">
                      <a:alpha val="69000"/>
                    </a:schemeClr>
                  </a:gs>
                </a:gsLst>
                <a:lin ang="8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37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898" y="0"/>
                <a:ext cx="1285" cy="710"/>
              </a:xfrm>
              <a:custGeom>
                <a:avLst/>
                <a:gdLst>
                  <a:gd name="T0" fmla="*/ 0 w 1174"/>
                  <a:gd name="T1" fmla="*/ 62 h 649"/>
                  <a:gd name="T2" fmla="*/ 587 w 1174"/>
                  <a:gd name="T3" fmla="*/ 649 h 649"/>
                  <a:gd name="T4" fmla="*/ 1174 w 1174"/>
                  <a:gd name="T5" fmla="*/ 62 h 649"/>
                  <a:gd name="T6" fmla="*/ 1171 w 1174"/>
                  <a:gd name="T7" fmla="*/ 0 h 649"/>
                  <a:gd name="T8" fmla="*/ 3 w 1174"/>
                  <a:gd name="T9" fmla="*/ 0 h 649"/>
                  <a:gd name="T10" fmla="*/ 0 w 1174"/>
                  <a:gd name="T11" fmla="*/ 62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4" h="649">
                    <a:moveTo>
                      <a:pt x="0" y="62"/>
                    </a:moveTo>
                    <a:cubicBezTo>
                      <a:pt x="0" y="386"/>
                      <a:pt x="263" y="649"/>
                      <a:pt x="587" y="649"/>
                    </a:cubicBezTo>
                    <a:cubicBezTo>
                      <a:pt x="912" y="649"/>
                      <a:pt x="1174" y="386"/>
                      <a:pt x="1174" y="62"/>
                    </a:cubicBezTo>
                    <a:cubicBezTo>
                      <a:pt x="1174" y="41"/>
                      <a:pt x="1173" y="20"/>
                      <a:pt x="117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20"/>
                      <a:pt x="0" y="41"/>
                      <a:pt x="0" y="62"/>
                    </a:cubicBez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48"/>
              <p:cNvSpPr/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0" y="7261"/>
                <a:ext cx="754" cy="1142"/>
              </a:xfrm>
              <a:custGeom>
                <a:avLst/>
                <a:gdLst>
                  <a:gd name="T0" fmla="*/ 1798 w 1798"/>
                  <a:gd name="T1" fmla="*/ 77 h 2720"/>
                  <a:gd name="T2" fmla="*/ 1291 w 1798"/>
                  <a:gd name="T3" fmla="*/ 12 h 2720"/>
                  <a:gd name="T4" fmla="*/ 47 w 1798"/>
                  <a:gd name="T5" fmla="*/ 1429 h 2720"/>
                  <a:gd name="T6" fmla="*/ 1464 w 1798"/>
                  <a:gd name="T7" fmla="*/ 2673 h 2720"/>
                  <a:gd name="T8" fmla="*/ 1798 w 1798"/>
                  <a:gd name="T9" fmla="*/ 2608 h 2720"/>
                  <a:gd name="T10" fmla="*/ 1798 w 1798"/>
                  <a:gd name="T11" fmla="*/ 77 h 2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8" h="2720">
                    <a:moveTo>
                      <a:pt x="1798" y="77"/>
                    </a:moveTo>
                    <a:cubicBezTo>
                      <a:pt x="1639" y="24"/>
                      <a:pt x="1468" y="0"/>
                      <a:pt x="1291" y="12"/>
                    </a:cubicBezTo>
                    <a:cubicBezTo>
                      <a:pt x="557" y="60"/>
                      <a:pt x="0" y="694"/>
                      <a:pt x="47" y="1429"/>
                    </a:cubicBezTo>
                    <a:cubicBezTo>
                      <a:pt x="95" y="2164"/>
                      <a:pt x="729" y="2720"/>
                      <a:pt x="1464" y="2673"/>
                    </a:cubicBezTo>
                    <a:cubicBezTo>
                      <a:pt x="1581" y="2665"/>
                      <a:pt x="1692" y="2643"/>
                      <a:pt x="1798" y="2608"/>
                    </a:cubicBezTo>
                    <a:cubicBezTo>
                      <a:pt x="1798" y="77"/>
                      <a:pt x="1798" y="77"/>
                      <a:pt x="1798" y="77"/>
                    </a:cubicBezTo>
                  </a:path>
                </a:pathLst>
              </a:custGeom>
              <a:gradFill>
                <a:gsLst>
                  <a:gs pos="18000">
                    <a:schemeClr val="accent1">
                      <a:alpha val="69000"/>
                      <a:lumMod val="93000"/>
                      <a:lumOff val="7000"/>
                    </a:schemeClr>
                  </a:gs>
                  <a:gs pos="64000">
                    <a:schemeClr val="accent2">
                      <a:alpha val="63000"/>
                    </a:schemeClr>
                  </a:gs>
                </a:gsLst>
                <a:lin ang="8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40"/>
              <p:cNvSpPr>
                <a:spLocks noEditPoints="1"/>
              </p:cNvSpPr>
              <p:nvPr userDrawn="1">
                <p:custDataLst>
                  <p:tags r:id="rId12"/>
                </p:custDataLst>
              </p:nvPr>
            </p:nvSpPr>
            <p:spPr bwMode="auto">
              <a:xfrm>
                <a:off x="18455" y="9108"/>
                <a:ext cx="582" cy="582"/>
              </a:xfrm>
              <a:custGeom>
                <a:avLst/>
                <a:gdLst>
                  <a:gd name="T0" fmla="*/ 272 w 272"/>
                  <a:gd name="T1" fmla="*/ 136 h 272"/>
                  <a:gd name="T2" fmla="*/ 272 w 272"/>
                  <a:gd name="T3" fmla="*/ 136 h 272"/>
                  <a:gd name="T4" fmla="*/ 272 w 272"/>
                  <a:gd name="T5" fmla="*/ 136 h 272"/>
                  <a:gd name="T6" fmla="*/ 136 w 272"/>
                  <a:gd name="T7" fmla="*/ 0 h 272"/>
                  <a:gd name="T8" fmla="*/ 136 w 272"/>
                  <a:gd name="T9" fmla="*/ 0 h 272"/>
                  <a:gd name="T10" fmla="*/ 40 w 272"/>
                  <a:gd name="T11" fmla="*/ 39 h 272"/>
                  <a:gd name="T12" fmla="*/ 0 w 272"/>
                  <a:gd name="T13" fmla="*/ 136 h 272"/>
                  <a:gd name="T14" fmla="*/ 40 w 272"/>
                  <a:gd name="T15" fmla="*/ 232 h 272"/>
                  <a:gd name="T16" fmla="*/ 136 w 272"/>
                  <a:gd name="T17" fmla="*/ 272 h 272"/>
                  <a:gd name="T18" fmla="*/ 136 w 272"/>
                  <a:gd name="T19" fmla="*/ 272 h 272"/>
                  <a:gd name="T20" fmla="*/ 232 w 272"/>
                  <a:gd name="T21" fmla="*/ 232 h 272"/>
                  <a:gd name="T22" fmla="*/ 272 w 272"/>
                  <a:gd name="T23" fmla="*/ 136 h 272"/>
                  <a:gd name="T24" fmla="*/ 252 w 272"/>
                  <a:gd name="T25" fmla="*/ 136 h 272"/>
                  <a:gd name="T26" fmla="*/ 232 w 272"/>
                  <a:gd name="T27" fmla="*/ 136 h 272"/>
                  <a:gd name="T28" fmla="*/ 204 w 272"/>
                  <a:gd name="T29" fmla="*/ 203 h 272"/>
                  <a:gd name="T30" fmla="*/ 136 w 272"/>
                  <a:gd name="T31" fmla="*/ 232 h 272"/>
                  <a:gd name="T32" fmla="*/ 68 w 272"/>
                  <a:gd name="T33" fmla="*/ 203 h 272"/>
                  <a:gd name="T34" fmla="*/ 40 w 272"/>
                  <a:gd name="T35" fmla="*/ 136 h 272"/>
                  <a:gd name="T36" fmla="*/ 68 w 272"/>
                  <a:gd name="T37" fmla="*/ 68 h 272"/>
                  <a:gd name="T38" fmla="*/ 136 w 272"/>
                  <a:gd name="T39" fmla="*/ 40 h 272"/>
                  <a:gd name="T40" fmla="*/ 204 w 272"/>
                  <a:gd name="T41" fmla="*/ 68 h 272"/>
                  <a:gd name="T42" fmla="*/ 232 w 272"/>
                  <a:gd name="T43" fmla="*/ 136 h 272"/>
                  <a:gd name="T44" fmla="*/ 252 w 272"/>
                  <a:gd name="T45" fmla="*/ 136 h 272"/>
                  <a:gd name="T46" fmla="*/ 272 w 272"/>
                  <a:gd name="T47" fmla="*/ 136 h 272"/>
                  <a:gd name="T48" fmla="*/ 272 w 272"/>
                  <a:gd name="T49" fmla="*/ 136 h 272"/>
                  <a:gd name="T50" fmla="*/ 232 w 272"/>
                  <a:gd name="T51" fmla="*/ 39 h 272"/>
                  <a:gd name="T52" fmla="*/ 136 w 272"/>
                  <a:gd name="T5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moveTo>
                      <a:pt x="136" y="0"/>
                    </a:moveTo>
                    <a:cubicBezTo>
                      <a:pt x="136" y="0"/>
                      <a:pt x="136" y="0"/>
                      <a:pt x="136" y="0"/>
                    </a:cubicBezTo>
                    <a:cubicBezTo>
                      <a:pt x="98" y="0"/>
                      <a:pt x="64" y="15"/>
                      <a:pt x="40" y="39"/>
                    </a:cubicBezTo>
                    <a:cubicBezTo>
                      <a:pt x="15" y="64"/>
                      <a:pt x="0" y="98"/>
                      <a:pt x="0" y="136"/>
                    </a:cubicBezTo>
                    <a:cubicBezTo>
                      <a:pt x="0" y="173"/>
                      <a:pt x="15" y="207"/>
                      <a:pt x="40" y="232"/>
                    </a:cubicBezTo>
                    <a:cubicBezTo>
                      <a:pt x="64" y="256"/>
                      <a:pt x="98" y="272"/>
                      <a:pt x="136" y="272"/>
                    </a:cubicBezTo>
                    <a:cubicBezTo>
                      <a:pt x="136" y="272"/>
                      <a:pt x="136" y="272"/>
                      <a:pt x="136" y="272"/>
                    </a:cubicBezTo>
                    <a:cubicBezTo>
                      <a:pt x="173" y="272"/>
                      <a:pt x="207" y="256"/>
                      <a:pt x="232" y="232"/>
                    </a:cubicBezTo>
                    <a:cubicBezTo>
                      <a:pt x="257" y="207"/>
                      <a:pt x="272" y="173"/>
                      <a:pt x="272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32" y="136"/>
                      <a:pt x="232" y="136"/>
                      <a:pt x="232" y="136"/>
                    </a:cubicBezTo>
                    <a:cubicBezTo>
                      <a:pt x="232" y="162"/>
                      <a:pt x="221" y="186"/>
                      <a:pt x="204" y="203"/>
                    </a:cubicBezTo>
                    <a:cubicBezTo>
                      <a:pt x="186" y="221"/>
                      <a:pt x="162" y="232"/>
                      <a:pt x="136" y="232"/>
                    </a:cubicBezTo>
                    <a:cubicBezTo>
                      <a:pt x="109" y="232"/>
                      <a:pt x="85" y="221"/>
                      <a:pt x="68" y="203"/>
                    </a:cubicBezTo>
                    <a:cubicBezTo>
                      <a:pt x="51" y="186"/>
                      <a:pt x="40" y="162"/>
                      <a:pt x="40" y="136"/>
                    </a:cubicBezTo>
                    <a:cubicBezTo>
                      <a:pt x="40" y="109"/>
                      <a:pt x="51" y="85"/>
                      <a:pt x="68" y="68"/>
                    </a:cubicBezTo>
                    <a:cubicBezTo>
                      <a:pt x="85" y="50"/>
                      <a:pt x="109" y="40"/>
                      <a:pt x="136" y="40"/>
                    </a:cubicBezTo>
                    <a:cubicBezTo>
                      <a:pt x="162" y="40"/>
                      <a:pt x="186" y="50"/>
                      <a:pt x="204" y="68"/>
                    </a:cubicBezTo>
                    <a:cubicBezTo>
                      <a:pt x="221" y="85"/>
                      <a:pt x="232" y="109"/>
                      <a:pt x="232" y="136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136"/>
                      <a:pt x="272" y="136"/>
                      <a:pt x="272" y="136"/>
                    </a:cubicBezTo>
                    <a:cubicBezTo>
                      <a:pt x="272" y="98"/>
                      <a:pt x="257" y="64"/>
                      <a:pt x="232" y="39"/>
                    </a:cubicBezTo>
                    <a:cubicBezTo>
                      <a:pt x="208" y="15"/>
                      <a:pt x="173" y="0"/>
                      <a:pt x="136" y="0"/>
                    </a:cubicBezTo>
                  </a:path>
                </a:pathLst>
              </a:custGeom>
              <a:solidFill>
                <a:schemeClr val="accent3">
                  <a:alpha val="71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5" name="Freeform 40"/>
            <p:cNvSpPr>
              <a:spLocks noEditPoint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254" y="7155"/>
              <a:ext cx="500" cy="500"/>
            </a:xfrm>
            <a:custGeom>
              <a:avLst/>
              <a:gdLst>
                <a:gd name="T0" fmla="*/ 272 w 272"/>
                <a:gd name="T1" fmla="*/ 136 h 272"/>
                <a:gd name="T2" fmla="*/ 272 w 272"/>
                <a:gd name="T3" fmla="*/ 136 h 272"/>
                <a:gd name="T4" fmla="*/ 272 w 272"/>
                <a:gd name="T5" fmla="*/ 136 h 272"/>
                <a:gd name="T6" fmla="*/ 136 w 272"/>
                <a:gd name="T7" fmla="*/ 0 h 272"/>
                <a:gd name="T8" fmla="*/ 136 w 272"/>
                <a:gd name="T9" fmla="*/ 0 h 272"/>
                <a:gd name="T10" fmla="*/ 40 w 272"/>
                <a:gd name="T11" fmla="*/ 39 h 272"/>
                <a:gd name="T12" fmla="*/ 0 w 272"/>
                <a:gd name="T13" fmla="*/ 136 h 272"/>
                <a:gd name="T14" fmla="*/ 40 w 272"/>
                <a:gd name="T15" fmla="*/ 232 h 272"/>
                <a:gd name="T16" fmla="*/ 136 w 272"/>
                <a:gd name="T17" fmla="*/ 272 h 272"/>
                <a:gd name="T18" fmla="*/ 136 w 272"/>
                <a:gd name="T19" fmla="*/ 272 h 272"/>
                <a:gd name="T20" fmla="*/ 232 w 272"/>
                <a:gd name="T21" fmla="*/ 232 h 272"/>
                <a:gd name="T22" fmla="*/ 272 w 272"/>
                <a:gd name="T23" fmla="*/ 136 h 272"/>
                <a:gd name="T24" fmla="*/ 252 w 272"/>
                <a:gd name="T25" fmla="*/ 136 h 272"/>
                <a:gd name="T26" fmla="*/ 232 w 272"/>
                <a:gd name="T27" fmla="*/ 136 h 272"/>
                <a:gd name="T28" fmla="*/ 204 w 272"/>
                <a:gd name="T29" fmla="*/ 203 h 272"/>
                <a:gd name="T30" fmla="*/ 136 w 272"/>
                <a:gd name="T31" fmla="*/ 232 h 272"/>
                <a:gd name="T32" fmla="*/ 68 w 272"/>
                <a:gd name="T33" fmla="*/ 203 h 272"/>
                <a:gd name="T34" fmla="*/ 40 w 272"/>
                <a:gd name="T35" fmla="*/ 136 h 272"/>
                <a:gd name="T36" fmla="*/ 68 w 272"/>
                <a:gd name="T37" fmla="*/ 68 h 272"/>
                <a:gd name="T38" fmla="*/ 136 w 272"/>
                <a:gd name="T39" fmla="*/ 40 h 272"/>
                <a:gd name="T40" fmla="*/ 204 w 272"/>
                <a:gd name="T41" fmla="*/ 68 h 272"/>
                <a:gd name="T42" fmla="*/ 232 w 272"/>
                <a:gd name="T43" fmla="*/ 136 h 272"/>
                <a:gd name="T44" fmla="*/ 252 w 272"/>
                <a:gd name="T45" fmla="*/ 136 h 272"/>
                <a:gd name="T46" fmla="*/ 272 w 272"/>
                <a:gd name="T47" fmla="*/ 136 h 272"/>
                <a:gd name="T48" fmla="*/ 272 w 272"/>
                <a:gd name="T49" fmla="*/ 136 h 272"/>
                <a:gd name="T50" fmla="*/ 232 w 272"/>
                <a:gd name="T51" fmla="*/ 39 h 272"/>
                <a:gd name="T52" fmla="*/ 136 w 272"/>
                <a:gd name="T5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moveTo>
                    <a:pt x="13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98" y="0"/>
                    <a:pt x="64" y="15"/>
                    <a:pt x="40" y="39"/>
                  </a:cubicBezTo>
                  <a:cubicBezTo>
                    <a:pt x="15" y="64"/>
                    <a:pt x="0" y="98"/>
                    <a:pt x="0" y="136"/>
                  </a:cubicBezTo>
                  <a:cubicBezTo>
                    <a:pt x="0" y="173"/>
                    <a:pt x="15" y="207"/>
                    <a:pt x="40" y="232"/>
                  </a:cubicBezTo>
                  <a:cubicBezTo>
                    <a:pt x="64" y="256"/>
                    <a:pt x="98" y="272"/>
                    <a:pt x="136" y="272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173" y="272"/>
                    <a:pt x="207" y="256"/>
                    <a:pt x="232" y="232"/>
                  </a:cubicBezTo>
                  <a:cubicBezTo>
                    <a:pt x="257" y="207"/>
                    <a:pt x="272" y="173"/>
                    <a:pt x="272" y="136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2" y="162"/>
                    <a:pt x="221" y="186"/>
                    <a:pt x="204" y="203"/>
                  </a:cubicBezTo>
                  <a:cubicBezTo>
                    <a:pt x="186" y="221"/>
                    <a:pt x="162" y="232"/>
                    <a:pt x="136" y="232"/>
                  </a:cubicBezTo>
                  <a:cubicBezTo>
                    <a:pt x="109" y="232"/>
                    <a:pt x="85" y="221"/>
                    <a:pt x="68" y="203"/>
                  </a:cubicBezTo>
                  <a:cubicBezTo>
                    <a:pt x="51" y="186"/>
                    <a:pt x="40" y="162"/>
                    <a:pt x="40" y="136"/>
                  </a:cubicBezTo>
                  <a:cubicBezTo>
                    <a:pt x="40" y="109"/>
                    <a:pt x="51" y="85"/>
                    <a:pt x="68" y="68"/>
                  </a:cubicBezTo>
                  <a:cubicBezTo>
                    <a:pt x="85" y="50"/>
                    <a:pt x="109" y="40"/>
                    <a:pt x="136" y="40"/>
                  </a:cubicBezTo>
                  <a:cubicBezTo>
                    <a:pt x="162" y="40"/>
                    <a:pt x="186" y="50"/>
                    <a:pt x="204" y="68"/>
                  </a:cubicBezTo>
                  <a:cubicBezTo>
                    <a:pt x="221" y="85"/>
                    <a:pt x="232" y="109"/>
                    <a:pt x="232" y="136"/>
                  </a:cubicBezTo>
                  <a:cubicBezTo>
                    <a:pt x="252" y="136"/>
                    <a:pt x="252" y="136"/>
                    <a:pt x="25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98"/>
                    <a:pt x="257" y="64"/>
                    <a:pt x="232" y="39"/>
                  </a:cubicBezTo>
                  <a:cubicBezTo>
                    <a:pt x="208" y="15"/>
                    <a:pt x="173" y="0"/>
                    <a:pt x="136" y="0"/>
                  </a:cubicBezTo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gradFill flip="none" rotWithShape="1">
          <a:gsLst>
            <a:gs pos="22000">
              <a:schemeClr val="accent1"/>
            </a:gs>
            <a:gs pos="62000">
              <a:schemeClr val="accent2"/>
            </a:gs>
            <a:gs pos="10000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7"/>
          <p:cNvSpPr/>
          <p:nvPr>
            <p:custDataLst>
              <p:tags r:id="rId2"/>
            </p:custDataLst>
          </p:nvPr>
        </p:nvSpPr>
        <p:spPr bwMode="auto">
          <a:xfrm flipH="1">
            <a:off x="2365375" y="0"/>
            <a:ext cx="1863725" cy="1030288"/>
          </a:xfrm>
          <a:custGeom>
            <a:avLst/>
            <a:gdLst>
              <a:gd name="T0" fmla="*/ 0 w 1174"/>
              <a:gd name="T1" fmla="*/ 62 h 649"/>
              <a:gd name="T2" fmla="*/ 587 w 1174"/>
              <a:gd name="T3" fmla="*/ 649 h 649"/>
              <a:gd name="T4" fmla="*/ 1174 w 1174"/>
              <a:gd name="T5" fmla="*/ 62 h 649"/>
              <a:gd name="T6" fmla="*/ 1171 w 1174"/>
              <a:gd name="T7" fmla="*/ 0 h 649"/>
              <a:gd name="T8" fmla="*/ 3 w 1174"/>
              <a:gd name="T9" fmla="*/ 0 h 649"/>
              <a:gd name="T10" fmla="*/ 0 w 1174"/>
              <a:gd name="T11" fmla="*/ 62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4" h="649">
                <a:moveTo>
                  <a:pt x="0" y="62"/>
                </a:moveTo>
                <a:cubicBezTo>
                  <a:pt x="0" y="386"/>
                  <a:pt x="263" y="649"/>
                  <a:pt x="587" y="649"/>
                </a:cubicBezTo>
                <a:cubicBezTo>
                  <a:pt x="912" y="649"/>
                  <a:pt x="1174" y="386"/>
                  <a:pt x="1174" y="62"/>
                </a:cubicBezTo>
                <a:cubicBezTo>
                  <a:pt x="1174" y="41"/>
                  <a:pt x="1173" y="20"/>
                  <a:pt x="1171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20"/>
                  <a:pt x="0" y="41"/>
                  <a:pt x="0" y="6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8" name="Oval 3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176962" y="3768725"/>
            <a:ext cx="2779713" cy="2778125"/>
          </a:xfrm>
          <a:prstGeom prst="ellipse">
            <a:avLst/>
          </a:prstGeom>
          <a:gradFill>
            <a:gsLst>
              <a:gs pos="0">
                <a:schemeClr val="accent2"/>
              </a:gs>
              <a:gs pos="70576">
                <a:schemeClr val="accent1">
                  <a:lumMod val="60000"/>
                  <a:lumOff val="40000"/>
                </a:schemeClr>
              </a:gs>
              <a:gs pos="69000">
                <a:schemeClr val="accent1">
                  <a:lumMod val="60000"/>
                  <a:lumOff val="40000"/>
                </a:schemeClr>
              </a:gs>
            </a:gsLst>
            <a:lin ang="19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9" name="Freeform 39"/>
          <p:cNvSpPr/>
          <p:nvPr>
            <p:custDataLst>
              <p:tags r:id="rId4"/>
            </p:custDataLst>
          </p:nvPr>
        </p:nvSpPr>
        <p:spPr bwMode="auto">
          <a:xfrm flipH="1">
            <a:off x="9051925" y="712788"/>
            <a:ext cx="3140075" cy="3398838"/>
          </a:xfrm>
          <a:custGeom>
            <a:avLst/>
            <a:gdLst>
              <a:gd name="T0" fmla="*/ 908 w 1978"/>
              <a:gd name="T1" fmla="*/ 0 h 2140"/>
              <a:gd name="T2" fmla="*/ 0 w 1978"/>
              <a:gd name="T3" fmla="*/ 504 h 2140"/>
              <a:gd name="T4" fmla="*/ 0 w 1978"/>
              <a:gd name="T5" fmla="*/ 1636 h 2140"/>
              <a:gd name="T6" fmla="*/ 908 w 1978"/>
              <a:gd name="T7" fmla="*/ 2140 h 2140"/>
              <a:gd name="T8" fmla="*/ 1978 w 1978"/>
              <a:gd name="T9" fmla="*/ 1070 h 2140"/>
              <a:gd name="T10" fmla="*/ 908 w 1978"/>
              <a:gd name="T11" fmla="*/ 0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78" h="2140">
                <a:moveTo>
                  <a:pt x="908" y="0"/>
                </a:moveTo>
                <a:cubicBezTo>
                  <a:pt x="525" y="0"/>
                  <a:pt x="189" y="202"/>
                  <a:pt x="0" y="504"/>
                </a:cubicBezTo>
                <a:cubicBezTo>
                  <a:pt x="0" y="1636"/>
                  <a:pt x="0" y="1636"/>
                  <a:pt x="0" y="1636"/>
                </a:cubicBezTo>
                <a:cubicBezTo>
                  <a:pt x="189" y="1939"/>
                  <a:pt x="525" y="2140"/>
                  <a:pt x="908" y="2140"/>
                </a:cubicBezTo>
                <a:cubicBezTo>
                  <a:pt x="1499" y="2140"/>
                  <a:pt x="1978" y="1661"/>
                  <a:pt x="1978" y="1070"/>
                </a:cubicBezTo>
                <a:cubicBezTo>
                  <a:pt x="1978" y="479"/>
                  <a:pt x="1499" y="0"/>
                  <a:pt x="908" y="0"/>
                </a:cubicBezTo>
                <a:close/>
              </a:path>
            </a:pathLst>
          </a:custGeom>
          <a:gradFill>
            <a:gsLst>
              <a:gs pos="15000">
                <a:schemeClr val="accent1">
                  <a:lumMod val="40000"/>
                  <a:lumOff val="60000"/>
                </a:schemeClr>
              </a:gs>
              <a:gs pos="72000">
                <a:schemeClr val="accent3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 dirty="0">
              <a:latin typeface="Arial" panose="020B0604020202020204" pitchFamily="34" charset="0"/>
            </a:endParaRPr>
          </a:p>
        </p:txBody>
      </p:sp>
      <p:sp>
        <p:nvSpPr>
          <p:cNvPr id="11" name="Freeform 41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 flipH="1">
            <a:off x="8761412" y="4440238"/>
            <a:ext cx="258763" cy="257175"/>
          </a:xfrm>
          <a:custGeom>
            <a:avLst/>
            <a:gdLst>
              <a:gd name="T0" fmla="*/ 82 w 163"/>
              <a:gd name="T1" fmla="*/ 162 h 162"/>
              <a:gd name="T2" fmla="*/ 0 w 163"/>
              <a:gd name="T3" fmla="*/ 81 h 162"/>
              <a:gd name="T4" fmla="*/ 82 w 163"/>
              <a:gd name="T5" fmla="*/ 0 h 162"/>
              <a:gd name="T6" fmla="*/ 163 w 163"/>
              <a:gd name="T7" fmla="*/ 81 h 162"/>
              <a:gd name="T8" fmla="*/ 82 w 163"/>
              <a:gd name="T9" fmla="*/ 162 h 162"/>
              <a:gd name="T10" fmla="*/ 82 w 163"/>
              <a:gd name="T11" fmla="*/ 24 h 162"/>
              <a:gd name="T12" fmla="*/ 24 w 163"/>
              <a:gd name="T13" fmla="*/ 81 h 162"/>
              <a:gd name="T14" fmla="*/ 82 w 163"/>
              <a:gd name="T15" fmla="*/ 138 h 162"/>
              <a:gd name="T16" fmla="*/ 139 w 163"/>
              <a:gd name="T17" fmla="*/ 81 h 162"/>
              <a:gd name="T18" fmla="*/ 82 w 163"/>
              <a:gd name="T19" fmla="*/ 24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3" h="162">
                <a:moveTo>
                  <a:pt x="82" y="162"/>
                </a:moveTo>
                <a:cubicBezTo>
                  <a:pt x="37" y="162"/>
                  <a:pt x="0" y="126"/>
                  <a:pt x="0" y="81"/>
                </a:cubicBezTo>
                <a:cubicBezTo>
                  <a:pt x="0" y="36"/>
                  <a:pt x="37" y="0"/>
                  <a:pt x="82" y="0"/>
                </a:cubicBezTo>
                <a:cubicBezTo>
                  <a:pt x="126" y="0"/>
                  <a:pt x="163" y="36"/>
                  <a:pt x="163" y="81"/>
                </a:cubicBezTo>
                <a:cubicBezTo>
                  <a:pt x="163" y="126"/>
                  <a:pt x="126" y="162"/>
                  <a:pt x="82" y="162"/>
                </a:cubicBezTo>
                <a:close/>
                <a:moveTo>
                  <a:pt x="82" y="24"/>
                </a:moveTo>
                <a:cubicBezTo>
                  <a:pt x="50" y="24"/>
                  <a:pt x="24" y="49"/>
                  <a:pt x="24" y="81"/>
                </a:cubicBezTo>
                <a:cubicBezTo>
                  <a:pt x="24" y="113"/>
                  <a:pt x="50" y="138"/>
                  <a:pt x="82" y="138"/>
                </a:cubicBezTo>
                <a:cubicBezTo>
                  <a:pt x="113" y="138"/>
                  <a:pt x="139" y="113"/>
                  <a:pt x="139" y="81"/>
                </a:cubicBezTo>
                <a:cubicBezTo>
                  <a:pt x="139" y="49"/>
                  <a:pt x="113" y="24"/>
                  <a:pt x="82" y="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12" name="Freeform 42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 flipH="1">
            <a:off x="5445125" y="731838"/>
            <a:ext cx="392113" cy="392113"/>
          </a:xfrm>
          <a:custGeom>
            <a:avLst/>
            <a:gdLst>
              <a:gd name="T0" fmla="*/ 124 w 247"/>
              <a:gd name="T1" fmla="*/ 247 h 247"/>
              <a:gd name="T2" fmla="*/ 0 w 247"/>
              <a:gd name="T3" fmla="*/ 123 h 247"/>
              <a:gd name="T4" fmla="*/ 124 w 247"/>
              <a:gd name="T5" fmla="*/ 0 h 247"/>
              <a:gd name="T6" fmla="*/ 247 w 247"/>
              <a:gd name="T7" fmla="*/ 123 h 247"/>
              <a:gd name="T8" fmla="*/ 124 w 247"/>
              <a:gd name="T9" fmla="*/ 247 h 247"/>
              <a:gd name="T10" fmla="*/ 124 w 247"/>
              <a:gd name="T11" fmla="*/ 36 h 247"/>
              <a:gd name="T12" fmla="*/ 37 w 247"/>
              <a:gd name="T13" fmla="*/ 123 h 247"/>
              <a:gd name="T14" fmla="*/ 124 w 247"/>
              <a:gd name="T15" fmla="*/ 210 h 247"/>
              <a:gd name="T16" fmla="*/ 211 w 247"/>
              <a:gd name="T17" fmla="*/ 123 h 247"/>
              <a:gd name="T18" fmla="*/ 124 w 247"/>
              <a:gd name="T19" fmla="*/ 36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7" h="247">
                <a:moveTo>
                  <a:pt x="124" y="247"/>
                </a:moveTo>
                <a:cubicBezTo>
                  <a:pt x="56" y="247"/>
                  <a:pt x="0" y="191"/>
                  <a:pt x="0" y="123"/>
                </a:cubicBezTo>
                <a:cubicBezTo>
                  <a:pt x="0" y="55"/>
                  <a:pt x="56" y="0"/>
                  <a:pt x="124" y="0"/>
                </a:cubicBezTo>
                <a:cubicBezTo>
                  <a:pt x="192" y="0"/>
                  <a:pt x="247" y="55"/>
                  <a:pt x="247" y="123"/>
                </a:cubicBezTo>
                <a:cubicBezTo>
                  <a:pt x="247" y="191"/>
                  <a:pt x="192" y="247"/>
                  <a:pt x="124" y="247"/>
                </a:cubicBezTo>
                <a:close/>
                <a:moveTo>
                  <a:pt x="124" y="36"/>
                </a:moveTo>
                <a:cubicBezTo>
                  <a:pt x="76" y="36"/>
                  <a:pt x="37" y="75"/>
                  <a:pt x="37" y="123"/>
                </a:cubicBezTo>
                <a:cubicBezTo>
                  <a:pt x="37" y="171"/>
                  <a:pt x="76" y="210"/>
                  <a:pt x="124" y="210"/>
                </a:cubicBezTo>
                <a:cubicBezTo>
                  <a:pt x="172" y="210"/>
                  <a:pt x="211" y="171"/>
                  <a:pt x="211" y="123"/>
                </a:cubicBezTo>
                <a:cubicBezTo>
                  <a:pt x="211" y="75"/>
                  <a:pt x="172" y="36"/>
                  <a:pt x="124" y="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20" name="Freeform 48"/>
          <p:cNvSpPr/>
          <p:nvPr>
            <p:custDataLst>
              <p:tags r:id="rId7"/>
            </p:custDataLst>
          </p:nvPr>
        </p:nvSpPr>
        <p:spPr bwMode="auto">
          <a:xfrm flipH="1">
            <a:off x="0" y="1984375"/>
            <a:ext cx="2854325" cy="4319588"/>
          </a:xfrm>
          <a:custGeom>
            <a:avLst/>
            <a:gdLst>
              <a:gd name="T0" fmla="*/ 1798 w 1798"/>
              <a:gd name="T1" fmla="*/ 77 h 2720"/>
              <a:gd name="T2" fmla="*/ 1291 w 1798"/>
              <a:gd name="T3" fmla="*/ 12 h 2720"/>
              <a:gd name="T4" fmla="*/ 47 w 1798"/>
              <a:gd name="T5" fmla="*/ 1429 h 2720"/>
              <a:gd name="T6" fmla="*/ 1464 w 1798"/>
              <a:gd name="T7" fmla="*/ 2673 h 2720"/>
              <a:gd name="T8" fmla="*/ 1798 w 1798"/>
              <a:gd name="T9" fmla="*/ 2608 h 2720"/>
              <a:gd name="T10" fmla="*/ 1798 w 1798"/>
              <a:gd name="T11" fmla="*/ 77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8" h="2720">
                <a:moveTo>
                  <a:pt x="1798" y="77"/>
                </a:moveTo>
                <a:cubicBezTo>
                  <a:pt x="1639" y="24"/>
                  <a:pt x="1468" y="0"/>
                  <a:pt x="1291" y="12"/>
                </a:cubicBezTo>
                <a:cubicBezTo>
                  <a:pt x="557" y="60"/>
                  <a:pt x="0" y="694"/>
                  <a:pt x="47" y="1429"/>
                </a:cubicBezTo>
                <a:cubicBezTo>
                  <a:pt x="95" y="2164"/>
                  <a:pt x="729" y="2720"/>
                  <a:pt x="1464" y="2673"/>
                </a:cubicBezTo>
                <a:cubicBezTo>
                  <a:pt x="1581" y="2665"/>
                  <a:pt x="1692" y="2643"/>
                  <a:pt x="1798" y="2608"/>
                </a:cubicBezTo>
                <a:cubicBezTo>
                  <a:pt x="1798" y="77"/>
                  <a:pt x="1798" y="77"/>
                  <a:pt x="1798" y="77"/>
                </a:cubicBezTo>
              </a:path>
            </a:pathLst>
          </a:custGeom>
          <a:gradFill>
            <a:gsLst>
              <a:gs pos="21000">
                <a:schemeClr val="accent1"/>
              </a:gs>
              <a:gs pos="64000">
                <a:schemeClr val="accent2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21" name="Oval 3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1633538" y="3044826"/>
            <a:ext cx="1773471" cy="177245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2828178" y="2291787"/>
            <a:ext cx="6535644" cy="2184764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115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9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2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5" name="Freeform 42"/>
          <p:cNvSpPr>
            <a:spLocks noEditPoints="1"/>
          </p:cNvSpPr>
          <p:nvPr userDrawn="1">
            <p:custDataLst>
              <p:tags r:id="rId6"/>
            </p:custDataLst>
          </p:nvPr>
        </p:nvSpPr>
        <p:spPr bwMode="auto">
          <a:xfrm>
            <a:off x="3712845" y="88265"/>
            <a:ext cx="274955" cy="274320"/>
          </a:xfrm>
          <a:custGeom>
            <a:avLst/>
            <a:gdLst>
              <a:gd name="T0" fmla="*/ 124 w 247"/>
              <a:gd name="T1" fmla="*/ 247 h 247"/>
              <a:gd name="T2" fmla="*/ 0 w 247"/>
              <a:gd name="T3" fmla="*/ 123 h 247"/>
              <a:gd name="T4" fmla="*/ 124 w 247"/>
              <a:gd name="T5" fmla="*/ 0 h 247"/>
              <a:gd name="T6" fmla="*/ 247 w 247"/>
              <a:gd name="T7" fmla="*/ 123 h 247"/>
              <a:gd name="T8" fmla="*/ 124 w 247"/>
              <a:gd name="T9" fmla="*/ 247 h 247"/>
              <a:gd name="T10" fmla="*/ 124 w 247"/>
              <a:gd name="T11" fmla="*/ 36 h 247"/>
              <a:gd name="T12" fmla="*/ 37 w 247"/>
              <a:gd name="T13" fmla="*/ 123 h 247"/>
              <a:gd name="T14" fmla="*/ 124 w 247"/>
              <a:gd name="T15" fmla="*/ 210 h 247"/>
              <a:gd name="T16" fmla="*/ 211 w 247"/>
              <a:gd name="T17" fmla="*/ 123 h 247"/>
              <a:gd name="T18" fmla="*/ 124 w 247"/>
              <a:gd name="T19" fmla="*/ 36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7" h="247">
                <a:moveTo>
                  <a:pt x="124" y="247"/>
                </a:moveTo>
                <a:cubicBezTo>
                  <a:pt x="56" y="247"/>
                  <a:pt x="0" y="191"/>
                  <a:pt x="0" y="123"/>
                </a:cubicBezTo>
                <a:cubicBezTo>
                  <a:pt x="0" y="55"/>
                  <a:pt x="56" y="0"/>
                  <a:pt x="124" y="0"/>
                </a:cubicBezTo>
                <a:cubicBezTo>
                  <a:pt x="192" y="0"/>
                  <a:pt x="247" y="55"/>
                  <a:pt x="247" y="123"/>
                </a:cubicBezTo>
                <a:cubicBezTo>
                  <a:pt x="247" y="191"/>
                  <a:pt x="192" y="247"/>
                  <a:pt x="124" y="247"/>
                </a:cubicBezTo>
                <a:close/>
                <a:moveTo>
                  <a:pt x="124" y="36"/>
                </a:moveTo>
                <a:cubicBezTo>
                  <a:pt x="76" y="36"/>
                  <a:pt x="37" y="75"/>
                  <a:pt x="37" y="123"/>
                </a:cubicBezTo>
                <a:cubicBezTo>
                  <a:pt x="37" y="171"/>
                  <a:pt x="76" y="210"/>
                  <a:pt x="124" y="210"/>
                </a:cubicBezTo>
                <a:cubicBezTo>
                  <a:pt x="172" y="210"/>
                  <a:pt x="211" y="171"/>
                  <a:pt x="211" y="123"/>
                </a:cubicBezTo>
                <a:cubicBezTo>
                  <a:pt x="211" y="75"/>
                  <a:pt x="172" y="36"/>
                  <a:pt x="124" y="36"/>
                </a:cubicBezTo>
                <a:close/>
              </a:path>
            </a:pathLst>
          </a:custGeom>
          <a:solidFill>
            <a:schemeClr val="accent4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27" name="Freeform 48"/>
          <p:cNvSpPr/>
          <p:nvPr userDrawn="1">
            <p:custDataLst>
              <p:tags r:id="rId7"/>
            </p:custDataLst>
          </p:nvPr>
        </p:nvSpPr>
        <p:spPr bwMode="auto">
          <a:xfrm>
            <a:off x="11616055" y="5883275"/>
            <a:ext cx="575945" cy="872490"/>
          </a:xfrm>
          <a:custGeom>
            <a:avLst/>
            <a:gdLst>
              <a:gd name="T0" fmla="*/ 1798 w 1798"/>
              <a:gd name="T1" fmla="*/ 77 h 2720"/>
              <a:gd name="T2" fmla="*/ 1291 w 1798"/>
              <a:gd name="T3" fmla="*/ 12 h 2720"/>
              <a:gd name="T4" fmla="*/ 47 w 1798"/>
              <a:gd name="T5" fmla="*/ 1429 h 2720"/>
              <a:gd name="T6" fmla="*/ 1464 w 1798"/>
              <a:gd name="T7" fmla="*/ 2673 h 2720"/>
              <a:gd name="T8" fmla="*/ 1798 w 1798"/>
              <a:gd name="T9" fmla="*/ 2608 h 2720"/>
              <a:gd name="T10" fmla="*/ 1798 w 1798"/>
              <a:gd name="T11" fmla="*/ 77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8" h="2720">
                <a:moveTo>
                  <a:pt x="1798" y="77"/>
                </a:moveTo>
                <a:cubicBezTo>
                  <a:pt x="1639" y="24"/>
                  <a:pt x="1468" y="0"/>
                  <a:pt x="1291" y="12"/>
                </a:cubicBezTo>
                <a:cubicBezTo>
                  <a:pt x="557" y="60"/>
                  <a:pt x="0" y="694"/>
                  <a:pt x="47" y="1429"/>
                </a:cubicBezTo>
                <a:cubicBezTo>
                  <a:pt x="95" y="2164"/>
                  <a:pt x="729" y="2720"/>
                  <a:pt x="1464" y="2673"/>
                </a:cubicBezTo>
                <a:cubicBezTo>
                  <a:pt x="1581" y="2665"/>
                  <a:pt x="1692" y="2643"/>
                  <a:pt x="1798" y="2608"/>
                </a:cubicBezTo>
                <a:cubicBezTo>
                  <a:pt x="1798" y="77"/>
                  <a:pt x="1798" y="77"/>
                  <a:pt x="1798" y="77"/>
                </a:cubicBezTo>
              </a:path>
            </a:pathLst>
          </a:custGeom>
          <a:gradFill>
            <a:gsLst>
              <a:gs pos="19000">
                <a:schemeClr val="accent1">
                  <a:lumMod val="60000"/>
                  <a:lumOff val="40000"/>
                  <a:alpha val="82000"/>
                </a:schemeClr>
              </a:gs>
              <a:gs pos="64000">
                <a:schemeClr val="accent2">
                  <a:alpha val="69000"/>
                </a:schemeClr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Freeform 37"/>
          <p:cNvSpPr/>
          <p:nvPr userDrawn="1">
            <p:custDataLst>
              <p:tags r:id="rId8"/>
            </p:custDataLst>
          </p:nvPr>
        </p:nvSpPr>
        <p:spPr bwMode="auto">
          <a:xfrm>
            <a:off x="3110230" y="0"/>
            <a:ext cx="815975" cy="450850"/>
          </a:xfrm>
          <a:custGeom>
            <a:avLst/>
            <a:gdLst>
              <a:gd name="T0" fmla="*/ 0 w 1174"/>
              <a:gd name="T1" fmla="*/ 62 h 649"/>
              <a:gd name="T2" fmla="*/ 587 w 1174"/>
              <a:gd name="T3" fmla="*/ 649 h 649"/>
              <a:gd name="T4" fmla="*/ 1174 w 1174"/>
              <a:gd name="T5" fmla="*/ 62 h 649"/>
              <a:gd name="T6" fmla="*/ 1171 w 1174"/>
              <a:gd name="T7" fmla="*/ 0 h 649"/>
              <a:gd name="T8" fmla="*/ 3 w 1174"/>
              <a:gd name="T9" fmla="*/ 0 h 649"/>
              <a:gd name="T10" fmla="*/ 0 w 1174"/>
              <a:gd name="T11" fmla="*/ 62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4" h="649">
                <a:moveTo>
                  <a:pt x="0" y="62"/>
                </a:moveTo>
                <a:cubicBezTo>
                  <a:pt x="0" y="386"/>
                  <a:pt x="263" y="649"/>
                  <a:pt x="587" y="649"/>
                </a:cubicBezTo>
                <a:cubicBezTo>
                  <a:pt x="912" y="649"/>
                  <a:pt x="1174" y="386"/>
                  <a:pt x="1174" y="62"/>
                </a:cubicBezTo>
                <a:cubicBezTo>
                  <a:pt x="1174" y="41"/>
                  <a:pt x="1173" y="20"/>
                  <a:pt x="1171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20"/>
                  <a:pt x="0" y="41"/>
                  <a:pt x="0" y="62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Freeform 48"/>
          <p:cNvSpPr/>
          <p:nvPr userDrawn="1">
            <p:custDataLst>
              <p:tags r:id="rId9"/>
            </p:custDataLst>
          </p:nvPr>
        </p:nvSpPr>
        <p:spPr bwMode="auto">
          <a:xfrm flipH="1">
            <a:off x="0" y="4610735"/>
            <a:ext cx="478790" cy="725170"/>
          </a:xfrm>
          <a:custGeom>
            <a:avLst/>
            <a:gdLst>
              <a:gd name="T0" fmla="*/ 1798 w 1798"/>
              <a:gd name="T1" fmla="*/ 77 h 2720"/>
              <a:gd name="T2" fmla="*/ 1291 w 1798"/>
              <a:gd name="T3" fmla="*/ 12 h 2720"/>
              <a:gd name="T4" fmla="*/ 47 w 1798"/>
              <a:gd name="T5" fmla="*/ 1429 h 2720"/>
              <a:gd name="T6" fmla="*/ 1464 w 1798"/>
              <a:gd name="T7" fmla="*/ 2673 h 2720"/>
              <a:gd name="T8" fmla="*/ 1798 w 1798"/>
              <a:gd name="T9" fmla="*/ 2608 h 2720"/>
              <a:gd name="T10" fmla="*/ 1798 w 1798"/>
              <a:gd name="T11" fmla="*/ 77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8" h="2720">
                <a:moveTo>
                  <a:pt x="1798" y="77"/>
                </a:moveTo>
                <a:cubicBezTo>
                  <a:pt x="1639" y="24"/>
                  <a:pt x="1468" y="0"/>
                  <a:pt x="1291" y="12"/>
                </a:cubicBezTo>
                <a:cubicBezTo>
                  <a:pt x="557" y="60"/>
                  <a:pt x="0" y="694"/>
                  <a:pt x="47" y="1429"/>
                </a:cubicBezTo>
                <a:cubicBezTo>
                  <a:pt x="95" y="2164"/>
                  <a:pt x="729" y="2720"/>
                  <a:pt x="1464" y="2673"/>
                </a:cubicBezTo>
                <a:cubicBezTo>
                  <a:pt x="1581" y="2665"/>
                  <a:pt x="1692" y="2643"/>
                  <a:pt x="1798" y="2608"/>
                </a:cubicBezTo>
                <a:cubicBezTo>
                  <a:pt x="1798" y="77"/>
                  <a:pt x="1798" y="77"/>
                  <a:pt x="1798" y="77"/>
                </a:cubicBezTo>
              </a:path>
            </a:pathLst>
          </a:custGeom>
          <a:gradFill>
            <a:gsLst>
              <a:gs pos="18000">
                <a:schemeClr val="accent1">
                  <a:alpha val="69000"/>
                  <a:lumMod val="93000"/>
                  <a:lumOff val="7000"/>
                </a:schemeClr>
              </a:gs>
              <a:gs pos="64000">
                <a:schemeClr val="accent2">
                  <a:alpha val="63000"/>
                </a:schemeClr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3" name="Freeform 40"/>
          <p:cNvSpPr>
            <a:spLocks noEditPoints="1"/>
          </p:cNvSpPr>
          <p:nvPr userDrawn="1">
            <p:custDataLst>
              <p:tags r:id="rId10"/>
            </p:custDataLst>
          </p:nvPr>
        </p:nvSpPr>
        <p:spPr bwMode="auto">
          <a:xfrm>
            <a:off x="11718925" y="5783580"/>
            <a:ext cx="369570" cy="369570"/>
          </a:xfrm>
          <a:custGeom>
            <a:avLst/>
            <a:gdLst>
              <a:gd name="T0" fmla="*/ 272 w 272"/>
              <a:gd name="T1" fmla="*/ 136 h 272"/>
              <a:gd name="T2" fmla="*/ 272 w 272"/>
              <a:gd name="T3" fmla="*/ 136 h 272"/>
              <a:gd name="T4" fmla="*/ 272 w 272"/>
              <a:gd name="T5" fmla="*/ 136 h 272"/>
              <a:gd name="T6" fmla="*/ 136 w 272"/>
              <a:gd name="T7" fmla="*/ 0 h 272"/>
              <a:gd name="T8" fmla="*/ 136 w 272"/>
              <a:gd name="T9" fmla="*/ 0 h 272"/>
              <a:gd name="T10" fmla="*/ 40 w 272"/>
              <a:gd name="T11" fmla="*/ 39 h 272"/>
              <a:gd name="T12" fmla="*/ 0 w 272"/>
              <a:gd name="T13" fmla="*/ 136 h 272"/>
              <a:gd name="T14" fmla="*/ 40 w 272"/>
              <a:gd name="T15" fmla="*/ 232 h 272"/>
              <a:gd name="T16" fmla="*/ 136 w 272"/>
              <a:gd name="T17" fmla="*/ 272 h 272"/>
              <a:gd name="T18" fmla="*/ 136 w 272"/>
              <a:gd name="T19" fmla="*/ 272 h 272"/>
              <a:gd name="T20" fmla="*/ 232 w 272"/>
              <a:gd name="T21" fmla="*/ 232 h 272"/>
              <a:gd name="T22" fmla="*/ 272 w 272"/>
              <a:gd name="T23" fmla="*/ 136 h 272"/>
              <a:gd name="T24" fmla="*/ 252 w 272"/>
              <a:gd name="T25" fmla="*/ 136 h 272"/>
              <a:gd name="T26" fmla="*/ 232 w 272"/>
              <a:gd name="T27" fmla="*/ 136 h 272"/>
              <a:gd name="T28" fmla="*/ 204 w 272"/>
              <a:gd name="T29" fmla="*/ 203 h 272"/>
              <a:gd name="T30" fmla="*/ 136 w 272"/>
              <a:gd name="T31" fmla="*/ 232 h 272"/>
              <a:gd name="T32" fmla="*/ 68 w 272"/>
              <a:gd name="T33" fmla="*/ 203 h 272"/>
              <a:gd name="T34" fmla="*/ 40 w 272"/>
              <a:gd name="T35" fmla="*/ 136 h 272"/>
              <a:gd name="T36" fmla="*/ 68 w 272"/>
              <a:gd name="T37" fmla="*/ 68 h 272"/>
              <a:gd name="T38" fmla="*/ 136 w 272"/>
              <a:gd name="T39" fmla="*/ 40 h 272"/>
              <a:gd name="T40" fmla="*/ 204 w 272"/>
              <a:gd name="T41" fmla="*/ 68 h 272"/>
              <a:gd name="T42" fmla="*/ 232 w 272"/>
              <a:gd name="T43" fmla="*/ 136 h 272"/>
              <a:gd name="T44" fmla="*/ 252 w 272"/>
              <a:gd name="T45" fmla="*/ 136 h 272"/>
              <a:gd name="T46" fmla="*/ 272 w 272"/>
              <a:gd name="T47" fmla="*/ 136 h 272"/>
              <a:gd name="T48" fmla="*/ 272 w 272"/>
              <a:gd name="T49" fmla="*/ 136 h 272"/>
              <a:gd name="T50" fmla="*/ 232 w 272"/>
              <a:gd name="T51" fmla="*/ 39 h 272"/>
              <a:gd name="T52" fmla="*/ 136 w 272"/>
              <a:gd name="T5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2" h="272">
                <a:moveTo>
                  <a:pt x="272" y="136"/>
                </a:move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moveTo>
                  <a:pt x="136" y="0"/>
                </a:moveTo>
                <a:cubicBezTo>
                  <a:pt x="136" y="0"/>
                  <a:pt x="136" y="0"/>
                  <a:pt x="136" y="0"/>
                </a:cubicBezTo>
                <a:cubicBezTo>
                  <a:pt x="98" y="0"/>
                  <a:pt x="64" y="15"/>
                  <a:pt x="40" y="39"/>
                </a:cubicBezTo>
                <a:cubicBezTo>
                  <a:pt x="15" y="64"/>
                  <a:pt x="0" y="98"/>
                  <a:pt x="0" y="136"/>
                </a:cubicBezTo>
                <a:cubicBezTo>
                  <a:pt x="0" y="173"/>
                  <a:pt x="15" y="207"/>
                  <a:pt x="40" y="232"/>
                </a:cubicBezTo>
                <a:cubicBezTo>
                  <a:pt x="64" y="256"/>
                  <a:pt x="98" y="272"/>
                  <a:pt x="136" y="272"/>
                </a:cubicBezTo>
                <a:cubicBezTo>
                  <a:pt x="136" y="272"/>
                  <a:pt x="136" y="272"/>
                  <a:pt x="136" y="272"/>
                </a:cubicBezTo>
                <a:cubicBezTo>
                  <a:pt x="173" y="272"/>
                  <a:pt x="207" y="256"/>
                  <a:pt x="232" y="232"/>
                </a:cubicBezTo>
                <a:cubicBezTo>
                  <a:pt x="257" y="207"/>
                  <a:pt x="272" y="173"/>
                  <a:pt x="27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62"/>
                  <a:pt x="221" y="186"/>
                  <a:pt x="204" y="203"/>
                </a:cubicBezTo>
                <a:cubicBezTo>
                  <a:pt x="186" y="221"/>
                  <a:pt x="162" y="232"/>
                  <a:pt x="136" y="232"/>
                </a:cubicBezTo>
                <a:cubicBezTo>
                  <a:pt x="109" y="232"/>
                  <a:pt x="85" y="221"/>
                  <a:pt x="68" y="203"/>
                </a:cubicBezTo>
                <a:cubicBezTo>
                  <a:pt x="51" y="186"/>
                  <a:pt x="40" y="162"/>
                  <a:pt x="40" y="136"/>
                </a:cubicBezTo>
                <a:cubicBezTo>
                  <a:pt x="40" y="109"/>
                  <a:pt x="51" y="85"/>
                  <a:pt x="68" y="68"/>
                </a:cubicBezTo>
                <a:cubicBezTo>
                  <a:pt x="85" y="50"/>
                  <a:pt x="109" y="40"/>
                  <a:pt x="136" y="40"/>
                </a:cubicBezTo>
                <a:cubicBezTo>
                  <a:pt x="162" y="40"/>
                  <a:pt x="186" y="50"/>
                  <a:pt x="204" y="68"/>
                </a:cubicBezTo>
                <a:cubicBezTo>
                  <a:pt x="221" y="85"/>
                  <a:pt x="232" y="109"/>
                  <a:pt x="23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98"/>
                  <a:pt x="257" y="64"/>
                  <a:pt x="232" y="39"/>
                </a:cubicBezTo>
                <a:cubicBezTo>
                  <a:pt x="208" y="15"/>
                  <a:pt x="173" y="0"/>
                  <a:pt x="136" y="0"/>
                </a:cubicBezTo>
              </a:path>
            </a:pathLst>
          </a:custGeom>
          <a:solidFill>
            <a:schemeClr val="accent3">
              <a:alpha val="7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4" name="Freeform 40"/>
          <p:cNvSpPr>
            <a:spLocks noEditPoints="1"/>
          </p:cNvSpPr>
          <p:nvPr userDrawn="1">
            <p:custDataLst>
              <p:tags r:id="rId11"/>
            </p:custDataLst>
          </p:nvPr>
        </p:nvSpPr>
        <p:spPr bwMode="auto">
          <a:xfrm>
            <a:off x="161290" y="4543425"/>
            <a:ext cx="317500" cy="317500"/>
          </a:xfrm>
          <a:custGeom>
            <a:avLst/>
            <a:gdLst>
              <a:gd name="T0" fmla="*/ 272 w 272"/>
              <a:gd name="T1" fmla="*/ 136 h 272"/>
              <a:gd name="T2" fmla="*/ 272 w 272"/>
              <a:gd name="T3" fmla="*/ 136 h 272"/>
              <a:gd name="T4" fmla="*/ 272 w 272"/>
              <a:gd name="T5" fmla="*/ 136 h 272"/>
              <a:gd name="T6" fmla="*/ 136 w 272"/>
              <a:gd name="T7" fmla="*/ 0 h 272"/>
              <a:gd name="T8" fmla="*/ 136 w 272"/>
              <a:gd name="T9" fmla="*/ 0 h 272"/>
              <a:gd name="T10" fmla="*/ 40 w 272"/>
              <a:gd name="T11" fmla="*/ 39 h 272"/>
              <a:gd name="T12" fmla="*/ 0 w 272"/>
              <a:gd name="T13" fmla="*/ 136 h 272"/>
              <a:gd name="T14" fmla="*/ 40 w 272"/>
              <a:gd name="T15" fmla="*/ 232 h 272"/>
              <a:gd name="T16" fmla="*/ 136 w 272"/>
              <a:gd name="T17" fmla="*/ 272 h 272"/>
              <a:gd name="T18" fmla="*/ 136 w 272"/>
              <a:gd name="T19" fmla="*/ 272 h 272"/>
              <a:gd name="T20" fmla="*/ 232 w 272"/>
              <a:gd name="T21" fmla="*/ 232 h 272"/>
              <a:gd name="T22" fmla="*/ 272 w 272"/>
              <a:gd name="T23" fmla="*/ 136 h 272"/>
              <a:gd name="T24" fmla="*/ 252 w 272"/>
              <a:gd name="T25" fmla="*/ 136 h 272"/>
              <a:gd name="T26" fmla="*/ 232 w 272"/>
              <a:gd name="T27" fmla="*/ 136 h 272"/>
              <a:gd name="T28" fmla="*/ 204 w 272"/>
              <a:gd name="T29" fmla="*/ 203 h 272"/>
              <a:gd name="T30" fmla="*/ 136 w 272"/>
              <a:gd name="T31" fmla="*/ 232 h 272"/>
              <a:gd name="T32" fmla="*/ 68 w 272"/>
              <a:gd name="T33" fmla="*/ 203 h 272"/>
              <a:gd name="T34" fmla="*/ 40 w 272"/>
              <a:gd name="T35" fmla="*/ 136 h 272"/>
              <a:gd name="T36" fmla="*/ 68 w 272"/>
              <a:gd name="T37" fmla="*/ 68 h 272"/>
              <a:gd name="T38" fmla="*/ 136 w 272"/>
              <a:gd name="T39" fmla="*/ 40 h 272"/>
              <a:gd name="T40" fmla="*/ 204 w 272"/>
              <a:gd name="T41" fmla="*/ 68 h 272"/>
              <a:gd name="T42" fmla="*/ 232 w 272"/>
              <a:gd name="T43" fmla="*/ 136 h 272"/>
              <a:gd name="T44" fmla="*/ 252 w 272"/>
              <a:gd name="T45" fmla="*/ 136 h 272"/>
              <a:gd name="T46" fmla="*/ 272 w 272"/>
              <a:gd name="T47" fmla="*/ 136 h 272"/>
              <a:gd name="T48" fmla="*/ 272 w 272"/>
              <a:gd name="T49" fmla="*/ 136 h 272"/>
              <a:gd name="T50" fmla="*/ 232 w 272"/>
              <a:gd name="T51" fmla="*/ 39 h 272"/>
              <a:gd name="T52" fmla="*/ 136 w 272"/>
              <a:gd name="T5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2" h="272">
                <a:moveTo>
                  <a:pt x="272" y="136"/>
                </a:move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moveTo>
                  <a:pt x="136" y="0"/>
                </a:moveTo>
                <a:cubicBezTo>
                  <a:pt x="136" y="0"/>
                  <a:pt x="136" y="0"/>
                  <a:pt x="136" y="0"/>
                </a:cubicBezTo>
                <a:cubicBezTo>
                  <a:pt x="98" y="0"/>
                  <a:pt x="64" y="15"/>
                  <a:pt x="40" y="39"/>
                </a:cubicBezTo>
                <a:cubicBezTo>
                  <a:pt x="15" y="64"/>
                  <a:pt x="0" y="98"/>
                  <a:pt x="0" y="136"/>
                </a:cubicBezTo>
                <a:cubicBezTo>
                  <a:pt x="0" y="173"/>
                  <a:pt x="15" y="207"/>
                  <a:pt x="40" y="232"/>
                </a:cubicBezTo>
                <a:cubicBezTo>
                  <a:pt x="64" y="256"/>
                  <a:pt x="98" y="272"/>
                  <a:pt x="136" y="272"/>
                </a:cubicBezTo>
                <a:cubicBezTo>
                  <a:pt x="136" y="272"/>
                  <a:pt x="136" y="272"/>
                  <a:pt x="136" y="272"/>
                </a:cubicBezTo>
                <a:cubicBezTo>
                  <a:pt x="173" y="272"/>
                  <a:pt x="207" y="256"/>
                  <a:pt x="232" y="232"/>
                </a:cubicBezTo>
                <a:cubicBezTo>
                  <a:pt x="257" y="207"/>
                  <a:pt x="272" y="173"/>
                  <a:pt x="27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62"/>
                  <a:pt x="221" y="186"/>
                  <a:pt x="204" y="203"/>
                </a:cubicBezTo>
                <a:cubicBezTo>
                  <a:pt x="186" y="221"/>
                  <a:pt x="162" y="232"/>
                  <a:pt x="136" y="232"/>
                </a:cubicBezTo>
                <a:cubicBezTo>
                  <a:pt x="109" y="232"/>
                  <a:pt x="85" y="221"/>
                  <a:pt x="68" y="203"/>
                </a:cubicBezTo>
                <a:cubicBezTo>
                  <a:pt x="51" y="186"/>
                  <a:pt x="40" y="162"/>
                  <a:pt x="40" y="136"/>
                </a:cubicBezTo>
                <a:cubicBezTo>
                  <a:pt x="40" y="109"/>
                  <a:pt x="51" y="85"/>
                  <a:pt x="68" y="68"/>
                </a:cubicBezTo>
                <a:cubicBezTo>
                  <a:pt x="85" y="50"/>
                  <a:pt x="109" y="40"/>
                  <a:pt x="136" y="40"/>
                </a:cubicBezTo>
                <a:cubicBezTo>
                  <a:pt x="162" y="40"/>
                  <a:pt x="186" y="50"/>
                  <a:pt x="204" y="68"/>
                </a:cubicBezTo>
                <a:cubicBezTo>
                  <a:pt x="221" y="85"/>
                  <a:pt x="232" y="109"/>
                  <a:pt x="23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98"/>
                  <a:pt x="257" y="64"/>
                  <a:pt x="232" y="39"/>
                </a:cubicBezTo>
                <a:cubicBezTo>
                  <a:pt x="208" y="15"/>
                  <a:pt x="173" y="0"/>
                  <a:pt x="136" y="0"/>
                </a:cubicBezTo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5" name="Freeform 42"/>
          <p:cNvSpPr>
            <a:spLocks noEditPoints="1"/>
          </p:cNvSpPr>
          <p:nvPr userDrawn="1">
            <p:custDataLst>
              <p:tags r:id="rId8"/>
            </p:custDataLst>
          </p:nvPr>
        </p:nvSpPr>
        <p:spPr bwMode="auto">
          <a:xfrm>
            <a:off x="3712845" y="88265"/>
            <a:ext cx="274955" cy="274320"/>
          </a:xfrm>
          <a:custGeom>
            <a:avLst/>
            <a:gdLst>
              <a:gd name="T0" fmla="*/ 124 w 247"/>
              <a:gd name="T1" fmla="*/ 247 h 247"/>
              <a:gd name="T2" fmla="*/ 0 w 247"/>
              <a:gd name="T3" fmla="*/ 123 h 247"/>
              <a:gd name="T4" fmla="*/ 124 w 247"/>
              <a:gd name="T5" fmla="*/ 0 h 247"/>
              <a:gd name="T6" fmla="*/ 247 w 247"/>
              <a:gd name="T7" fmla="*/ 123 h 247"/>
              <a:gd name="T8" fmla="*/ 124 w 247"/>
              <a:gd name="T9" fmla="*/ 247 h 247"/>
              <a:gd name="T10" fmla="*/ 124 w 247"/>
              <a:gd name="T11" fmla="*/ 36 h 247"/>
              <a:gd name="T12" fmla="*/ 37 w 247"/>
              <a:gd name="T13" fmla="*/ 123 h 247"/>
              <a:gd name="T14" fmla="*/ 124 w 247"/>
              <a:gd name="T15" fmla="*/ 210 h 247"/>
              <a:gd name="T16" fmla="*/ 211 w 247"/>
              <a:gd name="T17" fmla="*/ 123 h 247"/>
              <a:gd name="T18" fmla="*/ 124 w 247"/>
              <a:gd name="T19" fmla="*/ 36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7" h="247">
                <a:moveTo>
                  <a:pt x="124" y="247"/>
                </a:moveTo>
                <a:cubicBezTo>
                  <a:pt x="56" y="247"/>
                  <a:pt x="0" y="191"/>
                  <a:pt x="0" y="123"/>
                </a:cubicBezTo>
                <a:cubicBezTo>
                  <a:pt x="0" y="55"/>
                  <a:pt x="56" y="0"/>
                  <a:pt x="124" y="0"/>
                </a:cubicBezTo>
                <a:cubicBezTo>
                  <a:pt x="192" y="0"/>
                  <a:pt x="247" y="55"/>
                  <a:pt x="247" y="123"/>
                </a:cubicBezTo>
                <a:cubicBezTo>
                  <a:pt x="247" y="191"/>
                  <a:pt x="192" y="247"/>
                  <a:pt x="124" y="247"/>
                </a:cubicBezTo>
                <a:close/>
                <a:moveTo>
                  <a:pt x="124" y="36"/>
                </a:moveTo>
                <a:cubicBezTo>
                  <a:pt x="76" y="36"/>
                  <a:pt x="37" y="75"/>
                  <a:pt x="37" y="123"/>
                </a:cubicBezTo>
                <a:cubicBezTo>
                  <a:pt x="37" y="171"/>
                  <a:pt x="76" y="210"/>
                  <a:pt x="124" y="210"/>
                </a:cubicBezTo>
                <a:cubicBezTo>
                  <a:pt x="172" y="210"/>
                  <a:pt x="211" y="171"/>
                  <a:pt x="211" y="123"/>
                </a:cubicBezTo>
                <a:cubicBezTo>
                  <a:pt x="211" y="75"/>
                  <a:pt x="172" y="36"/>
                  <a:pt x="124" y="36"/>
                </a:cubicBezTo>
                <a:close/>
              </a:path>
            </a:pathLst>
          </a:custGeom>
          <a:solidFill>
            <a:schemeClr val="accent4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27" name="Freeform 48"/>
          <p:cNvSpPr/>
          <p:nvPr userDrawn="1">
            <p:custDataLst>
              <p:tags r:id="rId9"/>
            </p:custDataLst>
          </p:nvPr>
        </p:nvSpPr>
        <p:spPr bwMode="auto">
          <a:xfrm>
            <a:off x="11616055" y="5883275"/>
            <a:ext cx="575945" cy="872490"/>
          </a:xfrm>
          <a:custGeom>
            <a:avLst/>
            <a:gdLst>
              <a:gd name="T0" fmla="*/ 1798 w 1798"/>
              <a:gd name="T1" fmla="*/ 77 h 2720"/>
              <a:gd name="T2" fmla="*/ 1291 w 1798"/>
              <a:gd name="T3" fmla="*/ 12 h 2720"/>
              <a:gd name="T4" fmla="*/ 47 w 1798"/>
              <a:gd name="T5" fmla="*/ 1429 h 2720"/>
              <a:gd name="T6" fmla="*/ 1464 w 1798"/>
              <a:gd name="T7" fmla="*/ 2673 h 2720"/>
              <a:gd name="T8" fmla="*/ 1798 w 1798"/>
              <a:gd name="T9" fmla="*/ 2608 h 2720"/>
              <a:gd name="T10" fmla="*/ 1798 w 1798"/>
              <a:gd name="T11" fmla="*/ 77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8" h="2720">
                <a:moveTo>
                  <a:pt x="1798" y="77"/>
                </a:moveTo>
                <a:cubicBezTo>
                  <a:pt x="1639" y="24"/>
                  <a:pt x="1468" y="0"/>
                  <a:pt x="1291" y="12"/>
                </a:cubicBezTo>
                <a:cubicBezTo>
                  <a:pt x="557" y="60"/>
                  <a:pt x="0" y="694"/>
                  <a:pt x="47" y="1429"/>
                </a:cubicBezTo>
                <a:cubicBezTo>
                  <a:pt x="95" y="2164"/>
                  <a:pt x="729" y="2720"/>
                  <a:pt x="1464" y="2673"/>
                </a:cubicBezTo>
                <a:cubicBezTo>
                  <a:pt x="1581" y="2665"/>
                  <a:pt x="1692" y="2643"/>
                  <a:pt x="1798" y="2608"/>
                </a:cubicBezTo>
                <a:cubicBezTo>
                  <a:pt x="1798" y="77"/>
                  <a:pt x="1798" y="77"/>
                  <a:pt x="1798" y="77"/>
                </a:cubicBezTo>
              </a:path>
            </a:pathLst>
          </a:custGeom>
          <a:gradFill>
            <a:gsLst>
              <a:gs pos="19000">
                <a:schemeClr val="accent1">
                  <a:lumMod val="60000"/>
                  <a:lumOff val="40000"/>
                  <a:alpha val="82000"/>
                </a:schemeClr>
              </a:gs>
              <a:gs pos="64000">
                <a:schemeClr val="accent2">
                  <a:alpha val="69000"/>
                </a:schemeClr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Freeform 37"/>
          <p:cNvSpPr/>
          <p:nvPr userDrawn="1">
            <p:custDataLst>
              <p:tags r:id="rId10"/>
            </p:custDataLst>
          </p:nvPr>
        </p:nvSpPr>
        <p:spPr bwMode="auto">
          <a:xfrm>
            <a:off x="3110230" y="0"/>
            <a:ext cx="815975" cy="450850"/>
          </a:xfrm>
          <a:custGeom>
            <a:avLst/>
            <a:gdLst>
              <a:gd name="T0" fmla="*/ 0 w 1174"/>
              <a:gd name="T1" fmla="*/ 62 h 649"/>
              <a:gd name="T2" fmla="*/ 587 w 1174"/>
              <a:gd name="T3" fmla="*/ 649 h 649"/>
              <a:gd name="T4" fmla="*/ 1174 w 1174"/>
              <a:gd name="T5" fmla="*/ 62 h 649"/>
              <a:gd name="T6" fmla="*/ 1171 w 1174"/>
              <a:gd name="T7" fmla="*/ 0 h 649"/>
              <a:gd name="T8" fmla="*/ 3 w 1174"/>
              <a:gd name="T9" fmla="*/ 0 h 649"/>
              <a:gd name="T10" fmla="*/ 0 w 1174"/>
              <a:gd name="T11" fmla="*/ 62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4" h="649">
                <a:moveTo>
                  <a:pt x="0" y="62"/>
                </a:moveTo>
                <a:cubicBezTo>
                  <a:pt x="0" y="386"/>
                  <a:pt x="263" y="649"/>
                  <a:pt x="587" y="649"/>
                </a:cubicBezTo>
                <a:cubicBezTo>
                  <a:pt x="912" y="649"/>
                  <a:pt x="1174" y="386"/>
                  <a:pt x="1174" y="62"/>
                </a:cubicBezTo>
                <a:cubicBezTo>
                  <a:pt x="1174" y="41"/>
                  <a:pt x="1173" y="20"/>
                  <a:pt x="1171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20"/>
                  <a:pt x="0" y="41"/>
                  <a:pt x="0" y="62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Freeform 48"/>
          <p:cNvSpPr/>
          <p:nvPr userDrawn="1">
            <p:custDataLst>
              <p:tags r:id="rId11"/>
            </p:custDataLst>
          </p:nvPr>
        </p:nvSpPr>
        <p:spPr bwMode="auto">
          <a:xfrm flipH="1">
            <a:off x="0" y="4610735"/>
            <a:ext cx="478790" cy="725170"/>
          </a:xfrm>
          <a:custGeom>
            <a:avLst/>
            <a:gdLst>
              <a:gd name="T0" fmla="*/ 1798 w 1798"/>
              <a:gd name="T1" fmla="*/ 77 h 2720"/>
              <a:gd name="T2" fmla="*/ 1291 w 1798"/>
              <a:gd name="T3" fmla="*/ 12 h 2720"/>
              <a:gd name="T4" fmla="*/ 47 w 1798"/>
              <a:gd name="T5" fmla="*/ 1429 h 2720"/>
              <a:gd name="T6" fmla="*/ 1464 w 1798"/>
              <a:gd name="T7" fmla="*/ 2673 h 2720"/>
              <a:gd name="T8" fmla="*/ 1798 w 1798"/>
              <a:gd name="T9" fmla="*/ 2608 h 2720"/>
              <a:gd name="T10" fmla="*/ 1798 w 1798"/>
              <a:gd name="T11" fmla="*/ 77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8" h="2720">
                <a:moveTo>
                  <a:pt x="1798" y="77"/>
                </a:moveTo>
                <a:cubicBezTo>
                  <a:pt x="1639" y="24"/>
                  <a:pt x="1468" y="0"/>
                  <a:pt x="1291" y="12"/>
                </a:cubicBezTo>
                <a:cubicBezTo>
                  <a:pt x="557" y="60"/>
                  <a:pt x="0" y="694"/>
                  <a:pt x="47" y="1429"/>
                </a:cubicBezTo>
                <a:cubicBezTo>
                  <a:pt x="95" y="2164"/>
                  <a:pt x="729" y="2720"/>
                  <a:pt x="1464" y="2673"/>
                </a:cubicBezTo>
                <a:cubicBezTo>
                  <a:pt x="1581" y="2665"/>
                  <a:pt x="1692" y="2643"/>
                  <a:pt x="1798" y="2608"/>
                </a:cubicBezTo>
                <a:cubicBezTo>
                  <a:pt x="1798" y="77"/>
                  <a:pt x="1798" y="77"/>
                  <a:pt x="1798" y="77"/>
                </a:cubicBezTo>
              </a:path>
            </a:pathLst>
          </a:custGeom>
          <a:gradFill>
            <a:gsLst>
              <a:gs pos="18000">
                <a:schemeClr val="accent1">
                  <a:alpha val="69000"/>
                  <a:lumMod val="93000"/>
                  <a:lumOff val="7000"/>
                </a:schemeClr>
              </a:gs>
              <a:gs pos="64000">
                <a:schemeClr val="accent2">
                  <a:alpha val="63000"/>
                </a:schemeClr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3" name="Freeform 40"/>
          <p:cNvSpPr>
            <a:spLocks noEditPoints="1"/>
          </p:cNvSpPr>
          <p:nvPr userDrawn="1">
            <p:custDataLst>
              <p:tags r:id="rId12"/>
            </p:custDataLst>
          </p:nvPr>
        </p:nvSpPr>
        <p:spPr bwMode="auto">
          <a:xfrm>
            <a:off x="11718925" y="5783580"/>
            <a:ext cx="369570" cy="369570"/>
          </a:xfrm>
          <a:custGeom>
            <a:avLst/>
            <a:gdLst>
              <a:gd name="T0" fmla="*/ 272 w 272"/>
              <a:gd name="T1" fmla="*/ 136 h 272"/>
              <a:gd name="T2" fmla="*/ 272 w 272"/>
              <a:gd name="T3" fmla="*/ 136 h 272"/>
              <a:gd name="T4" fmla="*/ 272 w 272"/>
              <a:gd name="T5" fmla="*/ 136 h 272"/>
              <a:gd name="T6" fmla="*/ 136 w 272"/>
              <a:gd name="T7" fmla="*/ 0 h 272"/>
              <a:gd name="T8" fmla="*/ 136 w 272"/>
              <a:gd name="T9" fmla="*/ 0 h 272"/>
              <a:gd name="T10" fmla="*/ 40 w 272"/>
              <a:gd name="T11" fmla="*/ 39 h 272"/>
              <a:gd name="T12" fmla="*/ 0 w 272"/>
              <a:gd name="T13" fmla="*/ 136 h 272"/>
              <a:gd name="T14" fmla="*/ 40 w 272"/>
              <a:gd name="T15" fmla="*/ 232 h 272"/>
              <a:gd name="T16" fmla="*/ 136 w 272"/>
              <a:gd name="T17" fmla="*/ 272 h 272"/>
              <a:gd name="T18" fmla="*/ 136 w 272"/>
              <a:gd name="T19" fmla="*/ 272 h 272"/>
              <a:gd name="T20" fmla="*/ 232 w 272"/>
              <a:gd name="T21" fmla="*/ 232 h 272"/>
              <a:gd name="T22" fmla="*/ 272 w 272"/>
              <a:gd name="T23" fmla="*/ 136 h 272"/>
              <a:gd name="T24" fmla="*/ 252 w 272"/>
              <a:gd name="T25" fmla="*/ 136 h 272"/>
              <a:gd name="T26" fmla="*/ 232 w 272"/>
              <a:gd name="T27" fmla="*/ 136 h 272"/>
              <a:gd name="T28" fmla="*/ 204 w 272"/>
              <a:gd name="T29" fmla="*/ 203 h 272"/>
              <a:gd name="T30" fmla="*/ 136 w 272"/>
              <a:gd name="T31" fmla="*/ 232 h 272"/>
              <a:gd name="T32" fmla="*/ 68 w 272"/>
              <a:gd name="T33" fmla="*/ 203 h 272"/>
              <a:gd name="T34" fmla="*/ 40 w 272"/>
              <a:gd name="T35" fmla="*/ 136 h 272"/>
              <a:gd name="T36" fmla="*/ 68 w 272"/>
              <a:gd name="T37" fmla="*/ 68 h 272"/>
              <a:gd name="T38" fmla="*/ 136 w 272"/>
              <a:gd name="T39" fmla="*/ 40 h 272"/>
              <a:gd name="T40" fmla="*/ 204 w 272"/>
              <a:gd name="T41" fmla="*/ 68 h 272"/>
              <a:gd name="T42" fmla="*/ 232 w 272"/>
              <a:gd name="T43" fmla="*/ 136 h 272"/>
              <a:gd name="T44" fmla="*/ 252 w 272"/>
              <a:gd name="T45" fmla="*/ 136 h 272"/>
              <a:gd name="T46" fmla="*/ 272 w 272"/>
              <a:gd name="T47" fmla="*/ 136 h 272"/>
              <a:gd name="T48" fmla="*/ 272 w 272"/>
              <a:gd name="T49" fmla="*/ 136 h 272"/>
              <a:gd name="T50" fmla="*/ 232 w 272"/>
              <a:gd name="T51" fmla="*/ 39 h 272"/>
              <a:gd name="T52" fmla="*/ 136 w 272"/>
              <a:gd name="T5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2" h="272">
                <a:moveTo>
                  <a:pt x="272" y="136"/>
                </a:move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moveTo>
                  <a:pt x="136" y="0"/>
                </a:moveTo>
                <a:cubicBezTo>
                  <a:pt x="136" y="0"/>
                  <a:pt x="136" y="0"/>
                  <a:pt x="136" y="0"/>
                </a:cubicBezTo>
                <a:cubicBezTo>
                  <a:pt x="98" y="0"/>
                  <a:pt x="64" y="15"/>
                  <a:pt x="40" y="39"/>
                </a:cubicBezTo>
                <a:cubicBezTo>
                  <a:pt x="15" y="64"/>
                  <a:pt x="0" y="98"/>
                  <a:pt x="0" y="136"/>
                </a:cubicBezTo>
                <a:cubicBezTo>
                  <a:pt x="0" y="173"/>
                  <a:pt x="15" y="207"/>
                  <a:pt x="40" y="232"/>
                </a:cubicBezTo>
                <a:cubicBezTo>
                  <a:pt x="64" y="256"/>
                  <a:pt x="98" y="272"/>
                  <a:pt x="136" y="272"/>
                </a:cubicBezTo>
                <a:cubicBezTo>
                  <a:pt x="136" y="272"/>
                  <a:pt x="136" y="272"/>
                  <a:pt x="136" y="272"/>
                </a:cubicBezTo>
                <a:cubicBezTo>
                  <a:pt x="173" y="272"/>
                  <a:pt x="207" y="256"/>
                  <a:pt x="232" y="232"/>
                </a:cubicBezTo>
                <a:cubicBezTo>
                  <a:pt x="257" y="207"/>
                  <a:pt x="272" y="173"/>
                  <a:pt x="27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62"/>
                  <a:pt x="221" y="186"/>
                  <a:pt x="204" y="203"/>
                </a:cubicBezTo>
                <a:cubicBezTo>
                  <a:pt x="186" y="221"/>
                  <a:pt x="162" y="232"/>
                  <a:pt x="136" y="232"/>
                </a:cubicBezTo>
                <a:cubicBezTo>
                  <a:pt x="109" y="232"/>
                  <a:pt x="85" y="221"/>
                  <a:pt x="68" y="203"/>
                </a:cubicBezTo>
                <a:cubicBezTo>
                  <a:pt x="51" y="186"/>
                  <a:pt x="40" y="162"/>
                  <a:pt x="40" y="136"/>
                </a:cubicBezTo>
                <a:cubicBezTo>
                  <a:pt x="40" y="109"/>
                  <a:pt x="51" y="85"/>
                  <a:pt x="68" y="68"/>
                </a:cubicBezTo>
                <a:cubicBezTo>
                  <a:pt x="85" y="50"/>
                  <a:pt x="109" y="40"/>
                  <a:pt x="136" y="40"/>
                </a:cubicBezTo>
                <a:cubicBezTo>
                  <a:pt x="162" y="40"/>
                  <a:pt x="186" y="50"/>
                  <a:pt x="204" y="68"/>
                </a:cubicBezTo>
                <a:cubicBezTo>
                  <a:pt x="221" y="85"/>
                  <a:pt x="232" y="109"/>
                  <a:pt x="23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98"/>
                  <a:pt x="257" y="64"/>
                  <a:pt x="232" y="39"/>
                </a:cubicBezTo>
                <a:cubicBezTo>
                  <a:pt x="208" y="15"/>
                  <a:pt x="173" y="0"/>
                  <a:pt x="136" y="0"/>
                </a:cubicBezTo>
              </a:path>
            </a:pathLst>
          </a:custGeom>
          <a:solidFill>
            <a:schemeClr val="accent3">
              <a:alpha val="7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4" name="Freeform 40"/>
          <p:cNvSpPr>
            <a:spLocks noEditPoints="1"/>
          </p:cNvSpPr>
          <p:nvPr userDrawn="1">
            <p:custDataLst>
              <p:tags r:id="rId13"/>
            </p:custDataLst>
          </p:nvPr>
        </p:nvSpPr>
        <p:spPr bwMode="auto">
          <a:xfrm>
            <a:off x="161290" y="4543425"/>
            <a:ext cx="317500" cy="317500"/>
          </a:xfrm>
          <a:custGeom>
            <a:avLst/>
            <a:gdLst>
              <a:gd name="T0" fmla="*/ 272 w 272"/>
              <a:gd name="T1" fmla="*/ 136 h 272"/>
              <a:gd name="T2" fmla="*/ 272 w 272"/>
              <a:gd name="T3" fmla="*/ 136 h 272"/>
              <a:gd name="T4" fmla="*/ 272 w 272"/>
              <a:gd name="T5" fmla="*/ 136 h 272"/>
              <a:gd name="T6" fmla="*/ 136 w 272"/>
              <a:gd name="T7" fmla="*/ 0 h 272"/>
              <a:gd name="T8" fmla="*/ 136 w 272"/>
              <a:gd name="T9" fmla="*/ 0 h 272"/>
              <a:gd name="T10" fmla="*/ 40 w 272"/>
              <a:gd name="T11" fmla="*/ 39 h 272"/>
              <a:gd name="T12" fmla="*/ 0 w 272"/>
              <a:gd name="T13" fmla="*/ 136 h 272"/>
              <a:gd name="T14" fmla="*/ 40 w 272"/>
              <a:gd name="T15" fmla="*/ 232 h 272"/>
              <a:gd name="T16" fmla="*/ 136 w 272"/>
              <a:gd name="T17" fmla="*/ 272 h 272"/>
              <a:gd name="T18" fmla="*/ 136 w 272"/>
              <a:gd name="T19" fmla="*/ 272 h 272"/>
              <a:gd name="T20" fmla="*/ 232 w 272"/>
              <a:gd name="T21" fmla="*/ 232 h 272"/>
              <a:gd name="T22" fmla="*/ 272 w 272"/>
              <a:gd name="T23" fmla="*/ 136 h 272"/>
              <a:gd name="T24" fmla="*/ 252 w 272"/>
              <a:gd name="T25" fmla="*/ 136 h 272"/>
              <a:gd name="T26" fmla="*/ 232 w 272"/>
              <a:gd name="T27" fmla="*/ 136 h 272"/>
              <a:gd name="T28" fmla="*/ 204 w 272"/>
              <a:gd name="T29" fmla="*/ 203 h 272"/>
              <a:gd name="T30" fmla="*/ 136 w 272"/>
              <a:gd name="T31" fmla="*/ 232 h 272"/>
              <a:gd name="T32" fmla="*/ 68 w 272"/>
              <a:gd name="T33" fmla="*/ 203 h 272"/>
              <a:gd name="T34" fmla="*/ 40 w 272"/>
              <a:gd name="T35" fmla="*/ 136 h 272"/>
              <a:gd name="T36" fmla="*/ 68 w 272"/>
              <a:gd name="T37" fmla="*/ 68 h 272"/>
              <a:gd name="T38" fmla="*/ 136 w 272"/>
              <a:gd name="T39" fmla="*/ 40 h 272"/>
              <a:gd name="T40" fmla="*/ 204 w 272"/>
              <a:gd name="T41" fmla="*/ 68 h 272"/>
              <a:gd name="T42" fmla="*/ 232 w 272"/>
              <a:gd name="T43" fmla="*/ 136 h 272"/>
              <a:gd name="T44" fmla="*/ 252 w 272"/>
              <a:gd name="T45" fmla="*/ 136 h 272"/>
              <a:gd name="T46" fmla="*/ 272 w 272"/>
              <a:gd name="T47" fmla="*/ 136 h 272"/>
              <a:gd name="T48" fmla="*/ 272 w 272"/>
              <a:gd name="T49" fmla="*/ 136 h 272"/>
              <a:gd name="T50" fmla="*/ 232 w 272"/>
              <a:gd name="T51" fmla="*/ 39 h 272"/>
              <a:gd name="T52" fmla="*/ 136 w 272"/>
              <a:gd name="T5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2" h="272">
                <a:moveTo>
                  <a:pt x="272" y="136"/>
                </a:move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moveTo>
                  <a:pt x="136" y="0"/>
                </a:moveTo>
                <a:cubicBezTo>
                  <a:pt x="136" y="0"/>
                  <a:pt x="136" y="0"/>
                  <a:pt x="136" y="0"/>
                </a:cubicBezTo>
                <a:cubicBezTo>
                  <a:pt x="98" y="0"/>
                  <a:pt x="64" y="15"/>
                  <a:pt x="40" y="39"/>
                </a:cubicBezTo>
                <a:cubicBezTo>
                  <a:pt x="15" y="64"/>
                  <a:pt x="0" y="98"/>
                  <a:pt x="0" y="136"/>
                </a:cubicBezTo>
                <a:cubicBezTo>
                  <a:pt x="0" y="173"/>
                  <a:pt x="15" y="207"/>
                  <a:pt x="40" y="232"/>
                </a:cubicBezTo>
                <a:cubicBezTo>
                  <a:pt x="64" y="256"/>
                  <a:pt x="98" y="272"/>
                  <a:pt x="136" y="272"/>
                </a:cubicBezTo>
                <a:cubicBezTo>
                  <a:pt x="136" y="272"/>
                  <a:pt x="136" y="272"/>
                  <a:pt x="136" y="272"/>
                </a:cubicBezTo>
                <a:cubicBezTo>
                  <a:pt x="173" y="272"/>
                  <a:pt x="207" y="256"/>
                  <a:pt x="232" y="232"/>
                </a:cubicBezTo>
                <a:cubicBezTo>
                  <a:pt x="257" y="207"/>
                  <a:pt x="272" y="173"/>
                  <a:pt x="27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62"/>
                  <a:pt x="221" y="186"/>
                  <a:pt x="204" y="203"/>
                </a:cubicBezTo>
                <a:cubicBezTo>
                  <a:pt x="186" y="221"/>
                  <a:pt x="162" y="232"/>
                  <a:pt x="136" y="232"/>
                </a:cubicBezTo>
                <a:cubicBezTo>
                  <a:pt x="109" y="232"/>
                  <a:pt x="85" y="221"/>
                  <a:pt x="68" y="203"/>
                </a:cubicBezTo>
                <a:cubicBezTo>
                  <a:pt x="51" y="186"/>
                  <a:pt x="40" y="162"/>
                  <a:pt x="40" y="136"/>
                </a:cubicBezTo>
                <a:cubicBezTo>
                  <a:pt x="40" y="109"/>
                  <a:pt x="51" y="85"/>
                  <a:pt x="68" y="68"/>
                </a:cubicBezTo>
                <a:cubicBezTo>
                  <a:pt x="85" y="50"/>
                  <a:pt x="109" y="40"/>
                  <a:pt x="136" y="40"/>
                </a:cubicBezTo>
                <a:cubicBezTo>
                  <a:pt x="162" y="40"/>
                  <a:pt x="186" y="50"/>
                  <a:pt x="204" y="68"/>
                </a:cubicBezTo>
                <a:cubicBezTo>
                  <a:pt x="221" y="85"/>
                  <a:pt x="232" y="109"/>
                  <a:pt x="23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98"/>
                  <a:pt x="257" y="64"/>
                  <a:pt x="232" y="39"/>
                </a:cubicBezTo>
                <a:cubicBezTo>
                  <a:pt x="208" y="15"/>
                  <a:pt x="173" y="0"/>
                  <a:pt x="136" y="0"/>
                </a:cubicBezTo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482346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2" name="Freeform 42"/>
          <p:cNvSpPr>
            <a:spLocks noEditPoints="1"/>
          </p:cNvSpPr>
          <p:nvPr userDrawn="1">
            <p:custDataLst>
              <p:tags r:id="rId9"/>
            </p:custDataLst>
          </p:nvPr>
        </p:nvSpPr>
        <p:spPr bwMode="auto">
          <a:xfrm>
            <a:off x="3712845" y="88265"/>
            <a:ext cx="274955" cy="274320"/>
          </a:xfrm>
          <a:custGeom>
            <a:avLst/>
            <a:gdLst>
              <a:gd name="T0" fmla="*/ 124 w 247"/>
              <a:gd name="T1" fmla="*/ 247 h 247"/>
              <a:gd name="T2" fmla="*/ 0 w 247"/>
              <a:gd name="T3" fmla="*/ 123 h 247"/>
              <a:gd name="T4" fmla="*/ 124 w 247"/>
              <a:gd name="T5" fmla="*/ 0 h 247"/>
              <a:gd name="T6" fmla="*/ 247 w 247"/>
              <a:gd name="T7" fmla="*/ 123 h 247"/>
              <a:gd name="T8" fmla="*/ 124 w 247"/>
              <a:gd name="T9" fmla="*/ 247 h 247"/>
              <a:gd name="T10" fmla="*/ 124 w 247"/>
              <a:gd name="T11" fmla="*/ 36 h 247"/>
              <a:gd name="T12" fmla="*/ 37 w 247"/>
              <a:gd name="T13" fmla="*/ 123 h 247"/>
              <a:gd name="T14" fmla="*/ 124 w 247"/>
              <a:gd name="T15" fmla="*/ 210 h 247"/>
              <a:gd name="T16" fmla="*/ 211 w 247"/>
              <a:gd name="T17" fmla="*/ 123 h 247"/>
              <a:gd name="T18" fmla="*/ 124 w 247"/>
              <a:gd name="T19" fmla="*/ 36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7" h="247">
                <a:moveTo>
                  <a:pt x="124" y="247"/>
                </a:moveTo>
                <a:cubicBezTo>
                  <a:pt x="56" y="247"/>
                  <a:pt x="0" y="191"/>
                  <a:pt x="0" y="123"/>
                </a:cubicBezTo>
                <a:cubicBezTo>
                  <a:pt x="0" y="55"/>
                  <a:pt x="56" y="0"/>
                  <a:pt x="124" y="0"/>
                </a:cubicBezTo>
                <a:cubicBezTo>
                  <a:pt x="192" y="0"/>
                  <a:pt x="247" y="55"/>
                  <a:pt x="247" y="123"/>
                </a:cubicBezTo>
                <a:cubicBezTo>
                  <a:pt x="247" y="191"/>
                  <a:pt x="192" y="247"/>
                  <a:pt x="124" y="247"/>
                </a:cubicBezTo>
                <a:close/>
                <a:moveTo>
                  <a:pt x="124" y="36"/>
                </a:moveTo>
                <a:cubicBezTo>
                  <a:pt x="76" y="36"/>
                  <a:pt x="37" y="75"/>
                  <a:pt x="37" y="123"/>
                </a:cubicBezTo>
                <a:cubicBezTo>
                  <a:pt x="37" y="171"/>
                  <a:pt x="76" y="210"/>
                  <a:pt x="124" y="210"/>
                </a:cubicBezTo>
                <a:cubicBezTo>
                  <a:pt x="172" y="210"/>
                  <a:pt x="211" y="171"/>
                  <a:pt x="211" y="123"/>
                </a:cubicBezTo>
                <a:cubicBezTo>
                  <a:pt x="211" y="75"/>
                  <a:pt x="172" y="36"/>
                  <a:pt x="124" y="36"/>
                </a:cubicBezTo>
                <a:close/>
              </a:path>
            </a:pathLst>
          </a:custGeom>
          <a:solidFill>
            <a:schemeClr val="accent4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3" name="Freeform 48"/>
          <p:cNvSpPr/>
          <p:nvPr userDrawn="1">
            <p:custDataLst>
              <p:tags r:id="rId10"/>
            </p:custDataLst>
          </p:nvPr>
        </p:nvSpPr>
        <p:spPr bwMode="auto">
          <a:xfrm>
            <a:off x="11616055" y="5883275"/>
            <a:ext cx="575945" cy="872490"/>
          </a:xfrm>
          <a:custGeom>
            <a:avLst/>
            <a:gdLst>
              <a:gd name="T0" fmla="*/ 1798 w 1798"/>
              <a:gd name="T1" fmla="*/ 77 h 2720"/>
              <a:gd name="T2" fmla="*/ 1291 w 1798"/>
              <a:gd name="T3" fmla="*/ 12 h 2720"/>
              <a:gd name="T4" fmla="*/ 47 w 1798"/>
              <a:gd name="T5" fmla="*/ 1429 h 2720"/>
              <a:gd name="T6" fmla="*/ 1464 w 1798"/>
              <a:gd name="T7" fmla="*/ 2673 h 2720"/>
              <a:gd name="T8" fmla="*/ 1798 w 1798"/>
              <a:gd name="T9" fmla="*/ 2608 h 2720"/>
              <a:gd name="T10" fmla="*/ 1798 w 1798"/>
              <a:gd name="T11" fmla="*/ 77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8" h="2720">
                <a:moveTo>
                  <a:pt x="1798" y="77"/>
                </a:moveTo>
                <a:cubicBezTo>
                  <a:pt x="1639" y="24"/>
                  <a:pt x="1468" y="0"/>
                  <a:pt x="1291" y="12"/>
                </a:cubicBezTo>
                <a:cubicBezTo>
                  <a:pt x="557" y="60"/>
                  <a:pt x="0" y="694"/>
                  <a:pt x="47" y="1429"/>
                </a:cubicBezTo>
                <a:cubicBezTo>
                  <a:pt x="95" y="2164"/>
                  <a:pt x="729" y="2720"/>
                  <a:pt x="1464" y="2673"/>
                </a:cubicBezTo>
                <a:cubicBezTo>
                  <a:pt x="1581" y="2665"/>
                  <a:pt x="1692" y="2643"/>
                  <a:pt x="1798" y="2608"/>
                </a:cubicBezTo>
                <a:cubicBezTo>
                  <a:pt x="1798" y="77"/>
                  <a:pt x="1798" y="77"/>
                  <a:pt x="1798" y="77"/>
                </a:cubicBezTo>
              </a:path>
            </a:pathLst>
          </a:custGeom>
          <a:gradFill>
            <a:gsLst>
              <a:gs pos="19000">
                <a:schemeClr val="accent1">
                  <a:lumMod val="60000"/>
                  <a:lumOff val="40000"/>
                  <a:alpha val="82000"/>
                </a:schemeClr>
              </a:gs>
              <a:gs pos="64000">
                <a:schemeClr val="accent2">
                  <a:alpha val="69000"/>
                </a:schemeClr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Freeform 37"/>
          <p:cNvSpPr/>
          <p:nvPr userDrawn="1">
            <p:custDataLst>
              <p:tags r:id="rId11"/>
            </p:custDataLst>
          </p:nvPr>
        </p:nvSpPr>
        <p:spPr bwMode="auto">
          <a:xfrm>
            <a:off x="3110230" y="0"/>
            <a:ext cx="815975" cy="450850"/>
          </a:xfrm>
          <a:custGeom>
            <a:avLst/>
            <a:gdLst>
              <a:gd name="T0" fmla="*/ 0 w 1174"/>
              <a:gd name="T1" fmla="*/ 62 h 649"/>
              <a:gd name="T2" fmla="*/ 587 w 1174"/>
              <a:gd name="T3" fmla="*/ 649 h 649"/>
              <a:gd name="T4" fmla="*/ 1174 w 1174"/>
              <a:gd name="T5" fmla="*/ 62 h 649"/>
              <a:gd name="T6" fmla="*/ 1171 w 1174"/>
              <a:gd name="T7" fmla="*/ 0 h 649"/>
              <a:gd name="T8" fmla="*/ 3 w 1174"/>
              <a:gd name="T9" fmla="*/ 0 h 649"/>
              <a:gd name="T10" fmla="*/ 0 w 1174"/>
              <a:gd name="T11" fmla="*/ 62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4" h="649">
                <a:moveTo>
                  <a:pt x="0" y="62"/>
                </a:moveTo>
                <a:cubicBezTo>
                  <a:pt x="0" y="386"/>
                  <a:pt x="263" y="649"/>
                  <a:pt x="587" y="649"/>
                </a:cubicBezTo>
                <a:cubicBezTo>
                  <a:pt x="912" y="649"/>
                  <a:pt x="1174" y="386"/>
                  <a:pt x="1174" y="62"/>
                </a:cubicBezTo>
                <a:cubicBezTo>
                  <a:pt x="1174" y="41"/>
                  <a:pt x="1173" y="20"/>
                  <a:pt x="1171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20"/>
                  <a:pt x="0" y="41"/>
                  <a:pt x="0" y="62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Freeform 48"/>
          <p:cNvSpPr/>
          <p:nvPr userDrawn="1">
            <p:custDataLst>
              <p:tags r:id="rId12"/>
            </p:custDataLst>
          </p:nvPr>
        </p:nvSpPr>
        <p:spPr bwMode="auto">
          <a:xfrm flipH="1">
            <a:off x="0" y="4610735"/>
            <a:ext cx="478790" cy="725170"/>
          </a:xfrm>
          <a:custGeom>
            <a:avLst/>
            <a:gdLst>
              <a:gd name="T0" fmla="*/ 1798 w 1798"/>
              <a:gd name="T1" fmla="*/ 77 h 2720"/>
              <a:gd name="T2" fmla="*/ 1291 w 1798"/>
              <a:gd name="T3" fmla="*/ 12 h 2720"/>
              <a:gd name="T4" fmla="*/ 47 w 1798"/>
              <a:gd name="T5" fmla="*/ 1429 h 2720"/>
              <a:gd name="T6" fmla="*/ 1464 w 1798"/>
              <a:gd name="T7" fmla="*/ 2673 h 2720"/>
              <a:gd name="T8" fmla="*/ 1798 w 1798"/>
              <a:gd name="T9" fmla="*/ 2608 h 2720"/>
              <a:gd name="T10" fmla="*/ 1798 w 1798"/>
              <a:gd name="T11" fmla="*/ 77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8" h="2720">
                <a:moveTo>
                  <a:pt x="1798" y="77"/>
                </a:moveTo>
                <a:cubicBezTo>
                  <a:pt x="1639" y="24"/>
                  <a:pt x="1468" y="0"/>
                  <a:pt x="1291" y="12"/>
                </a:cubicBezTo>
                <a:cubicBezTo>
                  <a:pt x="557" y="60"/>
                  <a:pt x="0" y="694"/>
                  <a:pt x="47" y="1429"/>
                </a:cubicBezTo>
                <a:cubicBezTo>
                  <a:pt x="95" y="2164"/>
                  <a:pt x="729" y="2720"/>
                  <a:pt x="1464" y="2673"/>
                </a:cubicBezTo>
                <a:cubicBezTo>
                  <a:pt x="1581" y="2665"/>
                  <a:pt x="1692" y="2643"/>
                  <a:pt x="1798" y="2608"/>
                </a:cubicBezTo>
                <a:cubicBezTo>
                  <a:pt x="1798" y="77"/>
                  <a:pt x="1798" y="77"/>
                  <a:pt x="1798" y="77"/>
                </a:cubicBezTo>
              </a:path>
            </a:pathLst>
          </a:custGeom>
          <a:gradFill>
            <a:gsLst>
              <a:gs pos="18000">
                <a:schemeClr val="accent1">
                  <a:alpha val="69000"/>
                  <a:lumMod val="93000"/>
                  <a:lumOff val="7000"/>
                </a:schemeClr>
              </a:gs>
              <a:gs pos="64000">
                <a:schemeClr val="accent2">
                  <a:alpha val="63000"/>
                </a:schemeClr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6" name="Freeform 40"/>
          <p:cNvSpPr>
            <a:spLocks noEditPoints="1"/>
          </p:cNvSpPr>
          <p:nvPr userDrawn="1">
            <p:custDataLst>
              <p:tags r:id="rId13"/>
            </p:custDataLst>
          </p:nvPr>
        </p:nvSpPr>
        <p:spPr bwMode="auto">
          <a:xfrm>
            <a:off x="11718925" y="5783580"/>
            <a:ext cx="369570" cy="369570"/>
          </a:xfrm>
          <a:custGeom>
            <a:avLst/>
            <a:gdLst>
              <a:gd name="T0" fmla="*/ 272 w 272"/>
              <a:gd name="T1" fmla="*/ 136 h 272"/>
              <a:gd name="T2" fmla="*/ 272 w 272"/>
              <a:gd name="T3" fmla="*/ 136 h 272"/>
              <a:gd name="T4" fmla="*/ 272 w 272"/>
              <a:gd name="T5" fmla="*/ 136 h 272"/>
              <a:gd name="T6" fmla="*/ 136 w 272"/>
              <a:gd name="T7" fmla="*/ 0 h 272"/>
              <a:gd name="T8" fmla="*/ 136 w 272"/>
              <a:gd name="T9" fmla="*/ 0 h 272"/>
              <a:gd name="T10" fmla="*/ 40 w 272"/>
              <a:gd name="T11" fmla="*/ 39 h 272"/>
              <a:gd name="T12" fmla="*/ 0 w 272"/>
              <a:gd name="T13" fmla="*/ 136 h 272"/>
              <a:gd name="T14" fmla="*/ 40 w 272"/>
              <a:gd name="T15" fmla="*/ 232 h 272"/>
              <a:gd name="T16" fmla="*/ 136 w 272"/>
              <a:gd name="T17" fmla="*/ 272 h 272"/>
              <a:gd name="T18" fmla="*/ 136 w 272"/>
              <a:gd name="T19" fmla="*/ 272 h 272"/>
              <a:gd name="T20" fmla="*/ 232 w 272"/>
              <a:gd name="T21" fmla="*/ 232 h 272"/>
              <a:gd name="T22" fmla="*/ 272 w 272"/>
              <a:gd name="T23" fmla="*/ 136 h 272"/>
              <a:gd name="T24" fmla="*/ 252 w 272"/>
              <a:gd name="T25" fmla="*/ 136 h 272"/>
              <a:gd name="T26" fmla="*/ 232 w 272"/>
              <a:gd name="T27" fmla="*/ 136 h 272"/>
              <a:gd name="T28" fmla="*/ 204 w 272"/>
              <a:gd name="T29" fmla="*/ 203 h 272"/>
              <a:gd name="T30" fmla="*/ 136 w 272"/>
              <a:gd name="T31" fmla="*/ 232 h 272"/>
              <a:gd name="T32" fmla="*/ 68 w 272"/>
              <a:gd name="T33" fmla="*/ 203 h 272"/>
              <a:gd name="T34" fmla="*/ 40 w 272"/>
              <a:gd name="T35" fmla="*/ 136 h 272"/>
              <a:gd name="T36" fmla="*/ 68 w 272"/>
              <a:gd name="T37" fmla="*/ 68 h 272"/>
              <a:gd name="T38" fmla="*/ 136 w 272"/>
              <a:gd name="T39" fmla="*/ 40 h 272"/>
              <a:gd name="T40" fmla="*/ 204 w 272"/>
              <a:gd name="T41" fmla="*/ 68 h 272"/>
              <a:gd name="T42" fmla="*/ 232 w 272"/>
              <a:gd name="T43" fmla="*/ 136 h 272"/>
              <a:gd name="T44" fmla="*/ 252 w 272"/>
              <a:gd name="T45" fmla="*/ 136 h 272"/>
              <a:gd name="T46" fmla="*/ 272 w 272"/>
              <a:gd name="T47" fmla="*/ 136 h 272"/>
              <a:gd name="T48" fmla="*/ 272 w 272"/>
              <a:gd name="T49" fmla="*/ 136 h 272"/>
              <a:gd name="T50" fmla="*/ 232 w 272"/>
              <a:gd name="T51" fmla="*/ 39 h 272"/>
              <a:gd name="T52" fmla="*/ 136 w 272"/>
              <a:gd name="T5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2" h="272">
                <a:moveTo>
                  <a:pt x="272" y="136"/>
                </a:move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moveTo>
                  <a:pt x="136" y="0"/>
                </a:moveTo>
                <a:cubicBezTo>
                  <a:pt x="136" y="0"/>
                  <a:pt x="136" y="0"/>
                  <a:pt x="136" y="0"/>
                </a:cubicBezTo>
                <a:cubicBezTo>
                  <a:pt x="98" y="0"/>
                  <a:pt x="64" y="15"/>
                  <a:pt x="40" y="39"/>
                </a:cubicBezTo>
                <a:cubicBezTo>
                  <a:pt x="15" y="64"/>
                  <a:pt x="0" y="98"/>
                  <a:pt x="0" y="136"/>
                </a:cubicBezTo>
                <a:cubicBezTo>
                  <a:pt x="0" y="173"/>
                  <a:pt x="15" y="207"/>
                  <a:pt x="40" y="232"/>
                </a:cubicBezTo>
                <a:cubicBezTo>
                  <a:pt x="64" y="256"/>
                  <a:pt x="98" y="272"/>
                  <a:pt x="136" y="272"/>
                </a:cubicBezTo>
                <a:cubicBezTo>
                  <a:pt x="136" y="272"/>
                  <a:pt x="136" y="272"/>
                  <a:pt x="136" y="272"/>
                </a:cubicBezTo>
                <a:cubicBezTo>
                  <a:pt x="173" y="272"/>
                  <a:pt x="207" y="256"/>
                  <a:pt x="232" y="232"/>
                </a:cubicBezTo>
                <a:cubicBezTo>
                  <a:pt x="257" y="207"/>
                  <a:pt x="272" y="173"/>
                  <a:pt x="27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62"/>
                  <a:pt x="221" y="186"/>
                  <a:pt x="204" y="203"/>
                </a:cubicBezTo>
                <a:cubicBezTo>
                  <a:pt x="186" y="221"/>
                  <a:pt x="162" y="232"/>
                  <a:pt x="136" y="232"/>
                </a:cubicBezTo>
                <a:cubicBezTo>
                  <a:pt x="109" y="232"/>
                  <a:pt x="85" y="221"/>
                  <a:pt x="68" y="203"/>
                </a:cubicBezTo>
                <a:cubicBezTo>
                  <a:pt x="51" y="186"/>
                  <a:pt x="40" y="162"/>
                  <a:pt x="40" y="136"/>
                </a:cubicBezTo>
                <a:cubicBezTo>
                  <a:pt x="40" y="109"/>
                  <a:pt x="51" y="85"/>
                  <a:pt x="68" y="68"/>
                </a:cubicBezTo>
                <a:cubicBezTo>
                  <a:pt x="85" y="50"/>
                  <a:pt x="109" y="40"/>
                  <a:pt x="136" y="40"/>
                </a:cubicBezTo>
                <a:cubicBezTo>
                  <a:pt x="162" y="40"/>
                  <a:pt x="186" y="50"/>
                  <a:pt x="204" y="68"/>
                </a:cubicBezTo>
                <a:cubicBezTo>
                  <a:pt x="221" y="85"/>
                  <a:pt x="232" y="109"/>
                  <a:pt x="23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98"/>
                  <a:pt x="257" y="64"/>
                  <a:pt x="232" y="39"/>
                </a:cubicBezTo>
                <a:cubicBezTo>
                  <a:pt x="208" y="15"/>
                  <a:pt x="173" y="0"/>
                  <a:pt x="136" y="0"/>
                </a:cubicBezTo>
              </a:path>
            </a:pathLst>
          </a:custGeom>
          <a:solidFill>
            <a:schemeClr val="accent3">
              <a:alpha val="7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7" name="Freeform 40"/>
          <p:cNvSpPr>
            <a:spLocks noEditPoints="1"/>
          </p:cNvSpPr>
          <p:nvPr userDrawn="1">
            <p:custDataLst>
              <p:tags r:id="rId14"/>
            </p:custDataLst>
          </p:nvPr>
        </p:nvSpPr>
        <p:spPr bwMode="auto">
          <a:xfrm>
            <a:off x="161290" y="4543425"/>
            <a:ext cx="317500" cy="317500"/>
          </a:xfrm>
          <a:custGeom>
            <a:avLst/>
            <a:gdLst>
              <a:gd name="T0" fmla="*/ 272 w 272"/>
              <a:gd name="T1" fmla="*/ 136 h 272"/>
              <a:gd name="T2" fmla="*/ 272 w 272"/>
              <a:gd name="T3" fmla="*/ 136 h 272"/>
              <a:gd name="T4" fmla="*/ 272 w 272"/>
              <a:gd name="T5" fmla="*/ 136 h 272"/>
              <a:gd name="T6" fmla="*/ 136 w 272"/>
              <a:gd name="T7" fmla="*/ 0 h 272"/>
              <a:gd name="T8" fmla="*/ 136 w 272"/>
              <a:gd name="T9" fmla="*/ 0 h 272"/>
              <a:gd name="T10" fmla="*/ 40 w 272"/>
              <a:gd name="T11" fmla="*/ 39 h 272"/>
              <a:gd name="T12" fmla="*/ 0 w 272"/>
              <a:gd name="T13" fmla="*/ 136 h 272"/>
              <a:gd name="T14" fmla="*/ 40 w 272"/>
              <a:gd name="T15" fmla="*/ 232 h 272"/>
              <a:gd name="T16" fmla="*/ 136 w 272"/>
              <a:gd name="T17" fmla="*/ 272 h 272"/>
              <a:gd name="T18" fmla="*/ 136 w 272"/>
              <a:gd name="T19" fmla="*/ 272 h 272"/>
              <a:gd name="T20" fmla="*/ 232 w 272"/>
              <a:gd name="T21" fmla="*/ 232 h 272"/>
              <a:gd name="T22" fmla="*/ 272 w 272"/>
              <a:gd name="T23" fmla="*/ 136 h 272"/>
              <a:gd name="T24" fmla="*/ 252 w 272"/>
              <a:gd name="T25" fmla="*/ 136 h 272"/>
              <a:gd name="T26" fmla="*/ 232 w 272"/>
              <a:gd name="T27" fmla="*/ 136 h 272"/>
              <a:gd name="T28" fmla="*/ 204 w 272"/>
              <a:gd name="T29" fmla="*/ 203 h 272"/>
              <a:gd name="T30" fmla="*/ 136 w 272"/>
              <a:gd name="T31" fmla="*/ 232 h 272"/>
              <a:gd name="T32" fmla="*/ 68 w 272"/>
              <a:gd name="T33" fmla="*/ 203 h 272"/>
              <a:gd name="T34" fmla="*/ 40 w 272"/>
              <a:gd name="T35" fmla="*/ 136 h 272"/>
              <a:gd name="T36" fmla="*/ 68 w 272"/>
              <a:gd name="T37" fmla="*/ 68 h 272"/>
              <a:gd name="T38" fmla="*/ 136 w 272"/>
              <a:gd name="T39" fmla="*/ 40 h 272"/>
              <a:gd name="T40" fmla="*/ 204 w 272"/>
              <a:gd name="T41" fmla="*/ 68 h 272"/>
              <a:gd name="T42" fmla="*/ 232 w 272"/>
              <a:gd name="T43" fmla="*/ 136 h 272"/>
              <a:gd name="T44" fmla="*/ 252 w 272"/>
              <a:gd name="T45" fmla="*/ 136 h 272"/>
              <a:gd name="T46" fmla="*/ 272 w 272"/>
              <a:gd name="T47" fmla="*/ 136 h 272"/>
              <a:gd name="T48" fmla="*/ 272 w 272"/>
              <a:gd name="T49" fmla="*/ 136 h 272"/>
              <a:gd name="T50" fmla="*/ 232 w 272"/>
              <a:gd name="T51" fmla="*/ 39 h 272"/>
              <a:gd name="T52" fmla="*/ 136 w 272"/>
              <a:gd name="T5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2" h="272">
                <a:moveTo>
                  <a:pt x="272" y="136"/>
                </a:move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moveTo>
                  <a:pt x="136" y="0"/>
                </a:moveTo>
                <a:cubicBezTo>
                  <a:pt x="136" y="0"/>
                  <a:pt x="136" y="0"/>
                  <a:pt x="136" y="0"/>
                </a:cubicBezTo>
                <a:cubicBezTo>
                  <a:pt x="98" y="0"/>
                  <a:pt x="64" y="15"/>
                  <a:pt x="40" y="39"/>
                </a:cubicBezTo>
                <a:cubicBezTo>
                  <a:pt x="15" y="64"/>
                  <a:pt x="0" y="98"/>
                  <a:pt x="0" y="136"/>
                </a:cubicBezTo>
                <a:cubicBezTo>
                  <a:pt x="0" y="173"/>
                  <a:pt x="15" y="207"/>
                  <a:pt x="40" y="232"/>
                </a:cubicBezTo>
                <a:cubicBezTo>
                  <a:pt x="64" y="256"/>
                  <a:pt x="98" y="272"/>
                  <a:pt x="136" y="272"/>
                </a:cubicBezTo>
                <a:cubicBezTo>
                  <a:pt x="136" y="272"/>
                  <a:pt x="136" y="272"/>
                  <a:pt x="136" y="272"/>
                </a:cubicBezTo>
                <a:cubicBezTo>
                  <a:pt x="173" y="272"/>
                  <a:pt x="207" y="256"/>
                  <a:pt x="232" y="232"/>
                </a:cubicBezTo>
                <a:cubicBezTo>
                  <a:pt x="257" y="207"/>
                  <a:pt x="272" y="173"/>
                  <a:pt x="27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62"/>
                  <a:pt x="221" y="186"/>
                  <a:pt x="204" y="203"/>
                </a:cubicBezTo>
                <a:cubicBezTo>
                  <a:pt x="186" y="221"/>
                  <a:pt x="162" y="232"/>
                  <a:pt x="136" y="232"/>
                </a:cubicBezTo>
                <a:cubicBezTo>
                  <a:pt x="109" y="232"/>
                  <a:pt x="85" y="221"/>
                  <a:pt x="68" y="203"/>
                </a:cubicBezTo>
                <a:cubicBezTo>
                  <a:pt x="51" y="186"/>
                  <a:pt x="40" y="162"/>
                  <a:pt x="40" y="136"/>
                </a:cubicBezTo>
                <a:cubicBezTo>
                  <a:pt x="40" y="109"/>
                  <a:pt x="51" y="85"/>
                  <a:pt x="68" y="68"/>
                </a:cubicBezTo>
                <a:cubicBezTo>
                  <a:pt x="85" y="50"/>
                  <a:pt x="109" y="40"/>
                  <a:pt x="136" y="40"/>
                </a:cubicBezTo>
                <a:cubicBezTo>
                  <a:pt x="162" y="40"/>
                  <a:pt x="186" y="50"/>
                  <a:pt x="204" y="68"/>
                </a:cubicBezTo>
                <a:cubicBezTo>
                  <a:pt x="221" y="85"/>
                  <a:pt x="232" y="109"/>
                  <a:pt x="23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98"/>
                  <a:pt x="257" y="64"/>
                  <a:pt x="232" y="39"/>
                </a:cubicBezTo>
                <a:cubicBezTo>
                  <a:pt x="208" y="15"/>
                  <a:pt x="173" y="0"/>
                  <a:pt x="136" y="0"/>
                </a:cubicBezTo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-635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2" name="Freeform 42"/>
          <p:cNvSpPr>
            <a:spLocks noEditPoints="1"/>
          </p:cNvSpPr>
          <p:nvPr userDrawn="1">
            <p:custDataLst>
              <p:tags r:id="rId9"/>
            </p:custDataLst>
          </p:nvPr>
        </p:nvSpPr>
        <p:spPr bwMode="auto">
          <a:xfrm>
            <a:off x="3712845" y="88265"/>
            <a:ext cx="274955" cy="274320"/>
          </a:xfrm>
          <a:custGeom>
            <a:avLst/>
            <a:gdLst>
              <a:gd name="T0" fmla="*/ 124 w 247"/>
              <a:gd name="T1" fmla="*/ 247 h 247"/>
              <a:gd name="T2" fmla="*/ 0 w 247"/>
              <a:gd name="T3" fmla="*/ 123 h 247"/>
              <a:gd name="T4" fmla="*/ 124 w 247"/>
              <a:gd name="T5" fmla="*/ 0 h 247"/>
              <a:gd name="T6" fmla="*/ 247 w 247"/>
              <a:gd name="T7" fmla="*/ 123 h 247"/>
              <a:gd name="T8" fmla="*/ 124 w 247"/>
              <a:gd name="T9" fmla="*/ 247 h 247"/>
              <a:gd name="T10" fmla="*/ 124 w 247"/>
              <a:gd name="T11" fmla="*/ 36 h 247"/>
              <a:gd name="T12" fmla="*/ 37 w 247"/>
              <a:gd name="T13" fmla="*/ 123 h 247"/>
              <a:gd name="T14" fmla="*/ 124 w 247"/>
              <a:gd name="T15" fmla="*/ 210 h 247"/>
              <a:gd name="T16" fmla="*/ 211 w 247"/>
              <a:gd name="T17" fmla="*/ 123 h 247"/>
              <a:gd name="T18" fmla="*/ 124 w 247"/>
              <a:gd name="T19" fmla="*/ 36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7" h="247">
                <a:moveTo>
                  <a:pt x="124" y="247"/>
                </a:moveTo>
                <a:cubicBezTo>
                  <a:pt x="56" y="247"/>
                  <a:pt x="0" y="191"/>
                  <a:pt x="0" y="123"/>
                </a:cubicBezTo>
                <a:cubicBezTo>
                  <a:pt x="0" y="55"/>
                  <a:pt x="56" y="0"/>
                  <a:pt x="124" y="0"/>
                </a:cubicBezTo>
                <a:cubicBezTo>
                  <a:pt x="192" y="0"/>
                  <a:pt x="247" y="55"/>
                  <a:pt x="247" y="123"/>
                </a:cubicBezTo>
                <a:cubicBezTo>
                  <a:pt x="247" y="191"/>
                  <a:pt x="192" y="247"/>
                  <a:pt x="124" y="247"/>
                </a:cubicBezTo>
                <a:close/>
                <a:moveTo>
                  <a:pt x="124" y="36"/>
                </a:moveTo>
                <a:cubicBezTo>
                  <a:pt x="76" y="36"/>
                  <a:pt x="37" y="75"/>
                  <a:pt x="37" y="123"/>
                </a:cubicBezTo>
                <a:cubicBezTo>
                  <a:pt x="37" y="171"/>
                  <a:pt x="76" y="210"/>
                  <a:pt x="124" y="210"/>
                </a:cubicBezTo>
                <a:cubicBezTo>
                  <a:pt x="172" y="210"/>
                  <a:pt x="211" y="171"/>
                  <a:pt x="211" y="123"/>
                </a:cubicBezTo>
                <a:cubicBezTo>
                  <a:pt x="211" y="75"/>
                  <a:pt x="172" y="36"/>
                  <a:pt x="124" y="36"/>
                </a:cubicBezTo>
                <a:close/>
              </a:path>
            </a:pathLst>
          </a:custGeom>
          <a:solidFill>
            <a:schemeClr val="accent4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3" name="Freeform 48"/>
          <p:cNvSpPr/>
          <p:nvPr userDrawn="1">
            <p:custDataLst>
              <p:tags r:id="rId10"/>
            </p:custDataLst>
          </p:nvPr>
        </p:nvSpPr>
        <p:spPr bwMode="auto">
          <a:xfrm>
            <a:off x="11616055" y="5883275"/>
            <a:ext cx="575945" cy="872490"/>
          </a:xfrm>
          <a:custGeom>
            <a:avLst/>
            <a:gdLst>
              <a:gd name="T0" fmla="*/ 1798 w 1798"/>
              <a:gd name="T1" fmla="*/ 77 h 2720"/>
              <a:gd name="T2" fmla="*/ 1291 w 1798"/>
              <a:gd name="T3" fmla="*/ 12 h 2720"/>
              <a:gd name="T4" fmla="*/ 47 w 1798"/>
              <a:gd name="T5" fmla="*/ 1429 h 2720"/>
              <a:gd name="T6" fmla="*/ 1464 w 1798"/>
              <a:gd name="T7" fmla="*/ 2673 h 2720"/>
              <a:gd name="T8" fmla="*/ 1798 w 1798"/>
              <a:gd name="T9" fmla="*/ 2608 h 2720"/>
              <a:gd name="T10" fmla="*/ 1798 w 1798"/>
              <a:gd name="T11" fmla="*/ 77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8" h="2720">
                <a:moveTo>
                  <a:pt x="1798" y="77"/>
                </a:moveTo>
                <a:cubicBezTo>
                  <a:pt x="1639" y="24"/>
                  <a:pt x="1468" y="0"/>
                  <a:pt x="1291" y="12"/>
                </a:cubicBezTo>
                <a:cubicBezTo>
                  <a:pt x="557" y="60"/>
                  <a:pt x="0" y="694"/>
                  <a:pt x="47" y="1429"/>
                </a:cubicBezTo>
                <a:cubicBezTo>
                  <a:pt x="95" y="2164"/>
                  <a:pt x="729" y="2720"/>
                  <a:pt x="1464" y="2673"/>
                </a:cubicBezTo>
                <a:cubicBezTo>
                  <a:pt x="1581" y="2665"/>
                  <a:pt x="1692" y="2643"/>
                  <a:pt x="1798" y="2608"/>
                </a:cubicBezTo>
                <a:cubicBezTo>
                  <a:pt x="1798" y="77"/>
                  <a:pt x="1798" y="77"/>
                  <a:pt x="1798" y="77"/>
                </a:cubicBezTo>
              </a:path>
            </a:pathLst>
          </a:custGeom>
          <a:gradFill>
            <a:gsLst>
              <a:gs pos="19000">
                <a:schemeClr val="accent1">
                  <a:lumMod val="60000"/>
                  <a:lumOff val="40000"/>
                  <a:alpha val="82000"/>
                </a:schemeClr>
              </a:gs>
              <a:gs pos="64000">
                <a:schemeClr val="accent2">
                  <a:alpha val="69000"/>
                </a:schemeClr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Freeform 37"/>
          <p:cNvSpPr/>
          <p:nvPr userDrawn="1">
            <p:custDataLst>
              <p:tags r:id="rId11"/>
            </p:custDataLst>
          </p:nvPr>
        </p:nvSpPr>
        <p:spPr bwMode="auto">
          <a:xfrm>
            <a:off x="3110230" y="0"/>
            <a:ext cx="815975" cy="450850"/>
          </a:xfrm>
          <a:custGeom>
            <a:avLst/>
            <a:gdLst>
              <a:gd name="T0" fmla="*/ 0 w 1174"/>
              <a:gd name="T1" fmla="*/ 62 h 649"/>
              <a:gd name="T2" fmla="*/ 587 w 1174"/>
              <a:gd name="T3" fmla="*/ 649 h 649"/>
              <a:gd name="T4" fmla="*/ 1174 w 1174"/>
              <a:gd name="T5" fmla="*/ 62 h 649"/>
              <a:gd name="T6" fmla="*/ 1171 w 1174"/>
              <a:gd name="T7" fmla="*/ 0 h 649"/>
              <a:gd name="T8" fmla="*/ 3 w 1174"/>
              <a:gd name="T9" fmla="*/ 0 h 649"/>
              <a:gd name="T10" fmla="*/ 0 w 1174"/>
              <a:gd name="T11" fmla="*/ 62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4" h="649">
                <a:moveTo>
                  <a:pt x="0" y="62"/>
                </a:moveTo>
                <a:cubicBezTo>
                  <a:pt x="0" y="386"/>
                  <a:pt x="263" y="649"/>
                  <a:pt x="587" y="649"/>
                </a:cubicBezTo>
                <a:cubicBezTo>
                  <a:pt x="912" y="649"/>
                  <a:pt x="1174" y="386"/>
                  <a:pt x="1174" y="62"/>
                </a:cubicBezTo>
                <a:cubicBezTo>
                  <a:pt x="1174" y="41"/>
                  <a:pt x="1173" y="20"/>
                  <a:pt x="1171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20"/>
                  <a:pt x="0" y="41"/>
                  <a:pt x="0" y="62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Freeform 48"/>
          <p:cNvSpPr/>
          <p:nvPr userDrawn="1">
            <p:custDataLst>
              <p:tags r:id="rId12"/>
            </p:custDataLst>
          </p:nvPr>
        </p:nvSpPr>
        <p:spPr bwMode="auto">
          <a:xfrm flipH="1">
            <a:off x="0" y="4610735"/>
            <a:ext cx="478790" cy="725170"/>
          </a:xfrm>
          <a:custGeom>
            <a:avLst/>
            <a:gdLst>
              <a:gd name="T0" fmla="*/ 1798 w 1798"/>
              <a:gd name="T1" fmla="*/ 77 h 2720"/>
              <a:gd name="T2" fmla="*/ 1291 w 1798"/>
              <a:gd name="T3" fmla="*/ 12 h 2720"/>
              <a:gd name="T4" fmla="*/ 47 w 1798"/>
              <a:gd name="T5" fmla="*/ 1429 h 2720"/>
              <a:gd name="T6" fmla="*/ 1464 w 1798"/>
              <a:gd name="T7" fmla="*/ 2673 h 2720"/>
              <a:gd name="T8" fmla="*/ 1798 w 1798"/>
              <a:gd name="T9" fmla="*/ 2608 h 2720"/>
              <a:gd name="T10" fmla="*/ 1798 w 1798"/>
              <a:gd name="T11" fmla="*/ 77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8" h="2720">
                <a:moveTo>
                  <a:pt x="1798" y="77"/>
                </a:moveTo>
                <a:cubicBezTo>
                  <a:pt x="1639" y="24"/>
                  <a:pt x="1468" y="0"/>
                  <a:pt x="1291" y="12"/>
                </a:cubicBezTo>
                <a:cubicBezTo>
                  <a:pt x="557" y="60"/>
                  <a:pt x="0" y="694"/>
                  <a:pt x="47" y="1429"/>
                </a:cubicBezTo>
                <a:cubicBezTo>
                  <a:pt x="95" y="2164"/>
                  <a:pt x="729" y="2720"/>
                  <a:pt x="1464" y="2673"/>
                </a:cubicBezTo>
                <a:cubicBezTo>
                  <a:pt x="1581" y="2665"/>
                  <a:pt x="1692" y="2643"/>
                  <a:pt x="1798" y="2608"/>
                </a:cubicBezTo>
                <a:cubicBezTo>
                  <a:pt x="1798" y="77"/>
                  <a:pt x="1798" y="77"/>
                  <a:pt x="1798" y="77"/>
                </a:cubicBezTo>
              </a:path>
            </a:pathLst>
          </a:custGeom>
          <a:gradFill>
            <a:gsLst>
              <a:gs pos="18000">
                <a:schemeClr val="accent1">
                  <a:alpha val="69000"/>
                  <a:lumMod val="93000"/>
                  <a:lumOff val="7000"/>
                </a:schemeClr>
              </a:gs>
              <a:gs pos="64000">
                <a:schemeClr val="accent2">
                  <a:alpha val="63000"/>
                </a:schemeClr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6" name="Freeform 40"/>
          <p:cNvSpPr>
            <a:spLocks noEditPoints="1"/>
          </p:cNvSpPr>
          <p:nvPr userDrawn="1">
            <p:custDataLst>
              <p:tags r:id="rId13"/>
            </p:custDataLst>
          </p:nvPr>
        </p:nvSpPr>
        <p:spPr bwMode="auto">
          <a:xfrm>
            <a:off x="11718925" y="5783580"/>
            <a:ext cx="369570" cy="369570"/>
          </a:xfrm>
          <a:custGeom>
            <a:avLst/>
            <a:gdLst>
              <a:gd name="T0" fmla="*/ 272 w 272"/>
              <a:gd name="T1" fmla="*/ 136 h 272"/>
              <a:gd name="T2" fmla="*/ 272 w 272"/>
              <a:gd name="T3" fmla="*/ 136 h 272"/>
              <a:gd name="T4" fmla="*/ 272 w 272"/>
              <a:gd name="T5" fmla="*/ 136 h 272"/>
              <a:gd name="T6" fmla="*/ 136 w 272"/>
              <a:gd name="T7" fmla="*/ 0 h 272"/>
              <a:gd name="T8" fmla="*/ 136 w 272"/>
              <a:gd name="T9" fmla="*/ 0 h 272"/>
              <a:gd name="T10" fmla="*/ 40 w 272"/>
              <a:gd name="T11" fmla="*/ 39 h 272"/>
              <a:gd name="T12" fmla="*/ 0 w 272"/>
              <a:gd name="T13" fmla="*/ 136 h 272"/>
              <a:gd name="T14" fmla="*/ 40 w 272"/>
              <a:gd name="T15" fmla="*/ 232 h 272"/>
              <a:gd name="T16" fmla="*/ 136 w 272"/>
              <a:gd name="T17" fmla="*/ 272 h 272"/>
              <a:gd name="T18" fmla="*/ 136 w 272"/>
              <a:gd name="T19" fmla="*/ 272 h 272"/>
              <a:gd name="T20" fmla="*/ 232 w 272"/>
              <a:gd name="T21" fmla="*/ 232 h 272"/>
              <a:gd name="T22" fmla="*/ 272 w 272"/>
              <a:gd name="T23" fmla="*/ 136 h 272"/>
              <a:gd name="T24" fmla="*/ 252 w 272"/>
              <a:gd name="T25" fmla="*/ 136 h 272"/>
              <a:gd name="T26" fmla="*/ 232 w 272"/>
              <a:gd name="T27" fmla="*/ 136 h 272"/>
              <a:gd name="T28" fmla="*/ 204 w 272"/>
              <a:gd name="T29" fmla="*/ 203 h 272"/>
              <a:gd name="T30" fmla="*/ 136 w 272"/>
              <a:gd name="T31" fmla="*/ 232 h 272"/>
              <a:gd name="T32" fmla="*/ 68 w 272"/>
              <a:gd name="T33" fmla="*/ 203 h 272"/>
              <a:gd name="T34" fmla="*/ 40 w 272"/>
              <a:gd name="T35" fmla="*/ 136 h 272"/>
              <a:gd name="T36" fmla="*/ 68 w 272"/>
              <a:gd name="T37" fmla="*/ 68 h 272"/>
              <a:gd name="T38" fmla="*/ 136 w 272"/>
              <a:gd name="T39" fmla="*/ 40 h 272"/>
              <a:gd name="T40" fmla="*/ 204 w 272"/>
              <a:gd name="T41" fmla="*/ 68 h 272"/>
              <a:gd name="T42" fmla="*/ 232 w 272"/>
              <a:gd name="T43" fmla="*/ 136 h 272"/>
              <a:gd name="T44" fmla="*/ 252 w 272"/>
              <a:gd name="T45" fmla="*/ 136 h 272"/>
              <a:gd name="T46" fmla="*/ 272 w 272"/>
              <a:gd name="T47" fmla="*/ 136 h 272"/>
              <a:gd name="T48" fmla="*/ 272 w 272"/>
              <a:gd name="T49" fmla="*/ 136 h 272"/>
              <a:gd name="T50" fmla="*/ 232 w 272"/>
              <a:gd name="T51" fmla="*/ 39 h 272"/>
              <a:gd name="T52" fmla="*/ 136 w 272"/>
              <a:gd name="T5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2" h="272">
                <a:moveTo>
                  <a:pt x="272" y="136"/>
                </a:move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moveTo>
                  <a:pt x="136" y="0"/>
                </a:moveTo>
                <a:cubicBezTo>
                  <a:pt x="136" y="0"/>
                  <a:pt x="136" y="0"/>
                  <a:pt x="136" y="0"/>
                </a:cubicBezTo>
                <a:cubicBezTo>
                  <a:pt x="98" y="0"/>
                  <a:pt x="64" y="15"/>
                  <a:pt x="40" y="39"/>
                </a:cubicBezTo>
                <a:cubicBezTo>
                  <a:pt x="15" y="64"/>
                  <a:pt x="0" y="98"/>
                  <a:pt x="0" y="136"/>
                </a:cubicBezTo>
                <a:cubicBezTo>
                  <a:pt x="0" y="173"/>
                  <a:pt x="15" y="207"/>
                  <a:pt x="40" y="232"/>
                </a:cubicBezTo>
                <a:cubicBezTo>
                  <a:pt x="64" y="256"/>
                  <a:pt x="98" y="272"/>
                  <a:pt x="136" y="272"/>
                </a:cubicBezTo>
                <a:cubicBezTo>
                  <a:pt x="136" y="272"/>
                  <a:pt x="136" y="272"/>
                  <a:pt x="136" y="272"/>
                </a:cubicBezTo>
                <a:cubicBezTo>
                  <a:pt x="173" y="272"/>
                  <a:pt x="207" y="256"/>
                  <a:pt x="232" y="232"/>
                </a:cubicBezTo>
                <a:cubicBezTo>
                  <a:pt x="257" y="207"/>
                  <a:pt x="272" y="173"/>
                  <a:pt x="27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62"/>
                  <a:pt x="221" y="186"/>
                  <a:pt x="204" y="203"/>
                </a:cubicBezTo>
                <a:cubicBezTo>
                  <a:pt x="186" y="221"/>
                  <a:pt x="162" y="232"/>
                  <a:pt x="136" y="232"/>
                </a:cubicBezTo>
                <a:cubicBezTo>
                  <a:pt x="109" y="232"/>
                  <a:pt x="85" y="221"/>
                  <a:pt x="68" y="203"/>
                </a:cubicBezTo>
                <a:cubicBezTo>
                  <a:pt x="51" y="186"/>
                  <a:pt x="40" y="162"/>
                  <a:pt x="40" y="136"/>
                </a:cubicBezTo>
                <a:cubicBezTo>
                  <a:pt x="40" y="109"/>
                  <a:pt x="51" y="85"/>
                  <a:pt x="68" y="68"/>
                </a:cubicBezTo>
                <a:cubicBezTo>
                  <a:pt x="85" y="50"/>
                  <a:pt x="109" y="40"/>
                  <a:pt x="136" y="40"/>
                </a:cubicBezTo>
                <a:cubicBezTo>
                  <a:pt x="162" y="40"/>
                  <a:pt x="186" y="50"/>
                  <a:pt x="204" y="68"/>
                </a:cubicBezTo>
                <a:cubicBezTo>
                  <a:pt x="221" y="85"/>
                  <a:pt x="232" y="109"/>
                  <a:pt x="23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98"/>
                  <a:pt x="257" y="64"/>
                  <a:pt x="232" y="39"/>
                </a:cubicBezTo>
                <a:cubicBezTo>
                  <a:pt x="208" y="15"/>
                  <a:pt x="173" y="0"/>
                  <a:pt x="136" y="0"/>
                </a:cubicBezTo>
              </a:path>
            </a:pathLst>
          </a:custGeom>
          <a:solidFill>
            <a:schemeClr val="accent3">
              <a:alpha val="7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7" name="Freeform 40"/>
          <p:cNvSpPr>
            <a:spLocks noEditPoints="1"/>
          </p:cNvSpPr>
          <p:nvPr userDrawn="1">
            <p:custDataLst>
              <p:tags r:id="rId14"/>
            </p:custDataLst>
          </p:nvPr>
        </p:nvSpPr>
        <p:spPr bwMode="auto">
          <a:xfrm>
            <a:off x="161290" y="4543425"/>
            <a:ext cx="317500" cy="317500"/>
          </a:xfrm>
          <a:custGeom>
            <a:avLst/>
            <a:gdLst>
              <a:gd name="T0" fmla="*/ 272 w 272"/>
              <a:gd name="T1" fmla="*/ 136 h 272"/>
              <a:gd name="T2" fmla="*/ 272 w 272"/>
              <a:gd name="T3" fmla="*/ 136 h 272"/>
              <a:gd name="T4" fmla="*/ 272 w 272"/>
              <a:gd name="T5" fmla="*/ 136 h 272"/>
              <a:gd name="T6" fmla="*/ 136 w 272"/>
              <a:gd name="T7" fmla="*/ 0 h 272"/>
              <a:gd name="T8" fmla="*/ 136 w 272"/>
              <a:gd name="T9" fmla="*/ 0 h 272"/>
              <a:gd name="T10" fmla="*/ 40 w 272"/>
              <a:gd name="T11" fmla="*/ 39 h 272"/>
              <a:gd name="T12" fmla="*/ 0 w 272"/>
              <a:gd name="T13" fmla="*/ 136 h 272"/>
              <a:gd name="T14" fmla="*/ 40 w 272"/>
              <a:gd name="T15" fmla="*/ 232 h 272"/>
              <a:gd name="T16" fmla="*/ 136 w 272"/>
              <a:gd name="T17" fmla="*/ 272 h 272"/>
              <a:gd name="T18" fmla="*/ 136 w 272"/>
              <a:gd name="T19" fmla="*/ 272 h 272"/>
              <a:gd name="T20" fmla="*/ 232 w 272"/>
              <a:gd name="T21" fmla="*/ 232 h 272"/>
              <a:gd name="T22" fmla="*/ 272 w 272"/>
              <a:gd name="T23" fmla="*/ 136 h 272"/>
              <a:gd name="T24" fmla="*/ 252 w 272"/>
              <a:gd name="T25" fmla="*/ 136 h 272"/>
              <a:gd name="T26" fmla="*/ 232 w 272"/>
              <a:gd name="T27" fmla="*/ 136 h 272"/>
              <a:gd name="T28" fmla="*/ 204 w 272"/>
              <a:gd name="T29" fmla="*/ 203 h 272"/>
              <a:gd name="T30" fmla="*/ 136 w 272"/>
              <a:gd name="T31" fmla="*/ 232 h 272"/>
              <a:gd name="T32" fmla="*/ 68 w 272"/>
              <a:gd name="T33" fmla="*/ 203 h 272"/>
              <a:gd name="T34" fmla="*/ 40 w 272"/>
              <a:gd name="T35" fmla="*/ 136 h 272"/>
              <a:gd name="T36" fmla="*/ 68 w 272"/>
              <a:gd name="T37" fmla="*/ 68 h 272"/>
              <a:gd name="T38" fmla="*/ 136 w 272"/>
              <a:gd name="T39" fmla="*/ 40 h 272"/>
              <a:gd name="T40" fmla="*/ 204 w 272"/>
              <a:gd name="T41" fmla="*/ 68 h 272"/>
              <a:gd name="T42" fmla="*/ 232 w 272"/>
              <a:gd name="T43" fmla="*/ 136 h 272"/>
              <a:gd name="T44" fmla="*/ 252 w 272"/>
              <a:gd name="T45" fmla="*/ 136 h 272"/>
              <a:gd name="T46" fmla="*/ 272 w 272"/>
              <a:gd name="T47" fmla="*/ 136 h 272"/>
              <a:gd name="T48" fmla="*/ 272 w 272"/>
              <a:gd name="T49" fmla="*/ 136 h 272"/>
              <a:gd name="T50" fmla="*/ 232 w 272"/>
              <a:gd name="T51" fmla="*/ 39 h 272"/>
              <a:gd name="T52" fmla="*/ 136 w 272"/>
              <a:gd name="T5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2" h="272">
                <a:moveTo>
                  <a:pt x="272" y="136"/>
                </a:move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moveTo>
                  <a:pt x="136" y="0"/>
                </a:moveTo>
                <a:cubicBezTo>
                  <a:pt x="136" y="0"/>
                  <a:pt x="136" y="0"/>
                  <a:pt x="136" y="0"/>
                </a:cubicBezTo>
                <a:cubicBezTo>
                  <a:pt x="98" y="0"/>
                  <a:pt x="64" y="15"/>
                  <a:pt x="40" y="39"/>
                </a:cubicBezTo>
                <a:cubicBezTo>
                  <a:pt x="15" y="64"/>
                  <a:pt x="0" y="98"/>
                  <a:pt x="0" y="136"/>
                </a:cubicBezTo>
                <a:cubicBezTo>
                  <a:pt x="0" y="173"/>
                  <a:pt x="15" y="207"/>
                  <a:pt x="40" y="232"/>
                </a:cubicBezTo>
                <a:cubicBezTo>
                  <a:pt x="64" y="256"/>
                  <a:pt x="98" y="272"/>
                  <a:pt x="136" y="272"/>
                </a:cubicBezTo>
                <a:cubicBezTo>
                  <a:pt x="136" y="272"/>
                  <a:pt x="136" y="272"/>
                  <a:pt x="136" y="272"/>
                </a:cubicBezTo>
                <a:cubicBezTo>
                  <a:pt x="173" y="272"/>
                  <a:pt x="207" y="256"/>
                  <a:pt x="232" y="232"/>
                </a:cubicBezTo>
                <a:cubicBezTo>
                  <a:pt x="257" y="207"/>
                  <a:pt x="272" y="173"/>
                  <a:pt x="27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62"/>
                  <a:pt x="221" y="186"/>
                  <a:pt x="204" y="203"/>
                </a:cubicBezTo>
                <a:cubicBezTo>
                  <a:pt x="186" y="221"/>
                  <a:pt x="162" y="232"/>
                  <a:pt x="136" y="232"/>
                </a:cubicBezTo>
                <a:cubicBezTo>
                  <a:pt x="109" y="232"/>
                  <a:pt x="85" y="221"/>
                  <a:pt x="68" y="203"/>
                </a:cubicBezTo>
                <a:cubicBezTo>
                  <a:pt x="51" y="186"/>
                  <a:pt x="40" y="162"/>
                  <a:pt x="40" y="136"/>
                </a:cubicBezTo>
                <a:cubicBezTo>
                  <a:pt x="40" y="109"/>
                  <a:pt x="51" y="85"/>
                  <a:pt x="68" y="68"/>
                </a:cubicBezTo>
                <a:cubicBezTo>
                  <a:pt x="85" y="50"/>
                  <a:pt x="109" y="40"/>
                  <a:pt x="136" y="40"/>
                </a:cubicBezTo>
                <a:cubicBezTo>
                  <a:pt x="162" y="40"/>
                  <a:pt x="186" y="50"/>
                  <a:pt x="204" y="68"/>
                </a:cubicBezTo>
                <a:cubicBezTo>
                  <a:pt x="221" y="85"/>
                  <a:pt x="232" y="109"/>
                  <a:pt x="23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98"/>
                  <a:pt x="257" y="64"/>
                  <a:pt x="232" y="39"/>
                </a:cubicBezTo>
                <a:cubicBezTo>
                  <a:pt x="208" y="15"/>
                  <a:pt x="173" y="0"/>
                  <a:pt x="136" y="0"/>
                </a:cubicBezTo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(使用中文字体)"/>
                <a:ea typeface="微软雅黑" panose="020B0503020204020204" pitchFamily="34" charset="-122"/>
              </a:defRPr>
            </a:lvl2pPr>
            <a:lvl3pPr>
              <a:defRPr baseline="0">
                <a:latin typeface="(使用中文字体)"/>
                <a:ea typeface="微软雅黑" panose="020B0503020204020204" pitchFamily="34" charset="-122"/>
              </a:defRPr>
            </a:lvl3pPr>
            <a:lvl4pPr>
              <a:defRPr baseline="0">
                <a:latin typeface="(使用中文字体)"/>
                <a:ea typeface="微软雅黑" panose="020B0503020204020204" pitchFamily="34" charset="-122"/>
              </a:defRPr>
            </a:lvl4pPr>
            <a:lvl5pPr>
              <a:defRPr baseline="0">
                <a:latin typeface="(使用中文字体)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2" name="Freeform 42"/>
          <p:cNvSpPr>
            <a:spLocks noEditPoints="1"/>
          </p:cNvSpPr>
          <p:nvPr userDrawn="1">
            <p:custDataLst>
              <p:tags r:id="rId9"/>
            </p:custDataLst>
          </p:nvPr>
        </p:nvSpPr>
        <p:spPr bwMode="auto">
          <a:xfrm>
            <a:off x="3712845" y="88265"/>
            <a:ext cx="274955" cy="274320"/>
          </a:xfrm>
          <a:custGeom>
            <a:avLst/>
            <a:gdLst>
              <a:gd name="T0" fmla="*/ 124 w 247"/>
              <a:gd name="T1" fmla="*/ 247 h 247"/>
              <a:gd name="T2" fmla="*/ 0 w 247"/>
              <a:gd name="T3" fmla="*/ 123 h 247"/>
              <a:gd name="T4" fmla="*/ 124 w 247"/>
              <a:gd name="T5" fmla="*/ 0 h 247"/>
              <a:gd name="T6" fmla="*/ 247 w 247"/>
              <a:gd name="T7" fmla="*/ 123 h 247"/>
              <a:gd name="T8" fmla="*/ 124 w 247"/>
              <a:gd name="T9" fmla="*/ 247 h 247"/>
              <a:gd name="T10" fmla="*/ 124 w 247"/>
              <a:gd name="T11" fmla="*/ 36 h 247"/>
              <a:gd name="T12" fmla="*/ 37 w 247"/>
              <a:gd name="T13" fmla="*/ 123 h 247"/>
              <a:gd name="T14" fmla="*/ 124 w 247"/>
              <a:gd name="T15" fmla="*/ 210 h 247"/>
              <a:gd name="T16" fmla="*/ 211 w 247"/>
              <a:gd name="T17" fmla="*/ 123 h 247"/>
              <a:gd name="T18" fmla="*/ 124 w 247"/>
              <a:gd name="T19" fmla="*/ 36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7" h="247">
                <a:moveTo>
                  <a:pt x="124" y="247"/>
                </a:moveTo>
                <a:cubicBezTo>
                  <a:pt x="56" y="247"/>
                  <a:pt x="0" y="191"/>
                  <a:pt x="0" y="123"/>
                </a:cubicBezTo>
                <a:cubicBezTo>
                  <a:pt x="0" y="55"/>
                  <a:pt x="56" y="0"/>
                  <a:pt x="124" y="0"/>
                </a:cubicBezTo>
                <a:cubicBezTo>
                  <a:pt x="192" y="0"/>
                  <a:pt x="247" y="55"/>
                  <a:pt x="247" y="123"/>
                </a:cubicBezTo>
                <a:cubicBezTo>
                  <a:pt x="247" y="191"/>
                  <a:pt x="192" y="247"/>
                  <a:pt x="124" y="247"/>
                </a:cubicBezTo>
                <a:close/>
                <a:moveTo>
                  <a:pt x="124" y="36"/>
                </a:moveTo>
                <a:cubicBezTo>
                  <a:pt x="76" y="36"/>
                  <a:pt x="37" y="75"/>
                  <a:pt x="37" y="123"/>
                </a:cubicBezTo>
                <a:cubicBezTo>
                  <a:pt x="37" y="171"/>
                  <a:pt x="76" y="210"/>
                  <a:pt x="124" y="210"/>
                </a:cubicBezTo>
                <a:cubicBezTo>
                  <a:pt x="172" y="210"/>
                  <a:pt x="211" y="171"/>
                  <a:pt x="211" y="123"/>
                </a:cubicBezTo>
                <a:cubicBezTo>
                  <a:pt x="211" y="75"/>
                  <a:pt x="172" y="36"/>
                  <a:pt x="124" y="36"/>
                </a:cubicBezTo>
                <a:close/>
              </a:path>
            </a:pathLst>
          </a:custGeom>
          <a:solidFill>
            <a:schemeClr val="accent4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3" name="Freeform 48"/>
          <p:cNvSpPr/>
          <p:nvPr userDrawn="1">
            <p:custDataLst>
              <p:tags r:id="rId10"/>
            </p:custDataLst>
          </p:nvPr>
        </p:nvSpPr>
        <p:spPr bwMode="auto">
          <a:xfrm>
            <a:off x="11616055" y="5883275"/>
            <a:ext cx="575945" cy="872490"/>
          </a:xfrm>
          <a:custGeom>
            <a:avLst/>
            <a:gdLst>
              <a:gd name="T0" fmla="*/ 1798 w 1798"/>
              <a:gd name="T1" fmla="*/ 77 h 2720"/>
              <a:gd name="T2" fmla="*/ 1291 w 1798"/>
              <a:gd name="T3" fmla="*/ 12 h 2720"/>
              <a:gd name="T4" fmla="*/ 47 w 1798"/>
              <a:gd name="T5" fmla="*/ 1429 h 2720"/>
              <a:gd name="T6" fmla="*/ 1464 w 1798"/>
              <a:gd name="T7" fmla="*/ 2673 h 2720"/>
              <a:gd name="T8" fmla="*/ 1798 w 1798"/>
              <a:gd name="T9" fmla="*/ 2608 h 2720"/>
              <a:gd name="T10" fmla="*/ 1798 w 1798"/>
              <a:gd name="T11" fmla="*/ 77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8" h="2720">
                <a:moveTo>
                  <a:pt x="1798" y="77"/>
                </a:moveTo>
                <a:cubicBezTo>
                  <a:pt x="1639" y="24"/>
                  <a:pt x="1468" y="0"/>
                  <a:pt x="1291" y="12"/>
                </a:cubicBezTo>
                <a:cubicBezTo>
                  <a:pt x="557" y="60"/>
                  <a:pt x="0" y="694"/>
                  <a:pt x="47" y="1429"/>
                </a:cubicBezTo>
                <a:cubicBezTo>
                  <a:pt x="95" y="2164"/>
                  <a:pt x="729" y="2720"/>
                  <a:pt x="1464" y="2673"/>
                </a:cubicBezTo>
                <a:cubicBezTo>
                  <a:pt x="1581" y="2665"/>
                  <a:pt x="1692" y="2643"/>
                  <a:pt x="1798" y="2608"/>
                </a:cubicBezTo>
                <a:cubicBezTo>
                  <a:pt x="1798" y="77"/>
                  <a:pt x="1798" y="77"/>
                  <a:pt x="1798" y="77"/>
                </a:cubicBezTo>
              </a:path>
            </a:pathLst>
          </a:custGeom>
          <a:gradFill>
            <a:gsLst>
              <a:gs pos="19000">
                <a:schemeClr val="accent1">
                  <a:lumMod val="60000"/>
                  <a:lumOff val="40000"/>
                  <a:alpha val="82000"/>
                </a:schemeClr>
              </a:gs>
              <a:gs pos="64000">
                <a:schemeClr val="accent2">
                  <a:alpha val="69000"/>
                </a:schemeClr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Freeform 37"/>
          <p:cNvSpPr/>
          <p:nvPr userDrawn="1">
            <p:custDataLst>
              <p:tags r:id="rId11"/>
            </p:custDataLst>
          </p:nvPr>
        </p:nvSpPr>
        <p:spPr bwMode="auto">
          <a:xfrm>
            <a:off x="3110230" y="0"/>
            <a:ext cx="815975" cy="450850"/>
          </a:xfrm>
          <a:custGeom>
            <a:avLst/>
            <a:gdLst>
              <a:gd name="T0" fmla="*/ 0 w 1174"/>
              <a:gd name="T1" fmla="*/ 62 h 649"/>
              <a:gd name="T2" fmla="*/ 587 w 1174"/>
              <a:gd name="T3" fmla="*/ 649 h 649"/>
              <a:gd name="T4" fmla="*/ 1174 w 1174"/>
              <a:gd name="T5" fmla="*/ 62 h 649"/>
              <a:gd name="T6" fmla="*/ 1171 w 1174"/>
              <a:gd name="T7" fmla="*/ 0 h 649"/>
              <a:gd name="T8" fmla="*/ 3 w 1174"/>
              <a:gd name="T9" fmla="*/ 0 h 649"/>
              <a:gd name="T10" fmla="*/ 0 w 1174"/>
              <a:gd name="T11" fmla="*/ 62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4" h="649">
                <a:moveTo>
                  <a:pt x="0" y="62"/>
                </a:moveTo>
                <a:cubicBezTo>
                  <a:pt x="0" y="386"/>
                  <a:pt x="263" y="649"/>
                  <a:pt x="587" y="649"/>
                </a:cubicBezTo>
                <a:cubicBezTo>
                  <a:pt x="912" y="649"/>
                  <a:pt x="1174" y="386"/>
                  <a:pt x="1174" y="62"/>
                </a:cubicBezTo>
                <a:cubicBezTo>
                  <a:pt x="1174" y="41"/>
                  <a:pt x="1173" y="20"/>
                  <a:pt x="1171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20"/>
                  <a:pt x="0" y="41"/>
                  <a:pt x="0" y="62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Freeform 48"/>
          <p:cNvSpPr/>
          <p:nvPr userDrawn="1">
            <p:custDataLst>
              <p:tags r:id="rId12"/>
            </p:custDataLst>
          </p:nvPr>
        </p:nvSpPr>
        <p:spPr bwMode="auto">
          <a:xfrm flipH="1">
            <a:off x="0" y="4610735"/>
            <a:ext cx="478790" cy="725170"/>
          </a:xfrm>
          <a:custGeom>
            <a:avLst/>
            <a:gdLst>
              <a:gd name="T0" fmla="*/ 1798 w 1798"/>
              <a:gd name="T1" fmla="*/ 77 h 2720"/>
              <a:gd name="T2" fmla="*/ 1291 w 1798"/>
              <a:gd name="T3" fmla="*/ 12 h 2720"/>
              <a:gd name="T4" fmla="*/ 47 w 1798"/>
              <a:gd name="T5" fmla="*/ 1429 h 2720"/>
              <a:gd name="T6" fmla="*/ 1464 w 1798"/>
              <a:gd name="T7" fmla="*/ 2673 h 2720"/>
              <a:gd name="T8" fmla="*/ 1798 w 1798"/>
              <a:gd name="T9" fmla="*/ 2608 h 2720"/>
              <a:gd name="T10" fmla="*/ 1798 w 1798"/>
              <a:gd name="T11" fmla="*/ 77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8" h="2720">
                <a:moveTo>
                  <a:pt x="1798" y="77"/>
                </a:moveTo>
                <a:cubicBezTo>
                  <a:pt x="1639" y="24"/>
                  <a:pt x="1468" y="0"/>
                  <a:pt x="1291" y="12"/>
                </a:cubicBezTo>
                <a:cubicBezTo>
                  <a:pt x="557" y="60"/>
                  <a:pt x="0" y="694"/>
                  <a:pt x="47" y="1429"/>
                </a:cubicBezTo>
                <a:cubicBezTo>
                  <a:pt x="95" y="2164"/>
                  <a:pt x="729" y="2720"/>
                  <a:pt x="1464" y="2673"/>
                </a:cubicBezTo>
                <a:cubicBezTo>
                  <a:pt x="1581" y="2665"/>
                  <a:pt x="1692" y="2643"/>
                  <a:pt x="1798" y="2608"/>
                </a:cubicBezTo>
                <a:cubicBezTo>
                  <a:pt x="1798" y="77"/>
                  <a:pt x="1798" y="77"/>
                  <a:pt x="1798" y="77"/>
                </a:cubicBezTo>
              </a:path>
            </a:pathLst>
          </a:custGeom>
          <a:gradFill>
            <a:gsLst>
              <a:gs pos="18000">
                <a:schemeClr val="accent1">
                  <a:alpha val="69000"/>
                  <a:lumMod val="93000"/>
                  <a:lumOff val="7000"/>
                </a:schemeClr>
              </a:gs>
              <a:gs pos="64000">
                <a:schemeClr val="accent2">
                  <a:alpha val="63000"/>
                </a:schemeClr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6" name="Freeform 40"/>
          <p:cNvSpPr>
            <a:spLocks noEditPoints="1"/>
          </p:cNvSpPr>
          <p:nvPr userDrawn="1">
            <p:custDataLst>
              <p:tags r:id="rId13"/>
            </p:custDataLst>
          </p:nvPr>
        </p:nvSpPr>
        <p:spPr bwMode="auto">
          <a:xfrm>
            <a:off x="11718925" y="5783580"/>
            <a:ext cx="369570" cy="369570"/>
          </a:xfrm>
          <a:custGeom>
            <a:avLst/>
            <a:gdLst>
              <a:gd name="T0" fmla="*/ 272 w 272"/>
              <a:gd name="T1" fmla="*/ 136 h 272"/>
              <a:gd name="T2" fmla="*/ 272 w 272"/>
              <a:gd name="T3" fmla="*/ 136 h 272"/>
              <a:gd name="T4" fmla="*/ 272 w 272"/>
              <a:gd name="T5" fmla="*/ 136 h 272"/>
              <a:gd name="T6" fmla="*/ 136 w 272"/>
              <a:gd name="T7" fmla="*/ 0 h 272"/>
              <a:gd name="T8" fmla="*/ 136 w 272"/>
              <a:gd name="T9" fmla="*/ 0 h 272"/>
              <a:gd name="T10" fmla="*/ 40 w 272"/>
              <a:gd name="T11" fmla="*/ 39 h 272"/>
              <a:gd name="T12" fmla="*/ 0 w 272"/>
              <a:gd name="T13" fmla="*/ 136 h 272"/>
              <a:gd name="T14" fmla="*/ 40 w 272"/>
              <a:gd name="T15" fmla="*/ 232 h 272"/>
              <a:gd name="T16" fmla="*/ 136 w 272"/>
              <a:gd name="T17" fmla="*/ 272 h 272"/>
              <a:gd name="T18" fmla="*/ 136 w 272"/>
              <a:gd name="T19" fmla="*/ 272 h 272"/>
              <a:gd name="T20" fmla="*/ 232 w 272"/>
              <a:gd name="T21" fmla="*/ 232 h 272"/>
              <a:gd name="T22" fmla="*/ 272 w 272"/>
              <a:gd name="T23" fmla="*/ 136 h 272"/>
              <a:gd name="T24" fmla="*/ 252 w 272"/>
              <a:gd name="T25" fmla="*/ 136 h 272"/>
              <a:gd name="T26" fmla="*/ 232 w 272"/>
              <a:gd name="T27" fmla="*/ 136 h 272"/>
              <a:gd name="T28" fmla="*/ 204 w 272"/>
              <a:gd name="T29" fmla="*/ 203 h 272"/>
              <a:gd name="T30" fmla="*/ 136 w 272"/>
              <a:gd name="T31" fmla="*/ 232 h 272"/>
              <a:gd name="T32" fmla="*/ 68 w 272"/>
              <a:gd name="T33" fmla="*/ 203 h 272"/>
              <a:gd name="T34" fmla="*/ 40 w 272"/>
              <a:gd name="T35" fmla="*/ 136 h 272"/>
              <a:gd name="T36" fmla="*/ 68 w 272"/>
              <a:gd name="T37" fmla="*/ 68 h 272"/>
              <a:gd name="T38" fmla="*/ 136 w 272"/>
              <a:gd name="T39" fmla="*/ 40 h 272"/>
              <a:gd name="T40" fmla="*/ 204 w 272"/>
              <a:gd name="T41" fmla="*/ 68 h 272"/>
              <a:gd name="T42" fmla="*/ 232 w 272"/>
              <a:gd name="T43" fmla="*/ 136 h 272"/>
              <a:gd name="T44" fmla="*/ 252 w 272"/>
              <a:gd name="T45" fmla="*/ 136 h 272"/>
              <a:gd name="T46" fmla="*/ 272 w 272"/>
              <a:gd name="T47" fmla="*/ 136 h 272"/>
              <a:gd name="T48" fmla="*/ 272 w 272"/>
              <a:gd name="T49" fmla="*/ 136 h 272"/>
              <a:gd name="T50" fmla="*/ 232 w 272"/>
              <a:gd name="T51" fmla="*/ 39 h 272"/>
              <a:gd name="T52" fmla="*/ 136 w 272"/>
              <a:gd name="T5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2" h="272">
                <a:moveTo>
                  <a:pt x="272" y="136"/>
                </a:move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moveTo>
                  <a:pt x="136" y="0"/>
                </a:moveTo>
                <a:cubicBezTo>
                  <a:pt x="136" y="0"/>
                  <a:pt x="136" y="0"/>
                  <a:pt x="136" y="0"/>
                </a:cubicBezTo>
                <a:cubicBezTo>
                  <a:pt x="98" y="0"/>
                  <a:pt x="64" y="15"/>
                  <a:pt x="40" y="39"/>
                </a:cubicBezTo>
                <a:cubicBezTo>
                  <a:pt x="15" y="64"/>
                  <a:pt x="0" y="98"/>
                  <a:pt x="0" y="136"/>
                </a:cubicBezTo>
                <a:cubicBezTo>
                  <a:pt x="0" y="173"/>
                  <a:pt x="15" y="207"/>
                  <a:pt x="40" y="232"/>
                </a:cubicBezTo>
                <a:cubicBezTo>
                  <a:pt x="64" y="256"/>
                  <a:pt x="98" y="272"/>
                  <a:pt x="136" y="272"/>
                </a:cubicBezTo>
                <a:cubicBezTo>
                  <a:pt x="136" y="272"/>
                  <a:pt x="136" y="272"/>
                  <a:pt x="136" y="272"/>
                </a:cubicBezTo>
                <a:cubicBezTo>
                  <a:pt x="173" y="272"/>
                  <a:pt x="207" y="256"/>
                  <a:pt x="232" y="232"/>
                </a:cubicBezTo>
                <a:cubicBezTo>
                  <a:pt x="257" y="207"/>
                  <a:pt x="272" y="173"/>
                  <a:pt x="27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62"/>
                  <a:pt x="221" y="186"/>
                  <a:pt x="204" y="203"/>
                </a:cubicBezTo>
                <a:cubicBezTo>
                  <a:pt x="186" y="221"/>
                  <a:pt x="162" y="232"/>
                  <a:pt x="136" y="232"/>
                </a:cubicBezTo>
                <a:cubicBezTo>
                  <a:pt x="109" y="232"/>
                  <a:pt x="85" y="221"/>
                  <a:pt x="68" y="203"/>
                </a:cubicBezTo>
                <a:cubicBezTo>
                  <a:pt x="51" y="186"/>
                  <a:pt x="40" y="162"/>
                  <a:pt x="40" y="136"/>
                </a:cubicBezTo>
                <a:cubicBezTo>
                  <a:pt x="40" y="109"/>
                  <a:pt x="51" y="85"/>
                  <a:pt x="68" y="68"/>
                </a:cubicBezTo>
                <a:cubicBezTo>
                  <a:pt x="85" y="50"/>
                  <a:pt x="109" y="40"/>
                  <a:pt x="136" y="40"/>
                </a:cubicBezTo>
                <a:cubicBezTo>
                  <a:pt x="162" y="40"/>
                  <a:pt x="186" y="50"/>
                  <a:pt x="204" y="68"/>
                </a:cubicBezTo>
                <a:cubicBezTo>
                  <a:pt x="221" y="85"/>
                  <a:pt x="232" y="109"/>
                  <a:pt x="23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98"/>
                  <a:pt x="257" y="64"/>
                  <a:pt x="232" y="39"/>
                </a:cubicBezTo>
                <a:cubicBezTo>
                  <a:pt x="208" y="15"/>
                  <a:pt x="173" y="0"/>
                  <a:pt x="136" y="0"/>
                </a:cubicBezTo>
              </a:path>
            </a:pathLst>
          </a:custGeom>
          <a:solidFill>
            <a:schemeClr val="accent3">
              <a:alpha val="7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7" name="Freeform 40"/>
          <p:cNvSpPr>
            <a:spLocks noEditPoints="1"/>
          </p:cNvSpPr>
          <p:nvPr userDrawn="1">
            <p:custDataLst>
              <p:tags r:id="rId14"/>
            </p:custDataLst>
          </p:nvPr>
        </p:nvSpPr>
        <p:spPr bwMode="auto">
          <a:xfrm>
            <a:off x="161290" y="4543425"/>
            <a:ext cx="317500" cy="317500"/>
          </a:xfrm>
          <a:custGeom>
            <a:avLst/>
            <a:gdLst>
              <a:gd name="T0" fmla="*/ 272 w 272"/>
              <a:gd name="T1" fmla="*/ 136 h 272"/>
              <a:gd name="T2" fmla="*/ 272 w 272"/>
              <a:gd name="T3" fmla="*/ 136 h 272"/>
              <a:gd name="T4" fmla="*/ 272 w 272"/>
              <a:gd name="T5" fmla="*/ 136 h 272"/>
              <a:gd name="T6" fmla="*/ 136 w 272"/>
              <a:gd name="T7" fmla="*/ 0 h 272"/>
              <a:gd name="T8" fmla="*/ 136 w 272"/>
              <a:gd name="T9" fmla="*/ 0 h 272"/>
              <a:gd name="T10" fmla="*/ 40 w 272"/>
              <a:gd name="T11" fmla="*/ 39 h 272"/>
              <a:gd name="T12" fmla="*/ 0 w 272"/>
              <a:gd name="T13" fmla="*/ 136 h 272"/>
              <a:gd name="T14" fmla="*/ 40 w 272"/>
              <a:gd name="T15" fmla="*/ 232 h 272"/>
              <a:gd name="T16" fmla="*/ 136 w 272"/>
              <a:gd name="T17" fmla="*/ 272 h 272"/>
              <a:gd name="T18" fmla="*/ 136 w 272"/>
              <a:gd name="T19" fmla="*/ 272 h 272"/>
              <a:gd name="T20" fmla="*/ 232 w 272"/>
              <a:gd name="T21" fmla="*/ 232 h 272"/>
              <a:gd name="T22" fmla="*/ 272 w 272"/>
              <a:gd name="T23" fmla="*/ 136 h 272"/>
              <a:gd name="T24" fmla="*/ 252 w 272"/>
              <a:gd name="T25" fmla="*/ 136 h 272"/>
              <a:gd name="T26" fmla="*/ 232 w 272"/>
              <a:gd name="T27" fmla="*/ 136 h 272"/>
              <a:gd name="T28" fmla="*/ 204 w 272"/>
              <a:gd name="T29" fmla="*/ 203 h 272"/>
              <a:gd name="T30" fmla="*/ 136 w 272"/>
              <a:gd name="T31" fmla="*/ 232 h 272"/>
              <a:gd name="T32" fmla="*/ 68 w 272"/>
              <a:gd name="T33" fmla="*/ 203 h 272"/>
              <a:gd name="T34" fmla="*/ 40 w 272"/>
              <a:gd name="T35" fmla="*/ 136 h 272"/>
              <a:gd name="T36" fmla="*/ 68 w 272"/>
              <a:gd name="T37" fmla="*/ 68 h 272"/>
              <a:gd name="T38" fmla="*/ 136 w 272"/>
              <a:gd name="T39" fmla="*/ 40 h 272"/>
              <a:gd name="T40" fmla="*/ 204 w 272"/>
              <a:gd name="T41" fmla="*/ 68 h 272"/>
              <a:gd name="T42" fmla="*/ 232 w 272"/>
              <a:gd name="T43" fmla="*/ 136 h 272"/>
              <a:gd name="T44" fmla="*/ 252 w 272"/>
              <a:gd name="T45" fmla="*/ 136 h 272"/>
              <a:gd name="T46" fmla="*/ 272 w 272"/>
              <a:gd name="T47" fmla="*/ 136 h 272"/>
              <a:gd name="T48" fmla="*/ 272 w 272"/>
              <a:gd name="T49" fmla="*/ 136 h 272"/>
              <a:gd name="T50" fmla="*/ 232 w 272"/>
              <a:gd name="T51" fmla="*/ 39 h 272"/>
              <a:gd name="T52" fmla="*/ 136 w 272"/>
              <a:gd name="T5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2" h="272">
                <a:moveTo>
                  <a:pt x="272" y="136"/>
                </a:move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moveTo>
                  <a:pt x="136" y="0"/>
                </a:moveTo>
                <a:cubicBezTo>
                  <a:pt x="136" y="0"/>
                  <a:pt x="136" y="0"/>
                  <a:pt x="136" y="0"/>
                </a:cubicBezTo>
                <a:cubicBezTo>
                  <a:pt x="98" y="0"/>
                  <a:pt x="64" y="15"/>
                  <a:pt x="40" y="39"/>
                </a:cubicBezTo>
                <a:cubicBezTo>
                  <a:pt x="15" y="64"/>
                  <a:pt x="0" y="98"/>
                  <a:pt x="0" y="136"/>
                </a:cubicBezTo>
                <a:cubicBezTo>
                  <a:pt x="0" y="173"/>
                  <a:pt x="15" y="207"/>
                  <a:pt x="40" y="232"/>
                </a:cubicBezTo>
                <a:cubicBezTo>
                  <a:pt x="64" y="256"/>
                  <a:pt x="98" y="272"/>
                  <a:pt x="136" y="272"/>
                </a:cubicBezTo>
                <a:cubicBezTo>
                  <a:pt x="136" y="272"/>
                  <a:pt x="136" y="272"/>
                  <a:pt x="136" y="272"/>
                </a:cubicBezTo>
                <a:cubicBezTo>
                  <a:pt x="173" y="272"/>
                  <a:pt x="207" y="256"/>
                  <a:pt x="232" y="232"/>
                </a:cubicBezTo>
                <a:cubicBezTo>
                  <a:pt x="257" y="207"/>
                  <a:pt x="272" y="173"/>
                  <a:pt x="27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62"/>
                  <a:pt x="221" y="186"/>
                  <a:pt x="204" y="203"/>
                </a:cubicBezTo>
                <a:cubicBezTo>
                  <a:pt x="186" y="221"/>
                  <a:pt x="162" y="232"/>
                  <a:pt x="136" y="232"/>
                </a:cubicBezTo>
                <a:cubicBezTo>
                  <a:pt x="109" y="232"/>
                  <a:pt x="85" y="221"/>
                  <a:pt x="68" y="203"/>
                </a:cubicBezTo>
                <a:cubicBezTo>
                  <a:pt x="51" y="186"/>
                  <a:pt x="40" y="162"/>
                  <a:pt x="40" y="136"/>
                </a:cubicBezTo>
                <a:cubicBezTo>
                  <a:pt x="40" y="109"/>
                  <a:pt x="51" y="85"/>
                  <a:pt x="68" y="68"/>
                </a:cubicBezTo>
                <a:cubicBezTo>
                  <a:pt x="85" y="50"/>
                  <a:pt x="109" y="40"/>
                  <a:pt x="136" y="40"/>
                </a:cubicBezTo>
                <a:cubicBezTo>
                  <a:pt x="162" y="40"/>
                  <a:pt x="186" y="50"/>
                  <a:pt x="204" y="68"/>
                </a:cubicBezTo>
                <a:cubicBezTo>
                  <a:pt x="221" y="85"/>
                  <a:pt x="232" y="109"/>
                  <a:pt x="23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98"/>
                  <a:pt x="257" y="64"/>
                  <a:pt x="232" y="39"/>
                </a:cubicBezTo>
                <a:cubicBezTo>
                  <a:pt x="208" y="15"/>
                  <a:pt x="173" y="0"/>
                  <a:pt x="136" y="0"/>
                </a:cubicBezTo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3" name="Freeform 48"/>
          <p:cNvSpPr/>
          <p:nvPr userDrawn="1">
            <p:custDataLst>
              <p:tags r:id="rId11"/>
            </p:custDataLst>
          </p:nvPr>
        </p:nvSpPr>
        <p:spPr bwMode="auto">
          <a:xfrm>
            <a:off x="11616055" y="5883275"/>
            <a:ext cx="575945" cy="872490"/>
          </a:xfrm>
          <a:custGeom>
            <a:avLst/>
            <a:gdLst>
              <a:gd name="T0" fmla="*/ 1798 w 1798"/>
              <a:gd name="T1" fmla="*/ 77 h 2720"/>
              <a:gd name="T2" fmla="*/ 1291 w 1798"/>
              <a:gd name="T3" fmla="*/ 12 h 2720"/>
              <a:gd name="T4" fmla="*/ 47 w 1798"/>
              <a:gd name="T5" fmla="*/ 1429 h 2720"/>
              <a:gd name="T6" fmla="*/ 1464 w 1798"/>
              <a:gd name="T7" fmla="*/ 2673 h 2720"/>
              <a:gd name="T8" fmla="*/ 1798 w 1798"/>
              <a:gd name="T9" fmla="*/ 2608 h 2720"/>
              <a:gd name="T10" fmla="*/ 1798 w 1798"/>
              <a:gd name="T11" fmla="*/ 77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8" h="2720">
                <a:moveTo>
                  <a:pt x="1798" y="77"/>
                </a:moveTo>
                <a:cubicBezTo>
                  <a:pt x="1639" y="24"/>
                  <a:pt x="1468" y="0"/>
                  <a:pt x="1291" y="12"/>
                </a:cubicBezTo>
                <a:cubicBezTo>
                  <a:pt x="557" y="60"/>
                  <a:pt x="0" y="694"/>
                  <a:pt x="47" y="1429"/>
                </a:cubicBezTo>
                <a:cubicBezTo>
                  <a:pt x="95" y="2164"/>
                  <a:pt x="729" y="2720"/>
                  <a:pt x="1464" y="2673"/>
                </a:cubicBezTo>
                <a:cubicBezTo>
                  <a:pt x="1581" y="2665"/>
                  <a:pt x="1692" y="2643"/>
                  <a:pt x="1798" y="2608"/>
                </a:cubicBezTo>
                <a:cubicBezTo>
                  <a:pt x="1798" y="77"/>
                  <a:pt x="1798" y="77"/>
                  <a:pt x="1798" y="77"/>
                </a:cubicBezTo>
              </a:path>
            </a:pathLst>
          </a:custGeom>
          <a:gradFill>
            <a:gsLst>
              <a:gs pos="19000">
                <a:schemeClr val="accent1">
                  <a:lumMod val="60000"/>
                  <a:lumOff val="40000"/>
                  <a:alpha val="82000"/>
                </a:schemeClr>
              </a:gs>
              <a:gs pos="64000">
                <a:schemeClr val="accent2">
                  <a:alpha val="69000"/>
                </a:schemeClr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Freeform 48"/>
          <p:cNvSpPr/>
          <p:nvPr userDrawn="1">
            <p:custDataLst>
              <p:tags r:id="rId12"/>
            </p:custDataLst>
          </p:nvPr>
        </p:nvSpPr>
        <p:spPr bwMode="auto">
          <a:xfrm flipH="1">
            <a:off x="0" y="4610735"/>
            <a:ext cx="478790" cy="725170"/>
          </a:xfrm>
          <a:custGeom>
            <a:avLst/>
            <a:gdLst>
              <a:gd name="T0" fmla="*/ 1798 w 1798"/>
              <a:gd name="T1" fmla="*/ 77 h 2720"/>
              <a:gd name="T2" fmla="*/ 1291 w 1798"/>
              <a:gd name="T3" fmla="*/ 12 h 2720"/>
              <a:gd name="T4" fmla="*/ 47 w 1798"/>
              <a:gd name="T5" fmla="*/ 1429 h 2720"/>
              <a:gd name="T6" fmla="*/ 1464 w 1798"/>
              <a:gd name="T7" fmla="*/ 2673 h 2720"/>
              <a:gd name="T8" fmla="*/ 1798 w 1798"/>
              <a:gd name="T9" fmla="*/ 2608 h 2720"/>
              <a:gd name="T10" fmla="*/ 1798 w 1798"/>
              <a:gd name="T11" fmla="*/ 77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8" h="2720">
                <a:moveTo>
                  <a:pt x="1798" y="77"/>
                </a:moveTo>
                <a:cubicBezTo>
                  <a:pt x="1639" y="24"/>
                  <a:pt x="1468" y="0"/>
                  <a:pt x="1291" y="12"/>
                </a:cubicBezTo>
                <a:cubicBezTo>
                  <a:pt x="557" y="60"/>
                  <a:pt x="0" y="694"/>
                  <a:pt x="47" y="1429"/>
                </a:cubicBezTo>
                <a:cubicBezTo>
                  <a:pt x="95" y="2164"/>
                  <a:pt x="729" y="2720"/>
                  <a:pt x="1464" y="2673"/>
                </a:cubicBezTo>
                <a:cubicBezTo>
                  <a:pt x="1581" y="2665"/>
                  <a:pt x="1692" y="2643"/>
                  <a:pt x="1798" y="2608"/>
                </a:cubicBezTo>
                <a:cubicBezTo>
                  <a:pt x="1798" y="77"/>
                  <a:pt x="1798" y="77"/>
                  <a:pt x="1798" y="77"/>
                </a:cubicBezTo>
              </a:path>
            </a:pathLst>
          </a:custGeom>
          <a:gradFill>
            <a:gsLst>
              <a:gs pos="18000">
                <a:schemeClr val="accent1">
                  <a:alpha val="69000"/>
                  <a:lumMod val="93000"/>
                  <a:lumOff val="7000"/>
                </a:schemeClr>
              </a:gs>
              <a:gs pos="64000">
                <a:schemeClr val="accent2">
                  <a:alpha val="63000"/>
                </a:schemeClr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6" name="Freeform 40"/>
          <p:cNvSpPr>
            <a:spLocks noEditPoints="1"/>
          </p:cNvSpPr>
          <p:nvPr userDrawn="1">
            <p:custDataLst>
              <p:tags r:id="rId13"/>
            </p:custDataLst>
          </p:nvPr>
        </p:nvSpPr>
        <p:spPr bwMode="auto">
          <a:xfrm>
            <a:off x="11718925" y="5783580"/>
            <a:ext cx="369570" cy="369570"/>
          </a:xfrm>
          <a:custGeom>
            <a:avLst/>
            <a:gdLst>
              <a:gd name="T0" fmla="*/ 272 w 272"/>
              <a:gd name="T1" fmla="*/ 136 h 272"/>
              <a:gd name="T2" fmla="*/ 272 w 272"/>
              <a:gd name="T3" fmla="*/ 136 h 272"/>
              <a:gd name="T4" fmla="*/ 272 w 272"/>
              <a:gd name="T5" fmla="*/ 136 h 272"/>
              <a:gd name="T6" fmla="*/ 136 w 272"/>
              <a:gd name="T7" fmla="*/ 0 h 272"/>
              <a:gd name="T8" fmla="*/ 136 w 272"/>
              <a:gd name="T9" fmla="*/ 0 h 272"/>
              <a:gd name="T10" fmla="*/ 40 w 272"/>
              <a:gd name="T11" fmla="*/ 39 h 272"/>
              <a:gd name="T12" fmla="*/ 0 w 272"/>
              <a:gd name="T13" fmla="*/ 136 h 272"/>
              <a:gd name="T14" fmla="*/ 40 w 272"/>
              <a:gd name="T15" fmla="*/ 232 h 272"/>
              <a:gd name="T16" fmla="*/ 136 w 272"/>
              <a:gd name="T17" fmla="*/ 272 h 272"/>
              <a:gd name="T18" fmla="*/ 136 w 272"/>
              <a:gd name="T19" fmla="*/ 272 h 272"/>
              <a:gd name="T20" fmla="*/ 232 w 272"/>
              <a:gd name="T21" fmla="*/ 232 h 272"/>
              <a:gd name="T22" fmla="*/ 272 w 272"/>
              <a:gd name="T23" fmla="*/ 136 h 272"/>
              <a:gd name="T24" fmla="*/ 252 w 272"/>
              <a:gd name="T25" fmla="*/ 136 h 272"/>
              <a:gd name="T26" fmla="*/ 232 w 272"/>
              <a:gd name="T27" fmla="*/ 136 h 272"/>
              <a:gd name="T28" fmla="*/ 204 w 272"/>
              <a:gd name="T29" fmla="*/ 203 h 272"/>
              <a:gd name="T30" fmla="*/ 136 w 272"/>
              <a:gd name="T31" fmla="*/ 232 h 272"/>
              <a:gd name="T32" fmla="*/ 68 w 272"/>
              <a:gd name="T33" fmla="*/ 203 h 272"/>
              <a:gd name="T34" fmla="*/ 40 w 272"/>
              <a:gd name="T35" fmla="*/ 136 h 272"/>
              <a:gd name="T36" fmla="*/ 68 w 272"/>
              <a:gd name="T37" fmla="*/ 68 h 272"/>
              <a:gd name="T38" fmla="*/ 136 w 272"/>
              <a:gd name="T39" fmla="*/ 40 h 272"/>
              <a:gd name="T40" fmla="*/ 204 w 272"/>
              <a:gd name="T41" fmla="*/ 68 h 272"/>
              <a:gd name="T42" fmla="*/ 232 w 272"/>
              <a:gd name="T43" fmla="*/ 136 h 272"/>
              <a:gd name="T44" fmla="*/ 252 w 272"/>
              <a:gd name="T45" fmla="*/ 136 h 272"/>
              <a:gd name="T46" fmla="*/ 272 w 272"/>
              <a:gd name="T47" fmla="*/ 136 h 272"/>
              <a:gd name="T48" fmla="*/ 272 w 272"/>
              <a:gd name="T49" fmla="*/ 136 h 272"/>
              <a:gd name="T50" fmla="*/ 232 w 272"/>
              <a:gd name="T51" fmla="*/ 39 h 272"/>
              <a:gd name="T52" fmla="*/ 136 w 272"/>
              <a:gd name="T5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2" h="272">
                <a:moveTo>
                  <a:pt x="272" y="136"/>
                </a:move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moveTo>
                  <a:pt x="136" y="0"/>
                </a:moveTo>
                <a:cubicBezTo>
                  <a:pt x="136" y="0"/>
                  <a:pt x="136" y="0"/>
                  <a:pt x="136" y="0"/>
                </a:cubicBezTo>
                <a:cubicBezTo>
                  <a:pt x="98" y="0"/>
                  <a:pt x="64" y="15"/>
                  <a:pt x="40" y="39"/>
                </a:cubicBezTo>
                <a:cubicBezTo>
                  <a:pt x="15" y="64"/>
                  <a:pt x="0" y="98"/>
                  <a:pt x="0" y="136"/>
                </a:cubicBezTo>
                <a:cubicBezTo>
                  <a:pt x="0" y="173"/>
                  <a:pt x="15" y="207"/>
                  <a:pt x="40" y="232"/>
                </a:cubicBezTo>
                <a:cubicBezTo>
                  <a:pt x="64" y="256"/>
                  <a:pt x="98" y="272"/>
                  <a:pt x="136" y="272"/>
                </a:cubicBezTo>
                <a:cubicBezTo>
                  <a:pt x="136" y="272"/>
                  <a:pt x="136" y="272"/>
                  <a:pt x="136" y="272"/>
                </a:cubicBezTo>
                <a:cubicBezTo>
                  <a:pt x="173" y="272"/>
                  <a:pt x="207" y="256"/>
                  <a:pt x="232" y="232"/>
                </a:cubicBezTo>
                <a:cubicBezTo>
                  <a:pt x="257" y="207"/>
                  <a:pt x="272" y="173"/>
                  <a:pt x="27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62"/>
                  <a:pt x="221" y="186"/>
                  <a:pt x="204" y="203"/>
                </a:cubicBezTo>
                <a:cubicBezTo>
                  <a:pt x="186" y="221"/>
                  <a:pt x="162" y="232"/>
                  <a:pt x="136" y="232"/>
                </a:cubicBezTo>
                <a:cubicBezTo>
                  <a:pt x="109" y="232"/>
                  <a:pt x="85" y="221"/>
                  <a:pt x="68" y="203"/>
                </a:cubicBezTo>
                <a:cubicBezTo>
                  <a:pt x="51" y="186"/>
                  <a:pt x="40" y="162"/>
                  <a:pt x="40" y="136"/>
                </a:cubicBezTo>
                <a:cubicBezTo>
                  <a:pt x="40" y="109"/>
                  <a:pt x="51" y="85"/>
                  <a:pt x="68" y="68"/>
                </a:cubicBezTo>
                <a:cubicBezTo>
                  <a:pt x="85" y="50"/>
                  <a:pt x="109" y="40"/>
                  <a:pt x="136" y="40"/>
                </a:cubicBezTo>
                <a:cubicBezTo>
                  <a:pt x="162" y="40"/>
                  <a:pt x="186" y="50"/>
                  <a:pt x="204" y="68"/>
                </a:cubicBezTo>
                <a:cubicBezTo>
                  <a:pt x="221" y="85"/>
                  <a:pt x="232" y="109"/>
                  <a:pt x="23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98"/>
                  <a:pt x="257" y="64"/>
                  <a:pt x="232" y="39"/>
                </a:cubicBezTo>
                <a:cubicBezTo>
                  <a:pt x="208" y="15"/>
                  <a:pt x="173" y="0"/>
                  <a:pt x="136" y="0"/>
                </a:cubicBezTo>
              </a:path>
            </a:pathLst>
          </a:custGeom>
          <a:solidFill>
            <a:schemeClr val="accent3">
              <a:alpha val="7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7" name="Freeform 40"/>
          <p:cNvSpPr>
            <a:spLocks noEditPoints="1"/>
          </p:cNvSpPr>
          <p:nvPr userDrawn="1">
            <p:custDataLst>
              <p:tags r:id="rId14"/>
            </p:custDataLst>
          </p:nvPr>
        </p:nvSpPr>
        <p:spPr bwMode="auto">
          <a:xfrm>
            <a:off x="161290" y="4543425"/>
            <a:ext cx="317500" cy="317500"/>
          </a:xfrm>
          <a:custGeom>
            <a:avLst/>
            <a:gdLst>
              <a:gd name="T0" fmla="*/ 272 w 272"/>
              <a:gd name="T1" fmla="*/ 136 h 272"/>
              <a:gd name="T2" fmla="*/ 272 w 272"/>
              <a:gd name="T3" fmla="*/ 136 h 272"/>
              <a:gd name="T4" fmla="*/ 272 w 272"/>
              <a:gd name="T5" fmla="*/ 136 h 272"/>
              <a:gd name="T6" fmla="*/ 136 w 272"/>
              <a:gd name="T7" fmla="*/ 0 h 272"/>
              <a:gd name="T8" fmla="*/ 136 w 272"/>
              <a:gd name="T9" fmla="*/ 0 h 272"/>
              <a:gd name="T10" fmla="*/ 40 w 272"/>
              <a:gd name="T11" fmla="*/ 39 h 272"/>
              <a:gd name="T12" fmla="*/ 0 w 272"/>
              <a:gd name="T13" fmla="*/ 136 h 272"/>
              <a:gd name="T14" fmla="*/ 40 w 272"/>
              <a:gd name="T15" fmla="*/ 232 h 272"/>
              <a:gd name="T16" fmla="*/ 136 w 272"/>
              <a:gd name="T17" fmla="*/ 272 h 272"/>
              <a:gd name="T18" fmla="*/ 136 w 272"/>
              <a:gd name="T19" fmla="*/ 272 h 272"/>
              <a:gd name="T20" fmla="*/ 232 w 272"/>
              <a:gd name="T21" fmla="*/ 232 h 272"/>
              <a:gd name="T22" fmla="*/ 272 w 272"/>
              <a:gd name="T23" fmla="*/ 136 h 272"/>
              <a:gd name="T24" fmla="*/ 252 w 272"/>
              <a:gd name="T25" fmla="*/ 136 h 272"/>
              <a:gd name="T26" fmla="*/ 232 w 272"/>
              <a:gd name="T27" fmla="*/ 136 h 272"/>
              <a:gd name="T28" fmla="*/ 204 w 272"/>
              <a:gd name="T29" fmla="*/ 203 h 272"/>
              <a:gd name="T30" fmla="*/ 136 w 272"/>
              <a:gd name="T31" fmla="*/ 232 h 272"/>
              <a:gd name="T32" fmla="*/ 68 w 272"/>
              <a:gd name="T33" fmla="*/ 203 h 272"/>
              <a:gd name="T34" fmla="*/ 40 w 272"/>
              <a:gd name="T35" fmla="*/ 136 h 272"/>
              <a:gd name="T36" fmla="*/ 68 w 272"/>
              <a:gd name="T37" fmla="*/ 68 h 272"/>
              <a:gd name="T38" fmla="*/ 136 w 272"/>
              <a:gd name="T39" fmla="*/ 40 h 272"/>
              <a:gd name="T40" fmla="*/ 204 w 272"/>
              <a:gd name="T41" fmla="*/ 68 h 272"/>
              <a:gd name="T42" fmla="*/ 232 w 272"/>
              <a:gd name="T43" fmla="*/ 136 h 272"/>
              <a:gd name="T44" fmla="*/ 252 w 272"/>
              <a:gd name="T45" fmla="*/ 136 h 272"/>
              <a:gd name="T46" fmla="*/ 272 w 272"/>
              <a:gd name="T47" fmla="*/ 136 h 272"/>
              <a:gd name="T48" fmla="*/ 272 w 272"/>
              <a:gd name="T49" fmla="*/ 136 h 272"/>
              <a:gd name="T50" fmla="*/ 232 w 272"/>
              <a:gd name="T51" fmla="*/ 39 h 272"/>
              <a:gd name="T52" fmla="*/ 136 w 272"/>
              <a:gd name="T5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2" h="272">
                <a:moveTo>
                  <a:pt x="272" y="136"/>
                </a:move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moveTo>
                  <a:pt x="136" y="0"/>
                </a:moveTo>
                <a:cubicBezTo>
                  <a:pt x="136" y="0"/>
                  <a:pt x="136" y="0"/>
                  <a:pt x="136" y="0"/>
                </a:cubicBezTo>
                <a:cubicBezTo>
                  <a:pt x="98" y="0"/>
                  <a:pt x="64" y="15"/>
                  <a:pt x="40" y="39"/>
                </a:cubicBezTo>
                <a:cubicBezTo>
                  <a:pt x="15" y="64"/>
                  <a:pt x="0" y="98"/>
                  <a:pt x="0" y="136"/>
                </a:cubicBezTo>
                <a:cubicBezTo>
                  <a:pt x="0" y="173"/>
                  <a:pt x="15" y="207"/>
                  <a:pt x="40" y="232"/>
                </a:cubicBezTo>
                <a:cubicBezTo>
                  <a:pt x="64" y="256"/>
                  <a:pt x="98" y="272"/>
                  <a:pt x="136" y="272"/>
                </a:cubicBezTo>
                <a:cubicBezTo>
                  <a:pt x="136" y="272"/>
                  <a:pt x="136" y="272"/>
                  <a:pt x="136" y="272"/>
                </a:cubicBezTo>
                <a:cubicBezTo>
                  <a:pt x="173" y="272"/>
                  <a:pt x="207" y="256"/>
                  <a:pt x="232" y="232"/>
                </a:cubicBezTo>
                <a:cubicBezTo>
                  <a:pt x="257" y="207"/>
                  <a:pt x="272" y="173"/>
                  <a:pt x="27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62"/>
                  <a:pt x="221" y="186"/>
                  <a:pt x="204" y="203"/>
                </a:cubicBezTo>
                <a:cubicBezTo>
                  <a:pt x="186" y="221"/>
                  <a:pt x="162" y="232"/>
                  <a:pt x="136" y="232"/>
                </a:cubicBezTo>
                <a:cubicBezTo>
                  <a:pt x="109" y="232"/>
                  <a:pt x="85" y="221"/>
                  <a:pt x="68" y="203"/>
                </a:cubicBezTo>
                <a:cubicBezTo>
                  <a:pt x="51" y="186"/>
                  <a:pt x="40" y="162"/>
                  <a:pt x="40" y="136"/>
                </a:cubicBezTo>
                <a:cubicBezTo>
                  <a:pt x="40" y="109"/>
                  <a:pt x="51" y="85"/>
                  <a:pt x="68" y="68"/>
                </a:cubicBezTo>
                <a:cubicBezTo>
                  <a:pt x="85" y="50"/>
                  <a:pt x="109" y="40"/>
                  <a:pt x="136" y="40"/>
                </a:cubicBezTo>
                <a:cubicBezTo>
                  <a:pt x="162" y="40"/>
                  <a:pt x="186" y="50"/>
                  <a:pt x="204" y="68"/>
                </a:cubicBezTo>
                <a:cubicBezTo>
                  <a:pt x="221" y="85"/>
                  <a:pt x="232" y="109"/>
                  <a:pt x="23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98"/>
                  <a:pt x="257" y="64"/>
                  <a:pt x="232" y="39"/>
                </a:cubicBezTo>
                <a:cubicBezTo>
                  <a:pt x="208" y="15"/>
                  <a:pt x="173" y="0"/>
                  <a:pt x="136" y="0"/>
                </a:cubicBezTo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8" name="Freeform 42"/>
          <p:cNvSpPr>
            <a:spLocks noEditPoints="1"/>
          </p:cNvSpPr>
          <p:nvPr userDrawn="1">
            <p:custDataLst>
              <p:tags r:id="rId8"/>
            </p:custDataLst>
          </p:nvPr>
        </p:nvSpPr>
        <p:spPr bwMode="auto">
          <a:xfrm>
            <a:off x="3712845" y="88265"/>
            <a:ext cx="274955" cy="274320"/>
          </a:xfrm>
          <a:custGeom>
            <a:avLst/>
            <a:gdLst>
              <a:gd name="T0" fmla="*/ 124 w 247"/>
              <a:gd name="T1" fmla="*/ 247 h 247"/>
              <a:gd name="T2" fmla="*/ 0 w 247"/>
              <a:gd name="T3" fmla="*/ 123 h 247"/>
              <a:gd name="T4" fmla="*/ 124 w 247"/>
              <a:gd name="T5" fmla="*/ 0 h 247"/>
              <a:gd name="T6" fmla="*/ 247 w 247"/>
              <a:gd name="T7" fmla="*/ 123 h 247"/>
              <a:gd name="T8" fmla="*/ 124 w 247"/>
              <a:gd name="T9" fmla="*/ 247 h 247"/>
              <a:gd name="T10" fmla="*/ 124 w 247"/>
              <a:gd name="T11" fmla="*/ 36 h 247"/>
              <a:gd name="T12" fmla="*/ 37 w 247"/>
              <a:gd name="T13" fmla="*/ 123 h 247"/>
              <a:gd name="T14" fmla="*/ 124 w 247"/>
              <a:gd name="T15" fmla="*/ 210 h 247"/>
              <a:gd name="T16" fmla="*/ 211 w 247"/>
              <a:gd name="T17" fmla="*/ 123 h 247"/>
              <a:gd name="T18" fmla="*/ 124 w 247"/>
              <a:gd name="T19" fmla="*/ 36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7" h="247">
                <a:moveTo>
                  <a:pt x="124" y="247"/>
                </a:moveTo>
                <a:cubicBezTo>
                  <a:pt x="56" y="247"/>
                  <a:pt x="0" y="191"/>
                  <a:pt x="0" y="123"/>
                </a:cubicBezTo>
                <a:cubicBezTo>
                  <a:pt x="0" y="55"/>
                  <a:pt x="56" y="0"/>
                  <a:pt x="124" y="0"/>
                </a:cubicBezTo>
                <a:cubicBezTo>
                  <a:pt x="192" y="0"/>
                  <a:pt x="247" y="55"/>
                  <a:pt x="247" y="123"/>
                </a:cubicBezTo>
                <a:cubicBezTo>
                  <a:pt x="247" y="191"/>
                  <a:pt x="192" y="247"/>
                  <a:pt x="124" y="247"/>
                </a:cubicBezTo>
                <a:close/>
                <a:moveTo>
                  <a:pt x="124" y="36"/>
                </a:moveTo>
                <a:cubicBezTo>
                  <a:pt x="76" y="36"/>
                  <a:pt x="37" y="75"/>
                  <a:pt x="37" y="123"/>
                </a:cubicBezTo>
                <a:cubicBezTo>
                  <a:pt x="37" y="171"/>
                  <a:pt x="76" y="210"/>
                  <a:pt x="124" y="210"/>
                </a:cubicBezTo>
                <a:cubicBezTo>
                  <a:pt x="172" y="210"/>
                  <a:pt x="211" y="171"/>
                  <a:pt x="211" y="123"/>
                </a:cubicBezTo>
                <a:cubicBezTo>
                  <a:pt x="211" y="75"/>
                  <a:pt x="172" y="36"/>
                  <a:pt x="124" y="36"/>
                </a:cubicBezTo>
                <a:close/>
              </a:path>
            </a:pathLst>
          </a:custGeom>
          <a:solidFill>
            <a:schemeClr val="accent4">
              <a:alpha val="5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2" name="Freeform 48"/>
          <p:cNvSpPr/>
          <p:nvPr userDrawn="1">
            <p:custDataLst>
              <p:tags r:id="rId9"/>
            </p:custDataLst>
          </p:nvPr>
        </p:nvSpPr>
        <p:spPr bwMode="auto">
          <a:xfrm>
            <a:off x="11616055" y="5883275"/>
            <a:ext cx="575945" cy="872490"/>
          </a:xfrm>
          <a:custGeom>
            <a:avLst/>
            <a:gdLst>
              <a:gd name="T0" fmla="*/ 1798 w 1798"/>
              <a:gd name="T1" fmla="*/ 77 h 2720"/>
              <a:gd name="T2" fmla="*/ 1291 w 1798"/>
              <a:gd name="T3" fmla="*/ 12 h 2720"/>
              <a:gd name="T4" fmla="*/ 47 w 1798"/>
              <a:gd name="T5" fmla="*/ 1429 h 2720"/>
              <a:gd name="T6" fmla="*/ 1464 w 1798"/>
              <a:gd name="T7" fmla="*/ 2673 h 2720"/>
              <a:gd name="T8" fmla="*/ 1798 w 1798"/>
              <a:gd name="T9" fmla="*/ 2608 h 2720"/>
              <a:gd name="T10" fmla="*/ 1798 w 1798"/>
              <a:gd name="T11" fmla="*/ 77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8" h="2720">
                <a:moveTo>
                  <a:pt x="1798" y="77"/>
                </a:moveTo>
                <a:cubicBezTo>
                  <a:pt x="1639" y="24"/>
                  <a:pt x="1468" y="0"/>
                  <a:pt x="1291" y="12"/>
                </a:cubicBezTo>
                <a:cubicBezTo>
                  <a:pt x="557" y="60"/>
                  <a:pt x="0" y="694"/>
                  <a:pt x="47" y="1429"/>
                </a:cubicBezTo>
                <a:cubicBezTo>
                  <a:pt x="95" y="2164"/>
                  <a:pt x="729" y="2720"/>
                  <a:pt x="1464" y="2673"/>
                </a:cubicBezTo>
                <a:cubicBezTo>
                  <a:pt x="1581" y="2665"/>
                  <a:pt x="1692" y="2643"/>
                  <a:pt x="1798" y="2608"/>
                </a:cubicBezTo>
                <a:cubicBezTo>
                  <a:pt x="1798" y="77"/>
                  <a:pt x="1798" y="77"/>
                  <a:pt x="1798" y="77"/>
                </a:cubicBezTo>
              </a:path>
            </a:pathLst>
          </a:custGeom>
          <a:gradFill>
            <a:gsLst>
              <a:gs pos="19000">
                <a:schemeClr val="accent1">
                  <a:lumMod val="60000"/>
                  <a:lumOff val="40000"/>
                  <a:alpha val="82000"/>
                </a:schemeClr>
              </a:gs>
              <a:gs pos="64000">
                <a:schemeClr val="accent2">
                  <a:alpha val="69000"/>
                </a:schemeClr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Freeform 37"/>
          <p:cNvSpPr/>
          <p:nvPr userDrawn="1">
            <p:custDataLst>
              <p:tags r:id="rId10"/>
            </p:custDataLst>
          </p:nvPr>
        </p:nvSpPr>
        <p:spPr bwMode="auto">
          <a:xfrm>
            <a:off x="3110230" y="0"/>
            <a:ext cx="815975" cy="450850"/>
          </a:xfrm>
          <a:custGeom>
            <a:avLst/>
            <a:gdLst>
              <a:gd name="T0" fmla="*/ 0 w 1174"/>
              <a:gd name="T1" fmla="*/ 62 h 649"/>
              <a:gd name="T2" fmla="*/ 587 w 1174"/>
              <a:gd name="T3" fmla="*/ 649 h 649"/>
              <a:gd name="T4" fmla="*/ 1174 w 1174"/>
              <a:gd name="T5" fmla="*/ 62 h 649"/>
              <a:gd name="T6" fmla="*/ 1171 w 1174"/>
              <a:gd name="T7" fmla="*/ 0 h 649"/>
              <a:gd name="T8" fmla="*/ 3 w 1174"/>
              <a:gd name="T9" fmla="*/ 0 h 649"/>
              <a:gd name="T10" fmla="*/ 0 w 1174"/>
              <a:gd name="T11" fmla="*/ 62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4" h="649">
                <a:moveTo>
                  <a:pt x="0" y="62"/>
                </a:moveTo>
                <a:cubicBezTo>
                  <a:pt x="0" y="386"/>
                  <a:pt x="263" y="649"/>
                  <a:pt x="587" y="649"/>
                </a:cubicBezTo>
                <a:cubicBezTo>
                  <a:pt x="912" y="649"/>
                  <a:pt x="1174" y="386"/>
                  <a:pt x="1174" y="62"/>
                </a:cubicBezTo>
                <a:cubicBezTo>
                  <a:pt x="1174" y="41"/>
                  <a:pt x="1173" y="20"/>
                  <a:pt x="1171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20"/>
                  <a:pt x="0" y="41"/>
                  <a:pt x="0" y="62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Freeform 48"/>
          <p:cNvSpPr/>
          <p:nvPr userDrawn="1">
            <p:custDataLst>
              <p:tags r:id="rId11"/>
            </p:custDataLst>
          </p:nvPr>
        </p:nvSpPr>
        <p:spPr bwMode="auto">
          <a:xfrm flipH="1">
            <a:off x="0" y="4610735"/>
            <a:ext cx="478790" cy="725170"/>
          </a:xfrm>
          <a:custGeom>
            <a:avLst/>
            <a:gdLst>
              <a:gd name="T0" fmla="*/ 1798 w 1798"/>
              <a:gd name="T1" fmla="*/ 77 h 2720"/>
              <a:gd name="T2" fmla="*/ 1291 w 1798"/>
              <a:gd name="T3" fmla="*/ 12 h 2720"/>
              <a:gd name="T4" fmla="*/ 47 w 1798"/>
              <a:gd name="T5" fmla="*/ 1429 h 2720"/>
              <a:gd name="T6" fmla="*/ 1464 w 1798"/>
              <a:gd name="T7" fmla="*/ 2673 h 2720"/>
              <a:gd name="T8" fmla="*/ 1798 w 1798"/>
              <a:gd name="T9" fmla="*/ 2608 h 2720"/>
              <a:gd name="T10" fmla="*/ 1798 w 1798"/>
              <a:gd name="T11" fmla="*/ 77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98" h="2720">
                <a:moveTo>
                  <a:pt x="1798" y="77"/>
                </a:moveTo>
                <a:cubicBezTo>
                  <a:pt x="1639" y="24"/>
                  <a:pt x="1468" y="0"/>
                  <a:pt x="1291" y="12"/>
                </a:cubicBezTo>
                <a:cubicBezTo>
                  <a:pt x="557" y="60"/>
                  <a:pt x="0" y="694"/>
                  <a:pt x="47" y="1429"/>
                </a:cubicBezTo>
                <a:cubicBezTo>
                  <a:pt x="95" y="2164"/>
                  <a:pt x="729" y="2720"/>
                  <a:pt x="1464" y="2673"/>
                </a:cubicBezTo>
                <a:cubicBezTo>
                  <a:pt x="1581" y="2665"/>
                  <a:pt x="1692" y="2643"/>
                  <a:pt x="1798" y="2608"/>
                </a:cubicBezTo>
                <a:cubicBezTo>
                  <a:pt x="1798" y="77"/>
                  <a:pt x="1798" y="77"/>
                  <a:pt x="1798" y="77"/>
                </a:cubicBezTo>
              </a:path>
            </a:pathLst>
          </a:custGeom>
          <a:gradFill>
            <a:gsLst>
              <a:gs pos="18000">
                <a:schemeClr val="accent1">
                  <a:alpha val="69000"/>
                  <a:lumMod val="93000"/>
                  <a:lumOff val="7000"/>
                </a:schemeClr>
              </a:gs>
              <a:gs pos="64000">
                <a:schemeClr val="accent2">
                  <a:alpha val="63000"/>
                </a:schemeClr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5" name="Freeform 40"/>
          <p:cNvSpPr>
            <a:spLocks noEditPoints="1"/>
          </p:cNvSpPr>
          <p:nvPr userDrawn="1">
            <p:custDataLst>
              <p:tags r:id="rId12"/>
            </p:custDataLst>
          </p:nvPr>
        </p:nvSpPr>
        <p:spPr bwMode="auto">
          <a:xfrm>
            <a:off x="11718925" y="5783580"/>
            <a:ext cx="369570" cy="369570"/>
          </a:xfrm>
          <a:custGeom>
            <a:avLst/>
            <a:gdLst>
              <a:gd name="T0" fmla="*/ 272 w 272"/>
              <a:gd name="T1" fmla="*/ 136 h 272"/>
              <a:gd name="T2" fmla="*/ 272 w 272"/>
              <a:gd name="T3" fmla="*/ 136 h 272"/>
              <a:gd name="T4" fmla="*/ 272 w 272"/>
              <a:gd name="T5" fmla="*/ 136 h 272"/>
              <a:gd name="T6" fmla="*/ 136 w 272"/>
              <a:gd name="T7" fmla="*/ 0 h 272"/>
              <a:gd name="T8" fmla="*/ 136 w 272"/>
              <a:gd name="T9" fmla="*/ 0 h 272"/>
              <a:gd name="T10" fmla="*/ 40 w 272"/>
              <a:gd name="T11" fmla="*/ 39 h 272"/>
              <a:gd name="T12" fmla="*/ 0 w 272"/>
              <a:gd name="T13" fmla="*/ 136 h 272"/>
              <a:gd name="T14" fmla="*/ 40 w 272"/>
              <a:gd name="T15" fmla="*/ 232 h 272"/>
              <a:gd name="T16" fmla="*/ 136 w 272"/>
              <a:gd name="T17" fmla="*/ 272 h 272"/>
              <a:gd name="T18" fmla="*/ 136 w 272"/>
              <a:gd name="T19" fmla="*/ 272 h 272"/>
              <a:gd name="T20" fmla="*/ 232 w 272"/>
              <a:gd name="T21" fmla="*/ 232 h 272"/>
              <a:gd name="T22" fmla="*/ 272 w 272"/>
              <a:gd name="T23" fmla="*/ 136 h 272"/>
              <a:gd name="T24" fmla="*/ 252 w 272"/>
              <a:gd name="T25" fmla="*/ 136 h 272"/>
              <a:gd name="T26" fmla="*/ 232 w 272"/>
              <a:gd name="T27" fmla="*/ 136 h 272"/>
              <a:gd name="T28" fmla="*/ 204 w 272"/>
              <a:gd name="T29" fmla="*/ 203 h 272"/>
              <a:gd name="T30" fmla="*/ 136 w 272"/>
              <a:gd name="T31" fmla="*/ 232 h 272"/>
              <a:gd name="T32" fmla="*/ 68 w 272"/>
              <a:gd name="T33" fmla="*/ 203 h 272"/>
              <a:gd name="T34" fmla="*/ 40 w 272"/>
              <a:gd name="T35" fmla="*/ 136 h 272"/>
              <a:gd name="T36" fmla="*/ 68 w 272"/>
              <a:gd name="T37" fmla="*/ 68 h 272"/>
              <a:gd name="T38" fmla="*/ 136 w 272"/>
              <a:gd name="T39" fmla="*/ 40 h 272"/>
              <a:gd name="T40" fmla="*/ 204 w 272"/>
              <a:gd name="T41" fmla="*/ 68 h 272"/>
              <a:gd name="T42" fmla="*/ 232 w 272"/>
              <a:gd name="T43" fmla="*/ 136 h 272"/>
              <a:gd name="T44" fmla="*/ 252 w 272"/>
              <a:gd name="T45" fmla="*/ 136 h 272"/>
              <a:gd name="T46" fmla="*/ 272 w 272"/>
              <a:gd name="T47" fmla="*/ 136 h 272"/>
              <a:gd name="T48" fmla="*/ 272 w 272"/>
              <a:gd name="T49" fmla="*/ 136 h 272"/>
              <a:gd name="T50" fmla="*/ 232 w 272"/>
              <a:gd name="T51" fmla="*/ 39 h 272"/>
              <a:gd name="T52" fmla="*/ 136 w 272"/>
              <a:gd name="T5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2" h="272">
                <a:moveTo>
                  <a:pt x="272" y="136"/>
                </a:move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moveTo>
                  <a:pt x="136" y="0"/>
                </a:moveTo>
                <a:cubicBezTo>
                  <a:pt x="136" y="0"/>
                  <a:pt x="136" y="0"/>
                  <a:pt x="136" y="0"/>
                </a:cubicBezTo>
                <a:cubicBezTo>
                  <a:pt x="98" y="0"/>
                  <a:pt x="64" y="15"/>
                  <a:pt x="40" y="39"/>
                </a:cubicBezTo>
                <a:cubicBezTo>
                  <a:pt x="15" y="64"/>
                  <a:pt x="0" y="98"/>
                  <a:pt x="0" y="136"/>
                </a:cubicBezTo>
                <a:cubicBezTo>
                  <a:pt x="0" y="173"/>
                  <a:pt x="15" y="207"/>
                  <a:pt x="40" y="232"/>
                </a:cubicBezTo>
                <a:cubicBezTo>
                  <a:pt x="64" y="256"/>
                  <a:pt x="98" y="272"/>
                  <a:pt x="136" y="272"/>
                </a:cubicBezTo>
                <a:cubicBezTo>
                  <a:pt x="136" y="272"/>
                  <a:pt x="136" y="272"/>
                  <a:pt x="136" y="272"/>
                </a:cubicBezTo>
                <a:cubicBezTo>
                  <a:pt x="173" y="272"/>
                  <a:pt x="207" y="256"/>
                  <a:pt x="232" y="232"/>
                </a:cubicBezTo>
                <a:cubicBezTo>
                  <a:pt x="257" y="207"/>
                  <a:pt x="272" y="173"/>
                  <a:pt x="27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62"/>
                  <a:pt x="221" y="186"/>
                  <a:pt x="204" y="203"/>
                </a:cubicBezTo>
                <a:cubicBezTo>
                  <a:pt x="186" y="221"/>
                  <a:pt x="162" y="232"/>
                  <a:pt x="136" y="232"/>
                </a:cubicBezTo>
                <a:cubicBezTo>
                  <a:pt x="109" y="232"/>
                  <a:pt x="85" y="221"/>
                  <a:pt x="68" y="203"/>
                </a:cubicBezTo>
                <a:cubicBezTo>
                  <a:pt x="51" y="186"/>
                  <a:pt x="40" y="162"/>
                  <a:pt x="40" y="136"/>
                </a:cubicBezTo>
                <a:cubicBezTo>
                  <a:pt x="40" y="109"/>
                  <a:pt x="51" y="85"/>
                  <a:pt x="68" y="68"/>
                </a:cubicBezTo>
                <a:cubicBezTo>
                  <a:pt x="85" y="50"/>
                  <a:pt x="109" y="40"/>
                  <a:pt x="136" y="40"/>
                </a:cubicBezTo>
                <a:cubicBezTo>
                  <a:pt x="162" y="40"/>
                  <a:pt x="186" y="50"/>
                  <a:pt x="204" y="68"/>
                </a:cubicBezTo>
                <a:cubicBezTo>
                  <a:pt x="221" y="85"/>
                  <a:pt x="232" y="109"/>
                  <a:pt x="23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98"/>
                  <a:pt x="257" y="64"/>
                  <a:pt x="232" y="39"/>
                </a:cubicBezTo>
                <a:cubicBezTo>
                  <a:pt x="208" y="15"/>
                  <a:pt x="173" y="0"/>
                  <a:pt x="136" y="0"/>
                </a:cubicBezTo>
              </a:path>
            </a:pathLst>
          </a:custGeom>
          <a:solidFill>
            <a:schemeClr val="accent3">
              <a:alpha val="7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36" name="Freeform 40"/>
          <p:cNvSpPr>
            <a:spLocks noEditPoints="1"/>
          </p:cNvSpPr>
          <p:nvPr userDrawn="1">
            <p:custDataLst>
              <p:tags r:id="rId13"/>
            </p:custDataLst>
          </p:nvPr>
        </p:nvSpPr>
        <p:spPr bwMode="auto">
          <a:xfrm>
            <a:off x="161290" y="4543425"/>
            <a:ext cx="317500" cy="317500"/>
          </a:xfrm>
          <a:custGeom>
            <a:avLst/>
            <a:gdLst>
              <a:gd name="T0" fmla="*/ 272 w 272"/>
              <a:gd name="T1" fmla="*/ 136 h 272"/>
              <a:gd name="T2" fmla="*/ 272 w 272"/>
              <a:gd name="T3" fmla="*/ 136 h 272"/>
              <a:gd name="T4" fmla="*/ 272 w 272"/>
              <a:gd name="T5" fmla="*/ 136 h 272"/>
              <a:gd name="T6" fmla="*/ 136 w 272"/>
              <a:gd name="T7" fmla="*/ 0 h 272"/>
              <a:gd name="T8" fmla="*/ 136 w 272"/>
              <a:gd name="T9" fmla="*/ 0 h 272"/>
              <a:gd name="T10" fmla="*/ 40 w 272"/>
              <a:gd name="T11" fmla="*/ 39 h 272"/>
              <a:gd name="T12" fmla="*/ 0 w 272"/>
              <a:gd name="T13" fmla="*/ 136 h 272"/>
              <a:gd name="T14" fmla="*/ 40 w 272"/>
              <a:gd name="T15" fmla="*/ 232 h 272"/>
              <a:gd name="T16" fmla="*/ 136 w 272"/>
              <a:gd name="T17" fmla="*/ 272 h 272"/>
              <a:gd name="T18" fmla="*/ 136 w 272"/>
              <a:gd name="T19" fmla="*/ 272 h 272"/>
              <a:gd name="T20" fmla="*/ 232 w 272"/>
              <a:gd name="T21" fmla="*/ 232 h 272"/>
              <a:gd name="T22" fmla="*/ 272 w 272"/>
              <a:gd name="T23" fmla="*/ 136 h 272"/>
              <a:gd name="T24" fmla="*/ 252 w 272"/>
              <a:gd name="T25" fmla="*/ 136 h 272"/>
              <a:gd name="T26" fmla="*/ 232 w 272"/>
              <a:gd name="T27" fmla="*/ 136 h 272"/>
              <a:gd name="T28" fmla="*/ 204 w 272"/>
              <a:gd name="T29" fmla="*/ 203 h 272"/>
              <a:gd name="T30" fmla="*/ 136 w 272"/>
              <a:gd name="T31" fmla="*/ 232 h 272"/>
              <a:gd name="T32" fmla="*/ 68 w 272"/>
              <a:gd name="T33" fmla="*/ 203 h 272"/>
              <a:gd name="T34" fmla="*/ 40 w 272"/>
              <a:gd name="T35" fmla="*/ 136 h 272"/>
              <a:gd name="T36" fmla="*/ 68 w 272"/>
              <a:gd name="T37" fmla="*/ 68 h 272"/>
              <a:gd name="T38" fmla="*/ 136 w 272"/>
              <a:gd name="T39" fmla="*/ 40 h 272"/>
              <a:gd name="T40" fmla="*/ 204 w 272"/>
              <a:gd name="T41" fmla="*/ 68 h 272"/>
              <a:gd name="T42" fmla="*/ 232 w 272"/>
              <a:gd name="T43" fmla="*/ 136 h 272"/>
              <a:gd name="T44" fmla="*/ 252 w 272"/>
              <a:gd name="T45" fmla="*/ 136 h 272"/>
              <a:gd name="T46" fmla="*/ 272 w 272"/>
              <a:gd name="T47" fmla="*/ 136 h 272"/>
              <a:gd name="T48" fmla="*/ 272 w 272"/>
              <a:gd name="T49" fmla="*/ 136 h 272"/>
              <a:gd name="T50" fmla="*/ 232 w 272"/>
              <a:gd name="T51" fmla="*/ 39 h 272"/>
              <a:gd name="T52" fmla="*/ 136 w 272"/>
              <a:gd name="T53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72" h="272">
                <a:moveTo>
                  <a:pt x="272" y="136"/>
                </a:move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moveTo>
                  <a:pt x="136" y="0"/>
                </a:moveTo>
                <a:cubicBezTo>
                  <a:pt x="136" y="0"/>
                  <a:pt x="136" y="0"/>
                  <a:pt x="136" y="0"/>
                </a:cubicBezTo>
                <a:cubicBezTo>
                  <a:pt x="98" y="0"/>
                  <a:pt x="64" y="15"/>
                  <a:pt x="40" y="39"/>
                </a:cubicBezTo>
                <a:cubicBezTo>
                  <a:pt x="15" y="64"/>
                  <a:pt x="0" y="98"/>
                  <a:pt x="0" y="136"/>
                </a:cubicBezTo>
                <a:cubicBezTo>
                  <a:pt x="0" y="173"/>
                  <a:pt x="15" y="207"/>
                  <a:pt x="40" y="232"/>
                </a:cubicBezTo>
                <a:cubicBezTo>
                  <a:pt x="64" y="256"/>
                  <a:pt x="98" y="272"/>
                  <a:pt x="136" y="272"/>
                </a:cubicBezTo>
                <a:cubicBezTo>
                  <a:pt x="136" y="272"/>
                  <a:pt x="136" y="272"/>
                  <a:pt x="136" y="272"/>
                </a:cubicBezTo>
                <a:cubicBezTo>
                  <a:pt x="173" y="272"/>
                  <a:pt x="207" y="256"/>
                  <a:pt x="232" y="232"/>
                </a:cubicBezTo>
                <a:cubicBezTo>
                  <a:pt x="257" y="207"/>
                  <a:pt x="272" y="173"/>
                  <a:pt x="27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62"/>
                  <a:pt x="221" y="186"/>
                  <a:pt x="204" y="203"/>
                </a:cubicBezTo>
                <a:cubicBezTo>
                  <a:pt x="186" y="221"/>
                  <a:pt x="162" y="232"/>
                  <a:pt x="136" y="232"/>
                </a:cubicBezTo>
                <a:cubicBezTo>
                  <a:pt x="109" y="232"/>
                  <a:pt x="85" y="221"/>
                  <a:pt x="68" y="203"/>
                </a:cubicBezTo>
                <a:cubicBezTo>
                  <a:pt x="51" y="186"/>
                  <a:pt x="40" y="162"/>
                  <a:pt x="40" y="136"/>
                </a:cubicBezTo>
                <a:cubicBezTo>
                  <a:pt x="40" y="109"/>
                  <a:pt x="51" y="85"/>
                  <a:pt x="68" y="68"/>
                </a:cubicBezTo>
                <a:cubicBezTo>
                  <a:pt x="85" y="50"/>
                  <a:pt x="109" y="40"/>
                  <a:pt x="136" y="40"/>
                </a:cubicBezTo>
                <a:cubicBezTo>
                  <a:pt x="162" y="40"/>
                  <a:pt x="186" y="50"/>
                  <a:pt x="204" y="68"/>
                </a:cubicBezTo>
                <a:cubicBezTo>
                  <a:pt x="221" y="85"/>
                  <a:pt x="232" y="109"/>
                  <a:pt x="232" y="136"/>
                </a:cubicBezTo>
                <a:cubicBezTo>
                  <a:pt x="252" y="136"/>
                  <a:pt x="252" y="136"/>
                  <a:pt x="25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136"/>
                  <a:pt x="272" y="136"/>
                  <a:pt x="272" y="136"/>
                </a:cubicBezTo>
                <a:cubicBezTo>
                  <a:pt x="272" y="98"/>
                  <a:pt x="257" y="64"/>
                  <a:pt x="232" y="39"/>
                </a:cubicBezTo>
                <a:cubicBezTo>
                  <a:pt x="208" y="15"/>
                  <a:pt x="173" y="0"/>
                  <a:pt x="136" y="0"/>
                </a:cubicBezTo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149.xml"/><Relationship Id="rId20" Type="http://schemas.openxmlformats.org/officeDocument/2006/relationships/tags" Target="../tags/tag148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47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372.xml"/><Relationship Id="rId23" Type="http://schemas.openxmlformats.org/officeDocument/2006/relationships/tags" Target="../tags/tag371.xml"/><Relationship Id="rId22" Type="http://schemas.openxmlformats.org/officeDocument/2006/relationships/tags" Target="../tags/tag370.xml"/><Relationship Id="rId21" Type="http://schemas.openxmlformats.org/officeDocument/2006/relationships/tags" Target="../tags/tag369.xml"/><Relationship Id="rId20" Type="http://schemas.openxmlformats.org/officeDocument/2006/relationships/tags" Target="../tags/tag368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367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幼圆" panose="020105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06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0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08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09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0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1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3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4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5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tags" Target="../tags/tag380.xml"/><Relationship Id="rId6" Type="http://schemas.openxmlformats.org/officeDocument/2006/relationships/tags" Target="../tags/tag379.xml"/><Relationship Id="rId5" Type="http://schemas.openxmlformats.org/officeDocument/2006/relationships/tags" Target="../tags/tag378.xml"/><Relationship Id="rId4" Type="http://schemas.openxmlformats.org/officeDocument/2006/relationships/tags" Target="../tags/tag377.xml"/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386.xml"/><Relationship Id="rId12" Type="http://schemas.openxmlformats.org/officeDocument/2006/relationships/tags" Target="../tags/tag385.xml"/><Relationship Id="rId11" Type="http://schemas.openxmlformats.org/officeDocument/2006/relationships/tags" Target="../tags/tag384.xml"/><Relationship Id="rId10" Type="http://schemas.openxmlformats.org/officeDocument/2006/relationships/tags" Target="../tags/tag383.xml"/><Relationship Id="rId1" Type="http://schemas.openxmlformats.org/officeDocument/2006/relationships/tags" Target="../tags/tag37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6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7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8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9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20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21.xml"/><Relationship Id="rId2" Type="http://schemas.openxmlformats.org/officeDocument/2006/relationships/image" Target="../media/image26.png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2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23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424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89.xml"/><Relationship Id="rId2" Type="http://schemas.openxmlformats.org/officeDocument/2006/relationships/tags" Target="../tags/tag388.xml"/><Relationship Id="rId1" Type="http://schemas.openxmlformats.org/officeDocument/2006/relationships/tags" Target="../tags/tag38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9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0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431.xml"/><Relationship Id="rId1" Type="http://schemas.openxmlformats.org/officeDocument/2006/relationships/tags" Target="../tags/tag43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" Type="http://schemas.openxmlformats.org/officeDocument/2006/relationships/tags" Target="../tags/tag39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95.xml"/><Relationship Id="rId2" Type="http://schemas.openxmlformats.org/officeDocument/2006/relationships/tags" Target="../tags/tag394.xml"/><Relationship Id="rId1" Type="http://schemas.openxmlformats.org/officeDocument/2006/relationships/tags" Target="../tags/tag39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" Type="http://schemas.openxmlformats.org/officeDocument/2006/relationships/tags" Target="../tags/tag39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1.xml"/><Relationship Id="rId3" Type="http://schemas.openxmlformats.org/officeDocument/2006/relationships/hyperlink" Target="http://www.ouchn.cn---&#12298;/" TargetMode="External"/><Relationship Id="rId2" Type="http://schemas.openxmlformats.org/officeDocument/2006/relationships/tags" Target="../tags/tag400.xml"/><Relationship Id="rId1" Type="http://schemas.openxmlformats.org/officeDocument/2006/relationships/tags" Target="../tags/tag39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" Type="http://schemas.openxmlformats.org/officeDocument/2006/relationships/tags" Target="../tags/tag40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2"/>
          </p:nvPr>
        </p:nvSpPr>
        <p:spPr>
          <a:xfrm>
            <a:off x="115570" y="276860"/>
            <a:ext cx="11856085" cy="2734945"/>
          </a:xfrm>
        </p:spPr>
        <p:txBody>
          <a:bodyPr>
            <a:normAutofit/>
          </a:bodyPr>
          <a:p>
            <a:r>
              <a:rPr lang="en-US" altLang="zh-CN"/>
              <a:t>     </a:t>
            </a:r>
            <a:r>
              <a:rPr lang="en-US" altLang="zh-CN" sz="4800"/>
              <a:t>English for Business and </a:t>
            </a:r>
            <a:br>
              <a:rPr lang="en-US" altLang="zh-CN" sz="4800"/>
            </a:br>
            <a:r>
              <a:rPr lang="en-US" altLang="zh-CN" sz="4800"/>
              <a:t>                Commerce</a:t>
            </a:r>
            <a:br>
              <a:rPr lang="en-US" altLang="zh-CN" sz="4800"/>
            </a:br>
            <a:r>
              <a:rPr lang="en-US" altLang="zh-CN" sz="4800"/>
              <a:t>              </a:t>
            </a:r>
            <a:r>
              <a:rPr sz="3600"/>
              <a:t>《</a:t>
            </a:r>
            <a:r>
              <a:rPr altLang="zh-CN" sz="3600"/>
              <a:t>商务英语</a:t>
            </a:r>
            <a:r>
              <a:rPr lang="en-US" altLang="zh-CN" sz="3600"/>
              <a:t>4</a:t>
            </a:r>
            <a:r>
              <a:rPr sz="3600"/>
              <a:t>》辅导</a:t>
            </a:r>
            <a:endParaRPr sz="3600"/>
          </a:p>
        </p:txBody>
      </p:sp>
      <p:sp>
        <p:nvSpPr>
          <p:cNvPr id="3" name="副标题 2"/>
          <p:cNvSpPr/>
          <p:nvPr>
            <p:ph type="subTitle" idx="3"/>
          </p:nvPr>
        </p:nvSpPr>
        <p:spPr>
          <a:xfrm>
            <a:off x="914400" y="2664460"/>
            <a:ext cx="9458960" cy="871855"/>
          </a:xfrm>
        </p:spPr>
        <p:txBody>
          <a:bodyPr>
            <a:normAutofit fontScale="70000"/>
          </a:bodyPr>
          <a:p>
            <a:r>
              <a:rPr lang="en-US" altLang="zh-CN"/>
              <a:t>                                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                                                 </a:t>
            </a:r>
            <a:r>
              <a:rPr lang="en-US" altLang="zh-CN" b="1"/>
              <a:t>  </a:t>
            </a:r>
            <a:r>
              <a:rPr sz="2800" b="1">
                <a:latin typeface="+mj-ea"/>
                <a:ea typeface="+mj-ea"/>
                <a:cs typeface="+mj-ea"/>
              </a:rPr>
              <a:t>邢立萍</a:t>
            </a:r>
            <a:endParaRPr sz="2800" b="1">
              <a:latin typeface="+mj-ea"/>
              <a:ea typeface="+mj-ea"/>
              <a:cs typeface="+mj-ea"/>
            </a:endParaRPr>
          </a:p>
          <a:p>
            <a:endParaRPr sz="2800">
              <a:latin typeface="+mj-ea"/>
              <a:ea typeface="+mj-ea"/>
              <a:cs typeface="+mj-ea"/>
            </a:endParaRPr>
          </a:p>
          <a:p>
            <a:endParaRPr sz="2800">
              <a:latin typeface="+mj-ea"/>
              <a:ea typeface="+mj-ea"/>
              <a:cs typeface="+mj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475" y="1877060"/>
            <a:ext cx="11947525" cy="49809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9465" y="1170305"/>
            <a:ext cx="1139317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4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一、英语语法：现在分词做状语</a:t>
            </a:r>
            <a:endParaRPr lang="zh-CN" altLang="en-US" sz="44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4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Lead-in</a:t>
            </a:r>
            <a:endParaRPr lang="zh-CN" altLang="en-US" sz="4400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5560" y="-8890"/>
            <a:ext cx="12450445" cy="6847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" y="108585"/>
            <a:ext cx="11038205" cy="22193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280" y="2540"/>
            <a:ext cx="11998325" cy="6843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230" y="-6985"/>
            <a:ext cx="11768455" cy="6844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120" y="15240"/>
            <a:ext cx="11730355" cy="68453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935" y="1270"/>
            <a:ext cx="11520170" cy="6807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855" y="-22225"/>
            <a:ext cx="11710670" cy="6863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85" y="233680"/>
            <a:ext cx="11692255" cy="6602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80" y="-31115"/>
            <a:ext cx="11720830" cy="68922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855" y="-16510"/>
            <a:ext cx="11692255" cy="68249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5768975" y="1936113"/>
            <a:ext cx="95885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01.</a:t>
            </a:r>
            <a:endParaRPr lang="en-US" altLang="zh-CN" sz="4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6878320" y="2044065"/>
            <a:ext cx="4368165" cy="770255"/>
          </a:xfrm>
          <a:prstGeom prst="rect">
            <a:avLst/>
          </a:prstGeom>
          <a:noFill/>
        </p:spPr>
        <p:txBody>
          <a:bodyPr wrap="square" bIns="46990" rtlCol="0" anchor="ctr" anchorCtr="0">
            <a:norm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课程介绍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5768975" y="2948305"/>
            <a:ext cx="95885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02.</a:t>
            </a:r>
            <a:endParaRPr lang="en-US" altLang="zh-CN" sz="44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5768975" y="3960494"/>
            <a:ext cx="95885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4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03.</a:t>
            </a:r>
            <a:endParaRPr lang="en-US" altLang="zh-CN" sz="4400" b="1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5"/>
            </p:custDataLst>
          </p:nvPr>
        </p:nvSpPr>
        <p:spPr>
          <a:xfrm>
            <a:off x="5768975" y="4972685"/>
            <a:ext cx="95885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400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04.</a:t>
            </a:r>
            <a:endParaRPr lang="en-US" altLang="zh-CN" sz="4400" b="1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6"/>
            </p:custDataLst>
          </p:nvPr>
        </p:nvCxnSpPr>
        <p:spPr>
          <a:xfrm>
            <a:off x="5013960" y="1514475"/>
            <a:ext cx="573278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887096" y="1393190"/>
            <a:ext cx="1851660" cy="768350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pPr algn="r"/>
            <a:r>
              <a:rPr lang="zh-CN" altLang="en-US" sz="4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44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887095" y="2161540"/>
            <a:ext cx="1851660" cy="3683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altLang="zh-CN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CONTENTS</a:t>
            </a:r>
            <a:endParaRPr lang="en-US" altLang="zh-CN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2897505" y="1515110"/>
            <a:ext cx="76200" cy="9226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6878955" y="2946400"/>
            <a:ext cx="4246245" cy="770400"/>
          </a:xfrm>
          <a:prstGeom prst="rect">
            <a:avLst/>
          </a:prstGeom>
          <a:noFill/>
        </p:spPr>
        <p:txBody>
          <a:bodyPr wrap="square" bIns="46990" rtlCol="0" anchor="ctr" anchorCtr="0">
            <a:norm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课程考核方式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6878955" y="3960494"/>
            <a:ext cx="4246245" cy="770400"/>
          </a:xfrm>
          <a:prstGeom prst="rect">
            <a:avLst/>
          </a:prstGeom>
          <a:noFill/>
        </p:spPr>
        <p:txBody>
          <a:bodyPr wrap="square" bIns="46990" rtlCol="0" anchor="ctr" anchorCtr="0">
            <a:norm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历年考试题型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6878955" y="4972685"/>
            <a:ext cx="4246245" cy="770400"/>
          </a:xfrm>
          <a:prstGeom prst="rect">
            <a:avLst/>
          </a:prstGeom>
          <a:noFill/>
        </p:spPr>
        <p:txBody>
          <a:bodyPr wrap="square" bIns="46990" rtlCol="0" anchor="ctr" anchorCtr="0">
            <a:norm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课程内容要点导学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935" y="-45720"/>
            <a:ext cx="11692255" cy="68821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30" y="-6985"/>
            <a:ext cx="11873865" cy="68345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30" y="-18415"/>
            <a:ext cx="11720195" cy="689419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 flipH="1">
            <a:off x="343535" y="1000760"/>
            <a:ext cx="713105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15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altLang="zh-CN" sz="15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775" y="1634490"/>
            <a:ext cx="11809730" cy="52235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5" y="676910"/>
            <a:ext cx="11681460" cy="9575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0" y="5732145"/>
            <a:ext cx="11682095" cy="11277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3430" y="2176780"/>
            <a:ext cx="53848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0" y="5859145"/>
            <a:ext cx="11809095" cy="11277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1038225"/>
            <a:ext cx="11410315" cy="5813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" y="1256030"/>
            <a:ext cx="11105515" cy="87820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94105" y="2970530"/>
            <a:ext cx="330200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8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1122680" y="4881245"/>
            <a:ext cx="2724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8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855" y="232410"/>
            <a:ext cx="10959465" cy="304800"/>
          </a:xfrm>
        </p:spPr>
        <p:txBody>
          <a:bodyPr>
            <a:normAutofit fontScale="90000"/>
          </a:bodyPr>
          <a:p>
            <a:br>
              <a:rPr b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endParaRPr b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35" y="1494155"/>
            <a:ext cx="12157710" cy="52997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" y="537845"/>
            <a:ext cx="11076305" cy="79565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94030" y="2018665"/>
            <a:ext cx="330200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8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endParaRPr lang="zh-CN" altLang="en-US" sz="2800" b="1"/>
          </a:p>
        </p:txBody>
      </p:sp>
      <p:sp>
        <p:nvSpPr>
          <p:cNvPr id="5" name="文本框 4"/>
          <p:cNvSpPr txBox="1"/>
          <p:nvPr/>
        </p:nvSpPr>
        <p:spPr>
          <a:xfrm>
            <a:off x="617855" y="4037330"/>
            <a:ext cx="53848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1528425" cy="705485"/>
          </a:xfrm>
        </p:spPr>
        <p:txBody>
          <a:bodyPr>
            <a:normAutofit/>
          </a:bodyPr>
          <a:p>
            <a:r>
              <a:rPr lang="zh-CN" altLang="en-US" b="0">
                <a:solidFill>
                  <a:schemeClr val="accent1"/>
                </a:solidFill>
              </a:rPr>
              <a:t>如果分词短语有自己独立的逻辑主语</a:t>
            </a:r>
            <a:r>
              <a:rPr lang="en-US" altLang="zh-CN" b="0">
                <a:solidFill>
                  <a:schemeClr val="accent1"/>
                </a:solidFill>
              </a:rPr>
              <a:t>——</a:t>
            </a:r>
            <a:r>
              <a:rPr lang="zh-CN" altLang="en-US" b="0">
                <a:solidFill>
                  <a:schemeClr val="accent1"/>
                </a:solidFill>
              </a:rPr>
              <a:t>独立主格</a:t>
            </a:r>
            <a:endParaRPr lang="zh-CN" altLang="en-US" b="0">
              <a:solidFill>
                <a:schemeClr val="accent1"/>
              </a:solidFill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65200" y="1932305"/>
            <a:ext cx="10632440" cy="1732280"/>
          </a:xfrm>
          <a:prstGeom prst="rect">
            <a:avLst/>
          </a:prstGeom>
        </p:spPr>
      </p:pic>
      <p:pic>
        <p:nvPicPr>
          <p:cNvPr id="8" name="内容占位符 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5200" y="3664585"/>
            <a:ext cx="10632440" cy="14300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65200" y="3995420"/>
            <a:ext cx="2601595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2800" b="1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It being</a:t>
            </a:r>
            <a:r>
              <a:rPr lang="en-US" altLang="zh-CN" sz="3200" b="0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3200" b="0" u="none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5200" y="5215255"/>
            <a:ext cx="10569575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因为是星期日，我想在家安安静静地待着。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0925" y="-7620"/>
            <a:ext cx="11111865" cy="1452880"/>
          </a:xfrm>
          <a:solidFill>
            <a:schemeClr val="bg2"/>
          </a:solidFill>
        </p:spPr>
        <p:txBody>
          <a:bodyPr>
            <a:normAutofit/>
          </a:bodyPr>
          <a:p>
            <a:r>
              <a:rPr>
                <a:solidFill>
                  <a:srgbClr val="002060"/>
                </a:solidFill>
              </a:rPr>
              <a:t>现在分词作状语解题步骤小结：</a:t>
            </a:r>
            <a:endParaRPr>
              <a:solidFill>
                <a:srgbClr val="00206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445260"/>
            <a:ext cx="12163425" cy="538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>
          <a:xfrm>
            <a:off x="5083810" y="951230"/>
            <a:ext cx="6494145" cy="5928995"/>
          </a:xfrm>
        </p:spPr>
        <p:txBody>
          <a:bodyPr>
            <a:normAutofit lnSpcReduction="10000"/>
          </a:bodyPr>
          <a:p>
            <a:endParaRPr lang="zh-CN" altLang="en-US"/>
          </a:p>
          <a:p>
            <a:r>
              <a:rPr lang="zh-CN" altLang="en-US"/>
              <a:t>    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626745" y="526415"/>
            <a:ext cx="102673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60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二、商务文化（</a:t>
            </a:r>
            <a:r>
              <a:rPr lang="en-US" altLang="zh-CN" sz="360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Culture Note</a:t>
            </a:r>
            <a:r>
              <a:rPr lang="zh-CN" sz="360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</a:t>
            </a:r>
            <a:r>
              <a:rPr lang="en-US" altLang="zh-CN" sz="360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Schengen Visa</a:t>
            </a:r>
            <a:r>
              <a:rPr sz="360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sz="360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endParaRPr lang="en-US" altLang="zh-CN" sz="3600">
              <a:solidFill>
                <a:schemeClr val="tx2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8620" y="1499235"/>
            <a:ext cx="4246245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388620" y="2571750"/>
            <a:ext cx="4489450" cy="457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sz="2400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65" y="1562735"/>
            <a:ext cx="5392420" cy="43726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385" y="1562100"/>
            <a:ext cx="5835650" cy="43738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Schengen Visa(</a:t>
            </a:r>
            <a:r>
              <a:rPr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申根签证）</a:t>
            </a:r>
            <a:endParaRPr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5620" y="1609090"/>
            <a:ext cx="1147445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/>
              <a:t>1. </a:t>
            </a:r>
            <a:r>
              <a:rPr lang="zh-CN" altLang="en-US" sz="2400"/>
              <a:t>申根签证是一种能够让申请者自由通行申根国之间的签证。有</a:t>
            </a:r>
            <a:r>
              <a:rPr lang="en-US" altLang="zh-CN" sz="2400"/>
              <a:t>25 </a:t>
            </a:r>
            <a:r>
              <a:rPr lang="zh-CN" altLang="en-US" sz="2400"/>
              <a:t>个</a:t>
            </a:r>
            <a:r>
              <a:rPr lang="zh-CN" altLang="en-US" sz="2400">
                <a:sym typeface="+mn-ea"/>
              </a:rPr>
              <a:t>申根国</a:t>
            </a:r>
            <a:r>
              <a:rPr lang="zh-CN" altLang="en-US" sz="2400"/>
              <a:t>（其中</a:t>
            </a:r>
            <a:r>
              <a:rPr lang="en-US" altLang="zh-CN" sz="2400"/>
              <a:t>22</a:t>
            </a:r>
            <a:r>
              <a:rPr lang="zh-CN" altLang="en-US" sz="2400"/>
              <a:t>个欧联盟成员国，</a:t>
            </a:r>
            <a:r>
              <a:rPr lang="en-US" altLang="zh-CN" sz="2400"/>
              <a:t>3</a:t>
            </a:r>
            <a:r>
              <a:rPr lang="zh-CN" altLang="en-US" sz="2400"/>
              <a:t>个非欧联盟成员国）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713740" y="2756535"/>
            <a:ext cx="11478260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 sz="2400"/>
              <a:t>  </a:t>
            </a:r>
            <a:r>
              <a:rPr lang="zh-CN" altLang="en-US" sz="2400"/>
              <a:t>申根签证分为入境和过境两类，两种签证的有效期各不相同。</a:t>
            </a:r>
            <a:endParaRPr lang="zh-CN" altLang="en-US" sz="2400"/>
          </a:p>
          <a:p>
            <a:pPr fontAlgn="auto">
              <a:lnSpc>
                <a:spcPct val="150000"/>
              </a:lnSpc>
            </a:pPr>
            <a:r>
              <a:rPr lang="zh-CN" altLang="en-US" sz="2400"/>
              <a:t>1）入境签证：有一次入境和多次入境两种。签证持有者分别可一次连续停留90天或每半年多次累计不超过3个月。如需长期停留，可向某一成员国申请只在该国使用的国别签证；</a:t>
            </a:r>
            <a:endParaRPr lang="zh-CN" altLang="en-US" sz="2400"/>
          </a:p>
          <a:p>
            <a:pPr fontAlgn="auto">
              <a:lnSpc>
                <a:spcPct val="150000"/>
              </a:lnSpc>
            </a:pPr>
            <a:r>
              <a:rPr lang="zh-CN" altLang="en-US" sz="2400"/>
              <a:t>2）过境签证：指过境前往协定国以外国家的签证．一般有一次、两次两种、特殊情况下可颁发多次过境签。每次过境时间一般为3天，最长为5天；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515620" y="3195955"/>
            <a:ext cx="43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>
                <a:sym typeface="+mn-ea"/>
              </a:rPr>
              <a:t>2.</a:t>
            </a:r>
            <a:endParaRPr lang="en-US" altLang="zh-CN" sz="24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375920"/>
          </a:xfrm>
        </p:spPr>
        <p:txBody>
          <a:bodyPr>
            <a:normAutofit fontScale="90000"/>
          </a:bodyPr>
          <a:lstStyle/>
          <a:p>
            <a:r>
              <a:rPr lang="zh-CN" altLang="en-US" sz="4000" b="0"/>
              <a:t>课程介绍</a:t>
            </a:r>
            <a:endParaRPr lang="zh-CN" altLang="en-US" sz="4000" b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1110615"/>
            <a:ext cx="10968990" cy="5748020"/>
          </a:xfrm>
        </p:spPr>
        <p:txBody>
          <a:bodyPr>
            <a:normAutofit fontScale="45000"/>
          </a:bodyPr>
          <a:lstStyle/>
          <a:p>
            <a:pPr marL="0" indent="0">
              <a:buNone/>
            </a:pPr>
            <a:r>
              <a:rPr lang="en-US" altLang="zh-CN" dirty="0"/>
              <a:t>  </a:t>
            </a:r>
            <a:r>
              <a:rPr sz="7200" dirty="0"/>
              <a:t>一、</a:t>
            </a:r>
            <a:r>
              <a:rPr lang="en-US" altLang="zh-CN" sz="7200" dirty="0"/>
              <a:t> </a:t>
            </a:r>
            <a:r>
              <a:rPr sz="7200" dirty="0"/>
              <a:t>学什么</a:t>
            </a:r>
            <a:endParaRPr sz="7200" dirty="0"/>
          </a:p>
          <a:p>
            <a:pPr marL="0" indent="0">
              <a:buNone/>
            </a:pPr>
            <a:r>
              <a:rPr lang="en-US" altLang="zh-CN" sz="5090" dirty="0"/>
              <a:t> </a:t>
            </a:r>
            <a:r>
              <a:rPr lang="en-US" altLang="zh-CN" sz="5600" dirty="0"/>
              <a:t> 1.1</a:t>
            </a:r>
            <a:r>
              <a:rPr sz="5600" dirty="0"/>
              <a:t>学习</a:t>
            </a:r>
            <a:r>
              <a:rPr sz="5600" dirty="0">
                <a:solidFill>
                  <a:srgbClr val="FF0000"/>
                </a:solidFill>
              </a:rPr>
              <a:t>重点</a:t>
            </a:r>
            <a:r>
              <a:rPr sz="5600" dirty="0"/>
              <a:t>：</a:t>
            </a:r>
            <a:r>
              <a:rPr lang="en-US" altLang="zh-CN" sz="5600" dirty="0">
                <a:solidFill>
                  <a:schemeClr val="accent6">
                    <a:lumMod val="50000"/>
                  </a:schemeClr>
                </a:solidFill>
              </a:rPr>
              <a:t>语言基础知识</a:t>
            </a:r>
            <a:endParaRPr lang="en-US" altLang="zh-CN" sz="5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sz="5090" dirty="0"/>
              <a:t>●</a:t>
            </a:r>
            <a:r>
              <a:rPr sz="5090" dirty="0">
                <a:solidFill>
                  <a:srgbClr val="FF0000"/>
                </a:solidFill>
              </a:rPr>
              <a:t>词汇认知</a:t>
            </a:r>
            <a:r>
              <a:rPr sz="5090" dirty="0"/>
              <a:t>，应能认知4,000个左右的词汇（含入学时认知的3,200个左右）及其常见短语或固定搭配，以及一定量的职场相关词汇和短语；</a:t>
            </a:r>
            <a:endParaRPr sz="5090" dirty="0"/>
          </a:p>
          <a:p>
            <a:pPr marL="0" indent="0">
              <a:buNone/>
            </a:pPr>
            <a:r>
              <a:rPr sz="5090" dirty="0"/>
              <a:t>●</a:t>
            </a:r>
            <a:r>
              <a:rPr sz="5090" dirty="0">
                <a:solidFill>
                  <a:srgbClr val="FF0000"/>
                </a:solidFill>
              </a:rPr>
              <a:t>词汇掌握</a:t>
            </a:r>
            <a:r>
              <a:rPr sz="5090" dirty="0"/>
              <a:t>，应能熟练使用其中的2,500个左右词汇（含入学时掌握的2,000个左右）及其常见短语或固定搭配，以及一定量的职场相关词汇和短语；</a:t>
            </a:r>
            <a:endParaRPr sz="5090" dirty="0"/>
          </a:p>
          <a:p>
            <a:pPr marL="0" indent="0">
              <a:buNone/>
            </a:pPr>
            <a:r>
              <a:rPr sz="5090" dirty="0"/>
              <a:t>●</a:t>
            </a:r>
            <a:r>
              <a:rPr sz="5090" dirty="0">
                <a:solidFill>
                  <a:srgbClr val="FF0000"/>
                </a:solidFill>
              </a:rPr>
              <a:t>语法知识</a:t>
            </a:r>
            <a:r>
              <a:rPr sz="5090" dirty="0"/>
              <a:t>，应能掌握基础语法知识（见教材细目表）；</a:t>
            </a:r>
            <a:endParaRPr sz="5090" dirty="0"/>
          </a:p>
          <a:p>
            <a:pPr marL="0" indent="0">
              <a:buNone/>
            </a:pPr>
            <a:r>
              <a:rPr sz="5090" dirty="0"/>
              <a:t>●</a:t>
            </a:r>
            <a:r>
              <a:rPr lang="en-US" altLang="zh-CN" sz="5090">
                <a:solidFill>
                  <a:srgbClr val="FF0000"/>
                </a:solidFill>
                <a:sym typeface="+mn-ea"/>
              </a:rPr>
              <a:t>语言</a:t>
            </a:r>
            <a:r>
              <a:rPr sz="5090" dirty="0">
                <a:solidFill>
                  <a:srgbClr val="FF0000"/>
                </a:solidFill>
              </a:rPr>
              <a:t>功能</a:t>
            </a:r>
            <a:r>
              <a:rPr sz="5090" dirty="0"/>
              <a:t>，应能掌握常见惯用表达方法。</a:t>
            </a:r>
            <a:endParaRPr sz="5090" dirty="0"/>
          </a:p>
          <a:p>
            <a:pPr marL="0" indent="0">
              <a:buNone/>
            </a:pPr>
            <a:endParaRPr sz="5090" dirty="0"/>
          </a:p>
          <a:p>
            <a:pPr marL="0" indent="0">
              <a:buNone/>
            </a:pPr>
            <a:endParaRPr sz="5090" dirty="0"/>
          </a:p>
          <a:p>
            <a:pPr marL="0" indent="0">
              <a:buNone/>
            </a:pPr>
            <a:endParaRPr altLang="zh-CN" dirty="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579825"/>
            <a:ext cx="10969200" cy="705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词汇：</a:t>
            </a:r>
            <a:endParaRPr lang="zh-CN" altLang="en-US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775" y="1285240"/>
            <a:ext cx="1198245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sz="3600" b="0">
                <a:latin typeface="宋体" panose="02010600030101010101" pitchFamily="2" charset="-122"/>
              </a:rPr>
              <a:t>1. </a:t>
            </a:r>
            <a:r>
              <a:rPr lang="en-US" sz="3600" b="0">
                <a:latin typeface="Times New Roman" panose="02020603050405020304" charset="0"/>
              </a:rPr>
              <a:t>Schengen Visa </a:t>
            </a:r>
            <a:r>
              <a:rPr lang="zh-CN" altLang="en-US" sz="3600" b="0">
                <a:latin typeface="Times New Roman" panose="02020603050405020304" charset="0"/>
              </a:rPr>
              <a:t>申根签证</a:t>
            </a:r>
            <a:r>
              <a:rPr lang="en-US" sz="3600" b="0">
                <a:latin typeface="宋体" panose="02010600030101010101" pitchFamily="2" charset="-122"/>
              </a:rPr>
              <a:t>2. </a:t>
            </a:r>
            <a:r>
              <a:rPr lang="en-US" sz="3600" b="0">
                <a:latin typeface="Times New Roman" panose="02020603050405020304" charset="0"/>
              </a:rPr>
              <a:t>Europe </a:t>
            </a:r>
            <a:r>
              <a:rPr lang="zh-CN" altLang="en-US" sz="3600" b="0">
                <a:latin typeface="Times New Roman" panose="02020603050405020304" charset="0"/>
              </a:rPr>
              <a:t>欧洲</a:t>
            </a:r>
            <a:r>
              <a:rPr lang="en-US" sz="3600" b="0">
                <a:latin typeface="宋体" panose="02010600030101010101" pitchFamily="2" charset="-122"/>
              </a:rPr>
              <a:t>3. </a:t>
            </a:r>
            <a:r>
              <a:rPr lang="en-US" sz="3600" b="0">
                <a:latin typeface="Times New Roman" panose="02020603050405020304" charset="0"/>
              </a:rPr>
              <a:t>European Union   </a:t>
            </a:r>
            <a:r>
              <a:rPr lang="zh-CN" altLang="en-US" sz="3600" b="0">
                <a:latin typeface="Times New Roman" panose="02020603050405020304" charset="0"/>
              </a:rPr>
              <a:t>欧盟</a:t>
            </a:r>
            <a:r>
              <a:rPr lang="en-US" altLang="zh-CN" sz="3600" b="0">
                <a:latin typeface="Times New Roman" panose="02020603050405020304" charset="0"/>
              </a:rPr>
              <a:t>    </a:t>
            </a:r>
            <a:r>
              <a:rPr lang="zh-CN" altLang="en-US" sz="3600" b="0">
                <a:latin typeface="Times New Roman" panose="02020603050405020304" charset="0"/>
              </a:rPr>
              <a:t>简称</a:t>
            </a:r>
            <a:r>
              <a:rPr lang="en-US" altLang="zh-CN" sz="3600" b="0">
                <a:latin typeface="Times New Roman" panose="02020603050405020304" charset="0"/>
              </a:rPr>
              <a:t> </a:t>
            </a:r>
            <a:r>
              <a:rPr lang="en-US" sz="3600" b="0">
                <a:latin typeface="Times New Roman" panose="02020603050405020304" charset="0"/>
              </a:rPr>
              <a:t>EU </a:t>
            </a:r>
            <a:r>
              <a:rPr lang="en-US" sz="3600" b="0">
                <a:latin typeface="宋体" panose="02010600030101010101" pitchFamily="2" charset="-122"/>
              </a:rPr>
              <a:t>4. </a:t>
            </a:r>
            <a:r>
              <a:rPr lang="en-US" sz="3600" b="0">
                <a:latin typeface="Times New Roman" panose="02020603050405020304" charset="0"/>
              </a:rPr>
              <a:t>Brexit  </a:t>
            </a:r>
            <a:r>
              <a:rPr lang="zh-CN" altLang="en-US" sz="3600" b="0">
                <a:latin typeface="Times New Roman" panose="02020603050405020304" charset="0"/>
              </a:rPr>
              <a:t>英国脱欧</a:t>
            </a:r>
            <a:r>
              <a:rPr lang="en-US" altLang="zh-CN" sz="3600" b="0">
                <a:latin typeface="Times New Roman" panose="02020603050405020304" charset="0"/>
              </a:rPr>
              <a:t>   </a:t>
            </a:r>
            <a:r>
              <a:rPr lang="zh-CN" altLang="en-US" sz="3600" b="0">
                <a:latin typeface="Times New Roman" panose="02020603050405020304" charset="0"/>
              </a:rPr>
              <a:t>即：</a:t>
            </a:r>
            <a:r>
              <a:rPr lang="en-US" sz="3600" b="0">
                <a:latin typeface="Times New Roman" panose="02020603050405020304" charset="0"/>
              </a:rPr>
              <a:t>   </a:t>
            </a:r>
            <a:r>
              <a:rPr lang="en-US" sz="3600" b="0">
                <a:solidFill>
                  <a:srgbClr val="FF0000"/>
                </a:solidFill>
                <a:latin typeface="Times New Roman" panose="02020603050405020304" charset="0"/>
              </a:rPr>
              <a:t>Br</a:t>
            </a:r>
            <a:r>
              <a:rPr lang="en-US" sz="3600" b="0">
                <a:latin typeface="Times New Roman" panose="02020603050405020304" charset="0"/>
              </a:rPr>
              <a:t>itain </a:t>
            </a:r>
            <a:r>
              <a:rPr lang="en-US" sz="3600" b="0">
                <a:solidFill>
                  <a:srgbClr val="FF0000"/>
                </a:solidFill>
                <a:latin typeface="Times New Roman" panose="02020603050405020304" charset="0"/>
              </a:rPr>
              <a:t>exit</a:t>
            </a:r>
            <a:r>
              <a:rPr lang="en-US" sz="3600" b="0">
                <a:latin typeface="宋体" panose="02010600030101010101" pitchFamily="2" charset="-122"/>
              </a:rPr>
              <a:t>5. </a:t>
            </a:r>
            <a:r>
              <a:rPr lang="en-US" sz="3600" b="0">
                <a:latin typeface="Times New Roman" panose="02020603050405020304" charset="0"/>
              </a:rPr>
              <a:t>Euro  </a:t>
            </a:r>
            <a:r>
              <a:rPr lang="zh-CN" altLang="en-US" sz="3600" b="0">
                <a:latin typeface="Times New Roman" panose="02020603050405020304" charset="0"/>
              </a:rPr>
              <a:t>欧元</a:t>
            </a:r>
            <a:r>
              <a:rPr lang="en-US" sz="3600" b="0">
                <a:latin typeface="宋体" panose="02010600030101010101" pitchFamily="2" charset="-122"/>
              </a:rPr>
              <a:t>6. </a:t>
            </a:r>
            <a:r>
              <a:rPr lang="en-US" sz="3600" b="0">
                <a:latin typeface="Times New Roman" panose="02020603050405020304" charset="0"/>
              </a:rPr>
              <a:t>Int’l = </a:t>
            </a:r>
            <a:r>
              <a:rPr lang="en-US" sz="3600" b="0">
                <a:solidFill>
                  <a:srgbClr val="FF0000"/>
                </a:solidFill>
                <a:latin typeface="Times New Roman" panose="02020603050405020304" charset="0"/>
              </a:rPr>
              <a:t>inter</a:t>
            </a:r>
            <a:r>
              <a:rPr lang="en-US" sz="3600" b="0">
                <a:latin typeface="Times New Roman" panose="02020603050405020304" charset="0"/>
              </a:rPr>
              <a:t>national  </a:t>
            </a:r>
            <a:r>
              <a:rPr lang="zh-CN" altLang="en-US" sz="3600" b="0">
                <a:latin typeface="Times New Roman" panose="02020603050405020304" charset="0"/>
              </a:rPr>
              <a:t>国际的</a:t>
            </a:r>
            <a:endParaRPr lang="zh-CN" altLang="en-US" sz="3600" b="0">
              <a:latin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2815" y="255340"/>
            <a:ext cx="10969200" cy="705600"/>
          </a:xfrm>
        </p:spPr>
        <p:txBody>
          <a:bodyPr>
            <a:noAutofit/>
          </a:bodyPr>
          <a:p>
            <a:r>
              <a:rPr sz="4400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三、写作指导</a:t>
            </a:r>
            <a:endParaRPr lang="zh-CN" altLang="en-US" sz="4400">
              <a:solidFill>
                <a:srgbClr val="002060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960755"/>
            <a:ext cx="12192000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2800" b="0">
                <a:ea typeface="宋体" panose="02010600030101010101" pitchFamily="2" charset="-122"/>
              </a:rPr>
              <a:t>根据要求写作文</a:t>
            </a:r>
            <a:r>
              <a:rPr lang="en-US" sz="2800" b="0">
                <a:latin typeface="Times New Roman" panose="02020603050405020304" charset="0"/>
              </a:rPr>
              <a:t>Write </a:t>
            </a:r>
            <a:r>
              <a:rPr lang="en-US" sz="2800" b="0">
                <a:solidFill>
                  <a:srgbClr val="FF0000"/>
                </a:solidFill>
                <a:latin typeface="Times New Roman" panose="02020603050405020304" charset="0"/>
              </a:rPr>
              <a:t>an invitation letter</a:t>
            </a:r>
            <a:r>
              <a:rPr lang="en-US" sz="2800" b="0">
                <a:latin typeface="Times New Roman" panose="02020603050405020304" charset="0"/>
              </a:rPr>
              <a:t> to your business partners and invite them to China according to the following information .</a:t>
            </a:r>
            <a:r>
              <a:rPr lang="en-US" sz="2800" b="0">
                <a:latin typeface="宋体" panose="02010600030101010101" pitchFamily="2" charset="-122"/>
              </a:rPr>
              <a:t>1. </a:t>
            </a:r>
            <a:r>
              <a:rPr lang="en-US" sz="2800" b="0">
                <a:latin typeface="Times New Roman" panose="02020603050405020304" charset="0"/>
              </a:rPr>
              <a:t>Your name and position : </a:t>
            </a:r>
            <a:r>
              <a:rPr lang="en-US" sz="2800" b="0">
                <a:solidFill>
                  <a:schemeClr val="tx1"/>
                </a:solidFill>
                <a:latin typeface="Times New Roman" panose="02020603050405020304" charset="0"/>
              </a:rPr>
              <a:t>Simon Zhang , President of Tianjin Trust Int’l Trade Co.,Ltd.</a:t>
            </a:r>
            <a:r>
              <a:rPr lang="en-US" sz="2800" b="0">
                <a:solidFill>
                  <a:schemeClr val="tx1"/>
                </a:solidFill>
                <a:latin typeface="宋体" panose="02010600030101010101" pitchFamily="2" charset="-122"/>
              </a:rPr>
              <a:t>2. </a:t>
            </a:r>
            <a:r>
              <a:rPr lang="en-US" sz="2800" b="0">
                <a:solidFill>
                  <a:schemeClr val="tx1"/>
                </a:solidFill>
                <a:latin typeface="Times New Roman" panose="02020603050405020304" charset="0"/>
              </a:rPr>
              <a:t>Your business partners: Mr. James Laird, and Mr, luke Smith .</a:t>
            </a:r>
            <a:r>
              <a:rPr lang="en-US" sz="2800" b="0">
                <a:solidFill>
                  <a:schemeClr val="tx1"/>
                </a:solidFill>
                <a:latin typeface="宋体" panose="02010600030101010101" pitchFamily="2" charset="-122"/>
              </a:rPr>
              <a:t>3. </a:t>
            </a:r>
            <a:r>
              <a:rPr lang="en-US" sz="2800" b="0">
                <a:solidFill>
                  <a:schemeClr val="tx1"/>
                </a:solidFill>
                <a:latin typeface="Times New Roman" panose="02020603050405020304" charset="0"/>
              </a:rPr>
              <a:t>Time of visit : between Jan. 28 and Feb.4, 2018 </a:t>
            </a:r>
            <a:r>
              <a:rPr lang="en-US" sz="2800" b="0">
                <a:solidFill>
                  <a:schemeClr val="tx1"/>
                </a:solidFill>
                <a:latin typeface="宋体" panose="02010600030101010101" pitchFamily="2" charset="-122"/>
              </a:rPr>
              <a:t>4. </a:t>
            </a:r>
            <a:r>
              <a:rPr lang="en-US" sz="2800" b="0">
                <a:solidFill>
                  <a:schemeClr val="tx1"/>
                </a:solidFill>
                <a:latin typeface="Times New Roman" panose="02020603050405020304" charset="0"/>
              </a:rPr>
              <a:t>Purpose of visit : potential financing .</a:t>
            </a:r>
            <a:r>
              <a:rPr lang="en-US" sz="2800" b="0">
                <a:solidFill>
                  <a:schemeClr val="tx1"/>
                </a:solidFill>
                <a:latin typeface="宋体" panose="02010600030101010101" pitchFamily="2" charset="-122"/>
              </a:rPr>
              <a:t></a:t>
            </a:r>
            <a:r>
              <a:rPr lang="en-US" sz="2800" b="0">
                <a:latin typeface="宋体" panose="02010600030101010101" pitchFamily="2" charset="-122"/>
              </a:rPr>
              <a:t>5. </a:t>
            </a:r>
            <a:r>
              <a:rPr lang="en-US" sz="2800" b="0">
                <a:latin typeface="Times New Roman" panose="02020603050405020304" charset="0"/>
              </a:rPr>
              <a:t>Expenses to be borne by: business partners.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035" y="355670"/>
            <a:ext cx="10969200" cy="705600"/>
          </a:xfrm>
        </p:spPr>
        <p:txBody>
          <a:bodyPr>
            <a:normAutofit fontScale="90000"/>
          </a:bodyPr>
          <a:p>
            <a:r>
              <a:rPr b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</a:t>
            </a:r>
            <a:r>
              <a:rPr sz="4445">
                <a:solidFill>
                  <a:srgbClr val="0070C0"/>
                </a:solidFill>
                <a:ea typeface="宋体" panose="02010600030101010101" pitchFamily="2" charset="-122"/>
                <a:sym typeface="+mn-ea"/>
              </a:rPr>
              <a:t>范文：</a:t>
            </a:r>
            <a:br>
              <a:rPr lang="zh-CN" sz="4890" b="0">
                <a:solidFill>
                  <a:schemeClr val="accent1"/>
                </a:solidFill>
                <a:ea typeface="宋体" panose="02010600030101010101" pitchFamily="2" charset="-122"/>
              </a:rPr>
            </a:br>
            <a:endParaRPr lang="zh-CN" altLang="en-US" sz="4890" b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641985"/>
            <a:ext cx="12191365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charset="0"/>
              </a:rPr>
              <a:t>       Dear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Mr. James Laird</a:t>
            </a:r>
            <a:r>
              <a:rPr lang="en-US" sz="2400" b="0">
                <a:latin typeface="Times New Roman" panose="02020603050405020304" charset="0"/>
              </a:rPr>
              <a:t>,       On behalf of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Tianjin Trust Int’l Trade Co., Ltd.</a:t>
            </a:r>
            <a:r>
              <a:rPr lang="en-US" sz="2400" b="0">
                <a:latin typeface="Times New Roman" panose="02020603050405020304" charset="0"/>
              </a:rPr>
              <a:t>, I would like to invite you and your colleague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Mr, Luke Smith</a:t>
            </a:r>
            <a:r>
              <a:rPr lang="en-US" sz="2400" b="0">
                <a:latin typeface="Times New Roman" panose="02020603050405020304" charset="0"/>
              </a:rPr>
              <a:t>, to visit us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between Jan. 28 and Feb</a:t>
            </a:r>
            <a:r>
              <a:rPr lang="en-US" altLang="zh-CN" sz="2400" b="0">
                <a:solidFill>
                  <a:srgbClr val="FF0000"/>
                </a:solidFill>
                <a:latin typeface="Times New Roman" panose="02020603050405020304" charset="0"/>
              </a:rPr>
              <a:t>.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 4, 2018</a:t>
            </a:r>
            <a:r>
              <a:rPr lang="en-US" sz="2400" b="0">
                <a:latin typeface="Times New Roman" panose="02020603050405020304" charset="0"/>
              </a:rPr>
              <a:t>  for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the purpose of potential financing</a:t>
            </a:r>
            <a:r>
              <a:rPr lang="en-US" sz="2400" b="0">
                <a:latin typeface="Times New Roman" panose="02020603050405020304" charset="0"/>
              </a:rPr>
              <a:t> in the near future .      We both understand that your company will be responsible for all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the expenses</a:t>
            </a:r>
            <a:r>
              <a:rPr lang="en-US" sz="2400" b="0">
                <a:latin typeface="Times New Roman" panose="02020603050405020304" charset="0"/>
              </a:rPr>
              <a:t> for your visit to and within China. Although we expect your visit and wish fruitful outcomes between us ,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Tianjin Trust Int’l Trade Co.,Ltd </a:t>
            </a:r>
            <a:r>
              <a:rPr lang="en-US" sz="2400" b="0">
                <a:latin typeface="Times New Roman" panose="02020603050405020304" charset="0"/>
              </a:rPr>
              <a:t>.is not responsible for any financial aspects of your trip to and within China .      I look forward to welcoming you both in Tianjin and pray that you have a wonderful trip .</a:t>
            </a:r>
            <a:r>
              <a:rPr lang="en-US" sz="2400" b="0">
                <a:latin typeface="宋体" panose="02010600030101010101" pitchFamily="2" charset="-122"/>
              </a:rPr>
              <a:t>                                                        </a:t>
            </a:r>
            <a:r>
              <a:rPr lang="en-US" sz="2400" b="0">
                <a:latin typeface="Times New Roman" panose="02020603050405020304" charset="0"/>
              </a:rPr>
              <a:t>Yours sincerely, </a:t>
            </a:r>
            <a:r>
              <a:rPr lang="en-US" sz="2400" b="0">
                <a:latin typeface="宋体" panose="02010600030101010101" pitchFamily="2" charset="-122"/>
              </a:rPr>
              <a:t>                                                        </a:t>
            </a:r>
            <a:r>
              <a:rPr lang="en-US" sz="2400" b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charset="0"/>
              </a:rPr>
              <a:t>Simon Zhang </a:t>
            </a:r>
            <a:endParaRPr lang="en-US" altLang="en-US" sz="2400" b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sz="4400">
                <a:solidFill>
                  <a:srgbClr val="002060"/>
                </a:solidFill>
              </a:rPr>
              <a:t>导学小结</a:t>
            </a:r>
            <a:endParaRPr sz="4400">
              <a:solidFill>
                <a:srgbClr val="00206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56870" y="1512570"/>
            <a:ext cx="1011936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4000" b="1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一、英语语法要点学习：</a:t>
            </a:r>
            <a:r>
              <a:rPr lang="en-US" altLang="zh-CN" sz="4000" b="1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V-ing </a:t>
            </a:r>
            <a:r>
              <a:rPr lang="zh-CN" sz="4000" b="1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短语作状语</a:t>
            </a:r>
            <a:r>
              <a:rPr lang="en-US" altLang="zh-CN" sz="4000" b="1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 </a:t>
            </a:r>
            <a:r>
              <a:rPr lang="zh-CN" sz="4000" b="1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二 、了解英语商务文化：</a:t>
            </a:r>
            <a:r>
              <a:rPr lang="en-US" altLang="zh-CN" sz="4000" b="1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Schengen Visa</a:t>
            </a:r>
            <a:endParaRPr lang="zh-CN" sz="4000" b="1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4000" b="1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三、 写作指导</a:t>
            </a:r>
            <a:r>
              <a:rPr lang="en-US" altLang="zh-CN" sz="4000" b="1">
                <a:solidFill>
                  <a:srgbClr val="002060"/>
                </a:solidFill>
                <a:ea typeface="宋体" panose="02010600030101010101" pitchFamily="2" charset="-122"/>
                <a:sym typeface="+mn-ea"/>
              </a:rPr>
              <a:t>: an invitation letter </a:t>
            </a:r>
            <a:endParaRPr lang="en-US" altLang="zh-CN" sz="40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75970" y="2291715"/>
            <a:ext cx="8587740" cy="2018665"/>
          </a:xfrm>
        </p:spPr>
        <p:txBody>
          <a:bodyPr/>
          <a:lstStyle/>
          <a:p>
            <a:r>
              <a:rPr lang="en-US" altLang="zh-CN" dirty="0"/>
              <a:t>Thank you</a:t>
            </a:r>
            <a:endParaRPr lang="en-US" altLang="zh-CN" dirty="0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08330"/>
            <a:ext cx="10968990" cy="396240"/>
          </a:xfrm>
        </p:spPr>
        <p:txBody>
          <a:bodyPr>
            <a:noAutofit/>
          </a:bodyPr>
          <a:p>
            <a:r>
              <a:rPr b="0">
                <a:sym typeface="+mn-ea"/>
              </a:rPr>
              <a:t>课程导学</a:t>
            </a:r>
            <a:endParaRPr lang="zh-CN" altLang="en-US" b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1101090"/>
            <a:ext cx="10968990" cy="514858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zh-CN" sz="2000">
                <a:sym typeface="+mn-ea"/>
              </a:rPr>
              <a:t>1.2.</a:t>
            </a:r>
            <a:r>
              <a:rPr sz="2000">
                <a:sym typeface="+mn-ea"/>
              </a:rPr>
              <a:t>学习</a:t>
            </a:r>
            <a:r>
              <a:rPr sz="2000">
                <a:solidFill>
                  <a:srgbClr val="FF0000"/>
                </a:solidFill>
                <a:sym typeface="+mn-ea"/>
              </a:rPr>
              <a:t>难点</a:t>
            </a:r>
            <a:r>
              <a:rPr sz="2000">
                <a:sym typeface="+mn-ea"/>
              </a:rPr>
              <a:t>：</a:t>
            </a:r>
            <a:r>
              <a:rPr sz="2000">
                <a:solidFill>
                  <a:schemeClr val="accent6">
                    <a:lumMod val="50000"/>
                  </a:schemeClr>
                </a:solidFill>
                <a:sym typeface="+mn-ea"/>
              </a:rPr>
              <a:t>语言基本技能</a:t>
            </a:r>
            <a:endParaRPr sz="2000" dirty="0"/>
          </a:p>
          <a:p>
            <a:pPr marL="0" indent="0">
              <a:lnSpc>
                <a:spcPct val="100000"/>
              </a:lnSpc>
              <a:buNone/>
            </a:pPr>
            <a:r>
              <a:rPr sz="1600">
                <a:sym typeface="+mn-ea"/>
              </a:rPr>
              <a:t>●</a:t>
            </a:r>
            <a:r>
              <a:rPr sz="1600">
                <a:solidFill>
                  <a:srgbClr val="FF0000"/>
                </a:solidFill>
                <a:sym typeface="+mn-ea"/>
              </a:rPr>
              <a:t>听力：</a:t>
            </a:r>
            <a:r>
              <a:rPr sz="1600">
                <a:sym typeface="+mn-ea"/>
              </a:rPr>
              <a:t>应能基本听懂发音清楚、语速接近正常的日常生活和商务活动中的常见对话或其他素材，能够获取对话的主旨要义和具体事实性信息，基本理解说话者的意图、观点或态度；</a:t>
            </a:r>
            <a:endParaRPr sz="1600" dirty="0"/>
          </a:p>
          <a:p>
            <a:pPr marL="0" indent="0">
              <a:lnSpc>
                <a:spcPct val="100000"/>
              </a:lnSpc>
              <a:buNone/>
            </a:pPr>
            <a:r>
              <a:rPr sz="1600">
                <a:sym typeface="+mn-ea"/>
              </a:rPr>
              <a:t>●</a:t>
            </a:r>
            <a:r>
              <a:rPr sz="1600">
                <a:solidFill>
                  <a:srgbClr val="FF0000"/>
                </a:solidFill>
                <a:sym typeface="+mn-ea"/>
              </a:rPr>
              <a:t>口语：</a:t>
            </a:r>
            <a:r>
              <a:rPr sz="1600">
                <a:sym typeface="+mn-ea"/>
              </a:rPr>
              <a:t>能就日常话题和商务情景话题进行一般性交谈，交流基本顺畅，并能用简单的补救措施解决交流的困难；</a:t>
            </a:r>
            <a:endParaRPr sz="1600" dirty="0"/>
          </a:p>
          <a:p>
            <a:pPr marL="0" indent="0">
              <a:lnSpc>
                <a:spcPct val="100000"/>
              </a:lnSpc>
              <a:buNone/>
            </a:pPr>
            <a:r>
              <a:rPr sz="1600">
                <a:sym typeface="+mn-ea"/>
              </a:rPr>
              <a:t>●</a:t>
            </a:r>
            <a:r>
              <a:rPr sz="1600">
                <a:solidFill>
                  <a:srgbClr val="FF0000"/>
                </a:solidFill>
                <a:sym typeface="+mn-ea"/>
              </a:rPr>
              <a:t>阅读：</a:t>
            </a:r>
            <a:r>
              <a:rPr sz="1600">
                <a:sym typeface="+mn-ea"/>
              </a:rPr>
              <a:t>能够基本读懂所学词汇和语法范围内的短文、通知、便条、介绍、广告、图表、信函、产品介绍、操作说明等，能够理解阅读内容的主旨要义、具体信息；能够根据上下文推测生词词义，基本推断作者的意图、观点或态度；</a:t>
            </a:r>
            <a:endParaRPr sz="1600" dirty="0"/>
          </a:p>
          <a:p>
            <a:pPr marL="0" indent="0">
              <a:lnSpc>
                <a:spcPct val="100000"/>
              </a:lnSpc>
              <a:buNone/>
            </a:pPr>
            <a:r>
              <a:rPr sz="1600">
                <a:sym typeface="+mn-ea"/>
              </a:rPr>
              <a:t>●</a:t>
            </a:r>
            <a:r>
              <a:rPr sz="1600">
                <a:solidFill>
                  <a:srgbClr val="FF0000"/>
                </a:solidFill>
                <a:sym typeface="+mn-ea"/>
              </a:rPr>
              <a:t>写作：</a:t>
            </a:r>
            <a:r>
              <a:rPr sz="1600">
                <a:sym typeface="+mn-ea"/>
              </a:rPr>
              <a:t>能够完成指定话题和内容的短文写作，能够进行日常生活和职场相关的一般性应用文写作（如便条、简历、信函、通知、电子邮件、表格等），格式符合规范，语句基本正确，行文基本通顺，语义基本连贯；</a:t>
            </a:r>
            <a:endParaRPr sz="1600" dirty="0"/>
          </a:p>
          <a:p>
            <a:pPr marL="0" indent="0">
              <a:lnSpc>
                <a:spcPct val="100000"/>
              </a:lnSpc>
              <a:buNone/>
            </a:pPr>
            <a:r>
              <a:rPr sz="1600">
                <a:sym typeface="+mn-ea"/>
              </a:rPr>
              <a:t>●</a:t>
            </a:r>
            <a:r>
              <a:rPr sz="1600">
                <a:solidFill>
                  <a:srgbClr val="FF0000"/>
                </a:solidFill>
                <a:sym typeface="+mn-ea"/>
              </a:rPr>
              <a:t>翻译：</a:t>
            </a:r>
            <a:r>
              <a:rPr sz="1600">
                <a:sym typeface="+mn-ea"/>
              </a:rPr>
              <a:t>能借助词典将日常生活题材或商务活动中常见英语资料译成汉语，译文基本达意，表述基本恰当，行文基本通顺。汉译英要求略低于此。</a:t>
            </a:r>
            <a:endParaRPr sz="1600" dirty="0"/>
          </a:p>
          <a:p>
            <a:pPr marL="0" indent="0">
              <a:lnSpc>
                <a:spcPct val="100000"/>
              </a:lnSpc>
              <a:buNone/>
            </a:pPr>
            <a:r>
              <a:rPr sz="1600">
                <a:sym typeface="+mn-ea"/>
              </a:rPr>
              <a:t>●</a:t>
            </a:r>
            <a:r>
              <a:rPr sz="1600">
                <a:solidFill>
                  <a:srgbClr val="FF0000"/>
                </a:solidFill>
                <a:sym typeface="+mn-ea"/>
              </a:rPr>
              <a:t>职业技能素养</a:t>
            </a:r>
            <a:endParaRPr sz="1600" dirty="0">
              <a:solidFill>
                <a:srgbClr val="FF0000"/>
              </a:solidFill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sz="1600">
                <a:sym typeface="+mn-ea"/>
              </a:rPr>
              <a:t>通过职场环境下的英语语言知识的学习以及英语交流技能的训练，学生应能够参与职业环境中常见的口头和书面交流活动；能够合理运用所学语言知识和技能，模仿所学内容参与中等难度以下的商务情景活动。</a:t>
            </a:r>
            <a:endParaRPr sz="16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endParaRPr lang="en-US" altLang="zh-CN" sz="2000" dirty="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349250"/>
            <a:ext cx="10968990" cy="504825"/>
          </a:xfrm>
        </p:spPr>
        <p:txBody>
          <a:bodyPr>
            <a:normAutofit fontScale="90000"/>
          </a:bodyPr>
          <a:p>
            <a:r>
              <a:rPr sz="4000" b="0">
                <a:sym typeface="+mn-ea"/>
              </a:rPr>
              <a:t>课程介绍</a:t>
            </a:r>
            <a:br>
              <a:rPr lang="zh-CN" altLang="en-US" sz="4000" b="0"/>
            </a:br>
            <a:endParaRPr lang="zh-CN" altLang="en-US" sz="4000" b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681355"/>
            <a:ext cx="10968990" cy="5568315"/>
          </a:xfrm>
        </p:spPr>
        <p:txBody>
          <a:bodyPr>
            <a:normAutofit fontScale="35000"/>
          </a:bodyPr>
          <a:p>
            <a:pPr marL="0" indent="0">
              <a:buNone/>
            </a:pPr>
            <a:r>
              <a:rPr sz="6000">
                <a:sym typeface="+mn-ea"/>
              </a:rPr>
              <a:t>二、怎么学</a:t>
            </a:r>
            <a:endParaRPr sz="6000">
              <a:sym typeface="+mn-ea"/>
            </a:endParaRPr>
          </a:p>
          <a:p>
            <a:pPr marL="0" indent="0">
              <a:buNone/>
            </a:pPr>
            <a:r>
              <a:rPr sz="5400">
                <a:sym typeface="+mn-ea"/>
              </a:rPr>
              <a:t>课程包括8个单元，每个单元均包含6个学习任务（Task）。各单元的基本框架如下：</a:t>
            </a:r>
            <a:endParaRPr lang="zh-CN" altLang="en-US" sz="5400"/>
          </a:p>
          <a:p>
            <a:pPr marL="0" indent="0">
              <a:buNone/>
            </a:pPr>
            <a:r>
              <a:rPr lang="en-US" altLang="zh-CN" sz="5400"/>
              <a:t>2.</a:t>
            </a:r>
            <a:r>
              <a:rPr lang="zh-CN" altLang="en-US" sz="5400"/>
              <a:t>1</a:t>
            </a:r>
            <a:r>
              <a:rPr lang="en-US" altLang="zh-CN" sz="5400"/>
              <a:t>.</a:t>
            </a:r>
            <a:r>
              <a:rPr lang="zh-CN" altLang="en-US" sz="5400"/>
              <a:t>主要学习</a:t>
            </a:r>
            <a:r>
              <a:rPr lang="zh-CN" altLang="en-US" sz="5400">
                <a:solidFill>
                  <a:schemeClr val="tx1"/>
                </a:solidFill>
              </a:rPr>
              <a:t>任务模块</a:t>
            </a:r>
            <a:endParaRPr lang="zh-CN" altLang="en-US" sz="5400"/>
          </a:p>
          <a:p>
            <a:pPr marL="0" indent="0">
              <a:buNone/>
            </a:pPr>
            <a:r>
              <a:rPr sz="5400">
                <a:solidFill>
                  <a:srgbClr val="FF0000"/>
                </a:solidFill>
              </a:rPr>
              <a:t>•Guidance（学习引导）</a:t>
            </a:r>
            <a:r>
              <a:rPr sz="5400"/>
              <a:t>：列举本单元的主要学习任务、学习目标。</a:t>
            </a:r>
            <a:endParaRPr sz="5400"/>
          </a:p>
          <a:p>
            <a:pPr marL="0" indent="0">
              <a:buNone/>
            </a:pPr>
            <a:r>
              <a:rPr sz="5400">
                <a:solidFill>
                  <a:srgbClr val="FF0000"/>
                </a:solidFill>
              </a:rPr>
              <a:t>•Listening and Speaking（听说活动）</a:t>
            </a:r>
            <a:r>
              <a:rPr sz="5400"/>
              <a:t>：包括两段对话，并结合对话内容提供教师讲解、练习活动，使听、说训练相结合。</a:t>
            </a:r>
            <a:endParaRPr sz="5400"/>
          </a:p>
          <a:p>
            <a:pPr marL="0" indent="0">
              <a:buNone/>
            </a:pPr>
            <a:r>
              <a:rPr sz="5400">
                <a:solidFill>
                  <a:srgbClr val="FF0000"/>
                </a:solidFill>
              </a:rPr>
              <a:t>•Reading（阅读活动）</a:t>
            </a:r>
            <a:r>
              <a:rPr sz="5400"/>
              <a:t>：包括两个阅读训练，并结合相应内容提供教师讲解及练习活动。</a:t>
            </a:r>
            <a:endParaRPr sz="5400"/>
          </a:p>
          <a:p>
            <a:pPr marL="0" indent="0">
              <a:buNone/>
            </a:pPr>
            <a:r>
              <a:rPr sz="5400">
                <a:solidFill>
                  <a:srgbClr val="FF0000"/>
                </a:solidFill>
              </a:rPr>
              <a:t>•Writing（写作活动）</a:t>
            </a:r>
            <a:r>
              <a:rPr sz="5400"/>
              <a:t>：为写作训练。</a:t>
            </a:r>
            <a:endParaRPr sz="5400"/>
          </a:p>
          <a:p>
            <a:pPr marL="0" indent="0">
              <a:buNone/>
            </a:pPr>
            <a:r>
              <a:rPr sz="5400">
                <a:solidFill>
                  <a:srgbClr val="FF0000"/>
                </a:solidFill>
              </a:rPr>
              <a:t>•Testing（单元测试）</a:t>
            </a:r>
            <a:r>
              <a:rPr sz="5400"/>
              <a:t>：形考任务，均为即时反馈型自测题。</a:t>
            </a:r>
            <a:endParaRPr sz="5400"/>
          </a:p>
          <a:p>
            <a:pPr marL="0" indent="0">
              <a:buNone/>
            </a:pPr>
            <a:endParaRPr sz="480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30" y="658495"/>
            <a:ext cx="10968990" cy="375920"/>
          </a:xfrm>
        </p:spPr>
        <p:txBody>
          <a:bodyPr>
            <a:normAutofit fontScale="90000"/>
          </a:bodyPr>
          <a:p>
            <a:r>
              <a:rPr sz="4000" b="0">
                <a:sym typeface="+mn-ea"/>
              </a:rPr>
              <a:t>课程介绍</a:t>
            </a:r>
            <a:endParaRPr lang="zh-CN" altLang="en-US" sz="4000" b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1101090"/>
            <a:ext cx="10968990" cy="514858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 sz="2400">
                <a:sym typeface="+mn-ea"/>
              </a:rPr>
              <a:t>2.</a:t>
            </a:r>
            <a:r>
              <a:rPr sz="2400">
                <a:sym typeface="+mn-ea"/>
              </a:rPr>
              <a:t>2</a:t>
            </a:r>
            <a:r>
              <a:rPr lang="en-US" altLang="zh-CN" sz="2400">
                <a:sym typeface="+mn-ea"/>
              </a:rPr>
              <a:t>.</a:t>
            </a:r>
            <a:r>
              <a:rPr sz="2400">
                <a:sym typeface="+mn-ea"/>
              </a:rPr>
              <a:t>助学、导学模块</a:t>
            </a:r>
            <a:endParaRPr lang="zh-CN" altLang="en-US" sz="2400"/>
          </a:p>
          <a:p>
            <a:pPr marL="0" indent="0">
              <a:buNone/>
            </a:pPr>
            <a:r>
              <a:rPr sz="2000">
                <a:solidFill>
                  <a:srgbClr val="FF0000"/>
                </a:solidFill>
                <a:sym typeface="+mn-ea"/>
              </a:rPr>
              <a:t>•Useful Expressions（常用语句）</a:t>
            </a:r>
            <a:r>
              <a:rPr sz="2000">
                <a:sym typeface="+mn-ea"/>
              </a:rPr>
              <a:t>：针对单元话题或语言功能，提供常见用语或句式，供你拓展练习之用。</a:t>
            </a:r>
            <a:endParaRPr sz="2000"/>
          </a:p>
          <a:p>
            <a:pPr marL="0" indent="0">
              <a:buNone/>
            </a:pPr>
            <a:r>
              <a:rPr sz="2000">
                <a:solidFill>
                  <a:srgbClr val="FF0000"/>
                </a:solidFill>
                <a:sym typeface="+mn-ea"/>
              </a:rPr>
              <a:t>•Check It Out（语法提示）</a:t>
            </a:r>
            <a:r>
              <a:rPr sz="2000">
                <a:sym typeface="+mn-ea"/>
              </a:rPr>
              <a:t>：从本单元语料中选取语法项目，对语法点进行简单提示，非系统学习。</a:t>
            </a:r>
            <a:endParaRPr sz="2000"/>
          </a:p>
          <a:p>
            <a:pPr marL="0" indent="0">
              <a:buNone/>
            </a:pPr>
            <a:r>
              <a:rPr sz="2000">
                <a:solidFill>
                  <a:srgbClr val="FF0000"/>
                </a:solidFill>
                <a:sym typeface="+mn-ea"/>
              </a:rPr>
              <a:t>•Culture Note（文化点滴）</a:t>
            </a:r>
            <a:r>
              <a:rPr sz="2000">
                <a:sym typeface="+mn-ea"/>
              </a:rPr>
              <a:t>：旨在进行知识拓展，非考核内容。</a:t>
            </a:r>
            <a:endParaRPr sz="2000"/>
          </a:p>
          <a:p>
            <a:pPr marL="0" indent="0">
              <a:buNone/>
            </a:pPr>
            <a:r>
              <a:rPr sz="2000">
                <a:solidFill>
                  <a:srgbClr val="FF0000"/>
                </a:solidFill>
                <a:sym typeface="+mn-ea"/>
              </a:rPr>
              <a:t>•Workplace Tip（职场点滴）</a:t>
            </a:r>
            <a:r>
              <a:rPr sz="2000">
                <a:sym typeface="+mn-ea"/>
              </a:rPr>
              <a:t>：职场相关小知识点的提示。</a:t>
            </a:r>
            <a:endParaRPr sz="2000"/>
          </a:p>
          <a:p>
            <a:pPr marL="0" indent="0">
              <a:buNone/>
            </a:pPr>
            <a:r>
              <a:rPr sz="2000">
                <a:solidFill>
                  <a:srgbClr val="FF0000"/>
                </a:solidFill>
                <a:sym typeface="+mn-ea"/>
              </a:rPr>
              <a:t>•Language Notes（语言注解）</a:t>
            </a:r>
            <a:r>
              <a:rPr sz="2000">
                <a:sym typeface="+mn-ea"/>
              </a:rPr>
              <a:t>：位于各学习模块中，重点讲解语料中的语言点、固定用法、习语、词组、文化现象等，帮助你理解语料。</a:t>
            </a:r>
            <a:endParaRPr altLang="zh-CN" sz="24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 b="0"/>
              <a:t>课程考核方式</a:t>
            </a:r>
            <a:endParaRPr lang="zh-CN" altLang="en-US" b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1233805"/>
            <a:ext cx="10968990" cy="5015865"/>
          </a:xfrm>
        </p:spPr>
        <p:txBody>
          <a:bodyPr>
            <a:normAutofit lnSpcReduction="20000"/>
          </a:bodyPr>
          <a:p>
            <a:pPr indent="0" latinLnBrk="0">
              <a:lnSpc>
                <a:spcPct val="150000"/>
              </a:lnSpc>
              <a:spcBef>
                <a:spcPts val="0"/>
              </a:spcBef>
            </a:pPr>
            <a:r>
              <a:rPr lang="en-US" altLang="zh-CN" sz="3600">
                <a:sym typeface="+mn-ea"/>
              </a:rPr>
              <a:t>1</a:t>
            </a:r>
            <a:r>
              <a:rPr sz="3600">
                <a:sym typeface="+mn-ea"/>
              </a:rPr>
              <a:t>、期末成绩合成：</a:t>
            </a:r>
            <a:endParaRPr lang="zh-CN" altLang="en-US" sz="3600" dirty="0"/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sz="3600">
                <a:sym typeface="+mn-ea"/>
              </a:rPr>
              <a:t>     形考（网上作业占</a:t>
            </a:r>
            <a:r>
              <a:rPr lang="en-US" altLang="zh-CN" sz="3600">
                <a:sym typeface="+mn-ea"/>
              </a:rPr>
              <a:t>50%</a:t>
            </a:r>
            <a:r>
              <a:rPr sz="3600">
                <a:sym typeface="+mn-ea"/>
              </a:rPr>
              <a:t>）</a:t>
            </a:r>
            <a:r>
              <a:rPr lang="en-US" altLang="zh-CN" sz="3600">
                <a:sym typeface="+mn-ea"/>
              </a:rPr>
              <a:t>+</a:t>
            </a:r>
            <a:r>
              <a:rPr sz="3600">
                <a:sym typeface="+mn-ea"/>
              </a:rPr>
              <a:t>终考（机考占</a:t>
            </a:r>
            <a:r>
              <a:rPr lang="en-US" altLang="zh-CN" sz="3600">
                <a:sym typeface="+mn-ea"/>
              </a:rPr>
              <a:t>50%</a:t>
            </a:r>
            <a:r>
              <a:rPr sz="3600">
                <a:sym typeface="+mn-ea"/>
              </a:rPr>
              <a:t>）</a:t>
            </a:r>
            <a:endParaRPr lang="en-US" altLang="zh-CN" sz="3600" dirty="0"/>
          </a:p>
          <a:p>
            <a:pPr indent="0" latinLnBrk="0">
              <a:lnSpc>
                <a:spcPct val="150000"/>
              </a:lnSpc>
              <a:spcBef>
                <a:spcPts val="0"/>
              </a:spcBef>
            </a:pPr>
            <a:r>
              <a:rPr lang="en-US" altLang="zh-CN" sz="3600">
                <a:sym typeface="+mn-ea"/>
              </a:rPr>
              <a:t>2</a:t>
            </a:r>
            <a:r>
              <a:rPr sz="3600">
                <a:sym typeface="+mn-ea"/>
              </a:rPr>
              <a:t>、如何完成形考作业</a:t>
            </a:r>
            <a:endParaRPr lang="en-US" altLang="zh-CN" sz="3600" dirty="0"/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sz="3600">
                <a:sym typeface="+mn-ea"/>
              </a:rPr>
              <a:t>   </a:t>
            </a:r>
            <a:r>
              <a:rPr sz="3600">
                <a:sym typeface="+mn-ea"/>
                <a:hlinkClick r:id="rId3"/>
              </a:rPr>
              <a:t>登录</a:t>
            </a:r>
            <a:r>
              <a:rPr lang="en-US" altLang="zh-CN" sz="3600">
                <a:sym typeface="+mn-ea"/>
                <a:hlinkClick r:id="rId3"/>
              </a:rPr>
              <a:t>one.ouchn.cn</a:t>
            </a:r>
            <a:r>
              <a:rPr lang="en-US" altLang="zh-CN" sz="3600" u="sng">
                <a:solidFill>
                  <a:schemeClr val="tx2"/>
                </a:solidFill>
                <a:sym typeface="+mn-ea"/>
                <a:hlinkClick r:id="rId3"/>
              </a:rPr>
              <a:t>《</a:t>
            </a:r>
            <a:r>
              <a:rPr sz="3600">
                <a:sym typeface="+mn-ea"/>
              </a:rPr>
              <a:t>商务英语</a:t>
            </a:r>
            <a:r>
              <a:rPr lang="en-US" altLang="zh-CN" sz="3600">
                <a:sym typeface="+mn-ea"/>
              </a:rPr>
              <a:t>4》</a:t>
            </a:r>
            <a:r>
              <a:rPr sz="3600">
                <a:sym typeface="+mn-ea"/>
              </a:rPr>
              <a:t>有</a:t>
            </a:r>
            <a:r>
              <a:rPr lang="en-US" altLang="zh-CN" sz="3600">
                <a:sym typeface="+mn-ea"/>
              </a:rPr>
              <a:t>8</a:t>
            </a:r>
            <a:r>
              <a:rPr sz="3600">
                <a:sym typeface="+mn-ea"/>
              </a:rPr>
              <a:t>个单元的自测，基本题型：选择填空、完形填空。</a:t>
            </a:r>
            <a:endParaRPr lang="zh-CN" altLang="en-US" sz="3600"/>
          </a:p>
          <a:p>
            <a:pPr marL="0" indent="0">
              <a:buNone/>
            </a:pPr>
            <a:endParaRPr lang="en-US" altLang="zh-CN" sz="3600"/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305505"/>
            <a:ext cx="10969200" cy="705600"/>
          </a:xfrm>
        </p:spPr>
        <p:txBody>
          <a:bodyPr/>
          <a:p>
            <a:r>
              <a:rPr lang="zh-CN" altLang="en-US" b="0"/>
              <a:t>历年考试题型</a:t>
            </a:r>
            <a:endParaRPr lang="zh-CN" altLang="en-US" b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0660" y="1049655"/>
            <a:ext cx="11722100" cy="5808980"/>
          </a:xfrm>
        </p:spPr>
        <p:txBody>
          <a:bodyPr>
            <a:normAutofit fontScale="30000"/>
          </a:bodyPr>
          <a:p>
            <a:pPr marL="0" indent="0">
              <a:buNone/>
            </a:pPr>
            <a:r>
              <a:rPr sz="8000">
                <a:solidFill>
                  <a:srgbClr val="FF0000"/>
                </a:solidFill>
              </a:rPr>
              <a:t>一、交际用语</a:t>
            </a:r>
            <a:r>
              <a:rPr sz="8000"/>
              <a:t>（共计</a:t>
            </a:r>
            <a:r>
              <a:rPr lang="en-US" altLang="zh-CN" sz="8000"/>
              <a:t>10</a:t>
            </a:r>
            <a:r>
              <a:rPr sz="8000"/>
              <a:t>分，每小题</a:t>
            </a:r>
            <a:r>
              <a:rPr lang="en-US" altLang="zh-CN" sz="8000"/>
              <a:t>2</a:t>
            </a:r>
            <a:r>
              <a:rPr sz="8000"/>
              <a:t>分）</a:t>
            </a:r>
            <a:endParaRPr sz="8000"/>
          </a:p>
          <a:p>
            <a:pPr marL="0" indent="0">
              <a:buNone/>
            </a:pPr>
            <a:r>
              <a:rPr lang="en-US" altLang="zh-CN" sz="8000"/>
              <a:t>1---5</a:t>
            </a:r>
            <a:r>
              <a:rPr sz="8000"/>
              <a:t>题：选择正确的语句完成下列对话</a:t>
            </a:r>
            <a:endParaRPr lang="en-US" altLang="zh-CN" sz="8000"/>
          </a:p>
          <a:p>
            <a:pPr marL="0" indent="0">
              <a:buNone/>
            </a:pPr>
            <a:r>
              <a:rPr sz="8000">
                <a:solidFill>
                  <a:srgbClr val="FF0000"/>
                </a:solidFill>
              </a:rPr>
              <a:t>二、词汇语法</a:t>
            </a:r>
            <a:r>
              <a:rPr sz="8000"/>
              <a:t>（共计</a:t>
            </a:r>
            <a:r>
              <a:rPr lang="en-US" altLang="zh-CN" sz="8000"/>
              <a:t>30</a:t>
            </a:r>
            <a:r>
              <a:rPr sz="8000"/>
              <a:t>分，每小题</a:t>
            </a:r>
            <a:r>
              <a:rPr lang="en-US" altLang="zh-CN" sz="8000"/>
              <a:t>2</a:t>
            </a:r>
            <a:r>
              <a:rPr sz="8000"/>
              <a:t>分）</a:t>
            </a:r>
            <a:endParaRPr sz="8000"/>
          </a:p>
          <a:p>
            <a:pPr marL="0" indent="0">
              <a:buNone/>
            </a:pPr>
            <a:r>
              <a:rPr lang="en-US" altLang="zh-CN" sz="8000"/>
              <a:t>6---20</a:t>
            </a:r>
            <a:r>
              <a:rPr sz="8000"/>
              <a:t>题：阅读下面句子，从</a:t>
            </a:r>
            <a:r>
              <a:rPr lang="en-US" altLang="zh-CN" sz="8000"/>
              <a:t>A</a:t>
            </a:r>
            <a:r>
              <a:rPr sz="8000"/>
              <a:t>、</a:t>
            </a:r>
            <a:r>
              <a:rPr lang="en-US" altLang="zh-CN" sz="8000"/>
              <a:t>B</a:t>
            </a:r>
            <a:r>
              <a:rPr sz="8000"/>
              <a:t>、</a:t>
            </a:r>
            <a:r>
              <a:rPr lang="en-US" altLang="zh-CN" sz="8000"/>
              <a:t>C</a:t>
            </a:r>
            <a:r>
              <a:rPr sz="8000"/>
              <a:t>三个选项中选出一个最佳选项</a:t>
            </a:r>
            <a:endParaRPr sz="8000"/>
          </a:p>
          <a:p>
            <a:pPr marL="0" indent="0">
              <a:buNone/>
            </a:pPr>
            <a:r>
              <a:rPr sz="8000">
                <a:solidFill>
                  <a:srgbClr val="FF0000"/>
                </a:solidFill>
              </a:rPr>
              <a:t>三、阅读理解</a:t>
            </a:r>
            <a:r>
              <a:rPr sz="8000"/>
              <a:t>（共计</a:t>
            </a:r>
            <a:r>
              <a:rPr lang="en-US" altLang="zh-CN" sz="8000"/>
              <a:t>40</a:t>
            </a:r>
            <a:r>
              <a:rPr sz="8000"/>
              <a:t>分，每小题</a:t>
            </a:r>
            <a:r>
              <a:rPr lang="en-US" altLang="zh-CN" sz="8000"/>
              <a:t>4</a:t>
            </a:r>
            <a:r>
              <a:rPr sz="8000"/>
              <a:t>分）</a:t>
            </a:r>
            <a:endParaRPr sz="8000"/>
          </a:p>
          <a:p>
            <a:pPr marL="0" indent="0">
              <a:buNone/>
            </a:pPr>
            <a:r>
              <a:rPr lang="en-US" altLang="zh-CN" sz="8000"/>
              <a:t>21-25</a:t>
            </a:r>
            <a:r>
              <a:rPr sz="8000"/>
              <a:t>题：</a:t>
            </a:r>
            <a:r>
              <a:rPr sz="8000">
                <a:sym typeface="+mn-ea"/>
              </a:rPr>
              <a:t>阅读下列短文，从</a:t>
            </a:r>
            <a:r>
              <a:rPr lang="en-US" altLang="zh-CN" sz="8000">
                <a:sym typeface="+mn-ea"/>
              </a:rPr>
              <a:t>A</a:t>
            </a:r>
            <a:r>
              <a:rPr sz="8000">
                <a:sym typeface="+mn-ea"/>
              </a:rPr>
              <a:t>、</a:t>
            </a:r>
            <a:r>
              <a:rPr lang="en-US" altLang="zh-CN" sz="8000">
                <a:sym typeface="+mn-ea"/>
              </a:rPr>
              <a:t>B</a:t>
            </a:r>
            <a:r>
              <a:rPr sz="8000">
                <a:sym typeface="+mn-ea"/>
              </a:rPr>
              <a:t>、</a:t>
            </a:r>
            <a:r>
              <a:rPr lang="en-US" altLang="zh-CN" sz="8000">
                <a:sym typeface="+mn-ea"/>
              </a:rPr>
              <a:t>C</a:t>
            </a:r>
            <a:r>
              <a:rPr sz="8000">
                <a:sym typeface="+mn-ea"/>
              </a:rPr>
              <a:t>三个选项中选出一个最佳答案</a:t>
            </a:r>
            <a:endParaRPr sz="8000">
              <a:sym typeface="+mn-ea"/>
            </a:endParaRPr>
          </a:p>
          <a:p>
            <a:pPr marL="0" indent="0">
              <a:buNone/>
            </a:pPr>
            <a:r>
              <a:rPr lang="en-US" altLang="zh-CN" sz="8000">
                <a:sym typeface="+mn-ea"/>
              </a:rPr>
              <a:t>26-30</a:t>
            </a:r>
            <a:r>
              <a:rPr sz="8000">
                <a:sym typeface="+mn-ea"/>
              </a:rPr>
              <a:t>题：根据短文内容判断下列句子是否正确，正确写</a:t>
            </a:r>
            <a:r>
              <a:rPr lang="en-US" altLang="zh-CN" sz="8000">
                <a:sym typeface="+mn-ea"/>
              </a:rPr>
              <a:t>”T”</a:t>
            </a:r>
            <a:r>
              <a:rPr sz="8000">
                <a:sym typeface="+mn-ea"/>
              </a:rPr>
              <a:t>，错误写</a:t>
            </a:r>
            <a:r>
              <a:rPr lang="en-US" altLang="zh-CN" sz="8000">
                <a:sym typeface="+mn-ea"/>
              </a:rPr>
              <a:t>”F”</a:t>
            </a:r>
            <a:endParaRPr lang="en-US" altLang="zh-CN" sz="8000">
              <a:sym typeface="+mn-ea"/>
            </a:endParaRPr>
          </a:p>
          <a:p>
            <a:pPr marL="0" indent="0">
              <a:buNone/>
            </a:pPr>
            <a:r>
              <a:rPr sz="8000">
                <a:solidFill>
                  <a:srgbClr val="FF0000"/>
                </a:solidFill>
              </a:rPr>
              <a:t>四、写作</a:t>
            </a:r>
            <a:r>
              <a:rPr sz="8000"/>
              <a:t>（共计</a:t>
            </a:r>
            <a:r>
              <a:rPr lang="en-US" altLang="zh-CN" sz="8000"/>
              <a:t>20</a:t>
            </a:r>
            <a:r>
              <a:rPr sz="8000"/>
              <a:t>分）</a:t>
            </a:r>
            <a:endParaRPr sz="8000"/>
          </a:p>
          <a:p>
            <a:pPr marL="0" indent="0">
              <a:buNone/>
            </a:pPr>
            <a:r>
              <a:rPr lang="en-US" altLang="zh-CN" sz="8000"/>
              <a:t>31</a:t>
            </a:r>
            <a:r>
              <a:rPr sz="8000"/>
              <a:t>题：根据要求写作文。</a:t>
            </a:r>
            <a:endParaRPr sz="8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30885" y="353695"/>
            <a:ext cx="67773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800">
                <a:sym typeface="+mn-ea"/>
              </a:rPr>
              <a:t>  </a:t>
            </a:r>
            <a:r>
              <a:rPr lang="zh-CN" altLang="en-US" sz="4800">
                <a:sym typeface="+mn-ea"/>
              </a:rPr>
              <a:t>课程内容要点导学</a:t>
            </a:r>
            <a:endParaRPr lang="zh-CN" altLang="en-US" sz="4800"/>
          </a:p>
        </p:txBody>
      </p:sp>
      <p:sp>
        <p:nvSpPr>
          <p:cNvPr id="100" name="文本框 99"/>
          <p:cNvSpPr txBox="1"/>
          <p:nvPr/>
        </p:nvSpPr>
        <p:spPr>
          <a:xfrm>
            <a:off x="557530" y="1233170"/>
            <a:ext cx="11308715" cy="4492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sz="4400" b="1">
                <a:solidFill>
                  <a:srgbClr val="002060"/>
                </a:solidFill>
                <a:ea typeface="宋体" panose="02010600030101010101" pitchFamily="2" charset="-122"/>
              </a:rPr>
              <a:t>一、</a:t>
            </a:r>
            <a:r>
              <a:rPr lang="en-US" altLang="zh-CN" sz="4400" b="1">
                <a:solidFill>
                  <a:srgbClr val="002060"/>
                </a:solidFill>
                <a:ea typeface="宋体" panose="02010600030101010101" pitchFamily="2" charset="-122"/>
              </a:rPr>
              <a:t> </a:t>
            </a:r>
            <a:r>
              <a:rPr lang="zh-CN" sz="4400" b="1">
                <a:solidFill>
                  <a:srgbClr val="002060"/>
                </a:solidFill>
                <a:ea typeface="宋体" panose="02010600030101010101" pitchFamily="2" charset="-122"/>
              </a:rPr>
              <a:t>英语语法要点学习二 、了解英语商务文化</a:t>
            </a:r>
            <a:endParaRPr lang="zh-CN" sz="4400" b="1">
              <a:solidFill>
                <a:srgbClr val="002060"/>
              </a:solidFill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sz="4400" b="1">
                <a:solidFill>
                  <a:srgbClr val="002060"/>
                </a:solidFill>
                <a:ea typeface="宋体" panose="02010600030101010101" pitchFamily="2" charset="-122"/>
              </a:rPr>
              <a:t>三、 写作指导</a:t>
            </a:r>
            <a:endParaRPr lang="zh-CN" sz="4400" b="1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indent="0"/>
            <a:endParaRPr lang="zh-CN" altLang="en-US" sz="4400"/>
          </a:p>
          <a:p>
            <a:pPr indent="0"/>
            <a:endParaRPr lang="en-US" altLang="zh-CN" sz="440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frame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c9521a994bde48b2883bc422629b9de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b18f93829a543e7a50ae96372401c51"/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99b55643f4e54b71b906bc725b4cdf8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9f9251fa4774e0995dc047b8902cda4"/>
  <p:tag name="KSO_WM_SLIDE_BACKGROUND_TYPE" val="leftRight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6e1bd14cb7b4f0d8f93d389ac30b51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eeb736b408944acbb91920258df3519"/>
  <p:tag name="KSO_WM_SLIDE_BACKGROUND_TYPE" val="leftRight"/>
</p:tagLst>
</file>

<file path=ppt/tags/tag104.xml><?xml version="1.0" encoding="utf-8"?>
<p:tagLst xmlns:p="http://schemas.openxmlformats.org/presentationml/2006/main">
  <p:tag name="KSO_WM_SLIDE_BACKGROUND_TYPE" val="leftRight"/>
</p:tagLst>
</file>

<file path=ppt/tags/tag105.xml><?xml version="1.0" encoding="utf-8"?>
<p:tagLst xmlns:p="http://schemas.openxmlformats.org/presentationml/2006/main">
  <p:tag name="KSO_WM_SLIDE_BACKGROUND_TYPE" val="leftRight"/>
</p:tagLst>
</file>

<file path=ppt/tags/tag106.xml><?xml version="1.0" encoding="utf-8"?>
<p:tagLst xmlns:p="http://schemas.openxmlformats.org/presentationml/2006/main">
  <p:tag name="KSO_WM_SLIDE_BACKGROUND_TYPE" val="leftRight"/>
</p:tagLst>
</file>

<file path=ppt/tags/tag107.xml><?xml version="1.0" encoding="utf-8"?>
<p:tagLst xmlns:p="http://schemas.openxmlformats.org/presentationml/2006/main">
  <p:tag name="KSO_WM_SLIDE_BACKGROUND_TYPE" val="leftRight"/>
</p:tagLst>
</file>

<file path=ppt/tags/tag108.xml><?xml version="1.0" encoding="utf-8"?>
<p:tagLst xmlns:p="http://schemas.openxmlformats.org/presentationml/2006/main">
  <p:tag name="KSO_WM_SLIDE_BACKGROUND_TYPE" val="leftRight"/>
</p:tagLst>
</file>

<file path=ppt/tags/tag109.xml><?xml version="1.0" encoding="utf-8"?>
<p:tagLst xmlns:p="http://schemas.openxmlformats.org/presentationml/2006/main">
  <p:tag name="KSO_WM_SLIDE_BACKGROUND_TYPE" val="leftRight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2a0c6bfc148e4b5bb2b0d88cf440654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5bb379f4a174727bba76c00305c4cf9"/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e3af5cf92804c84b1f025aeabe3163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c75f9dfd30a49bbbda8fe0cad4b1403"/>
  <p:tag name="KSO_WM_SLIDE_BACKGROUND_TYPE" val="topBottom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f7ebd6e3051a49bba6b80c66edc35dd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3ea5e83471540c9b99c4bf7a7d947ab"/>
  <p:tag name="KSO_WM_SLIDE_BACKGROUND_TYPE" val="topBottom"/>
</p:tagLst>
</file>

<file path=ppt/tags/tag113.xml><?xml version="1.0" encoding="utf-8"?>
<p:tagLst xmlns:p="http://schemas.openxmlformats.org/presentationml/2006/main">
  <p:tag name="KSO_WM_SLIDE_BACKGROUND_TYPE" val="topBottom"/>
</p:tagLst>
</file>

<file path=ppt/tags/tag114.xml><?xml version="1.0" encoding="utf-8"?>
<p:tagLst xmlns:p="http://schemas.openxmlformats.org/presentationml/2006/main">
  <p:tag name="KSO_WM_SLIDE_BACKGROUND_TYPE" val="topBottom"/>
</p:tagLst>
</file>

<file path=ppt/tags/tag115.xml><?xml version="1.0" encoding="utf-8"?>
<p:tagLst xmlns:p="http://schemas.openxmlformats.org/presentationml/2006/main">
  <p:tag name="KSO_WM_SLIDE_BACKGROUND_TYPE" val="topBottom"/>
</p:tagLst>
</file>

<file path=ppt/tags/tag116.xml><?xml version="1.0" encoding="utf-8"?>
<p:tagLst xmlns:p="http://schemas.openxmlformats.org/presentationml/2006/main">
  <p:tag name="KSO_WM_SLIDE_BACKGROUND_TYPE" val="topBottom"/>
</p:tagLst>
</file>

<file path=ppt/tags/tag117.xml><?xml version="1.0" encoding="utf-8"?>
<p:tagLst xmlns:p="http://schemas.openxmlformats.org/presentationml/2006/main">
  <p:tag name="KSO_WM_SLIDE_BACKGROUND_TYPE" val="topBottom"/>
</p:tagLst>
</file>

<file path=ppt/tags/tag118.xml><?xml version="1.0" encoding="utf-8"?>
<p:tagLst xmlns:p="http://schemas.openxmlformats.org/presentationml/2006/main">
  <p:tag name="KSO_WM_SLIDE_BACKGROUND_TYPE" val="topBottom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8710fff476634c30999fa32e8076cc9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fb67dda72dd4fdab8d828191bf947b2"/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2234c6d325514a7bbd0afbb25b0a44f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dec48311edc443398086b7926a3ff1d"/>
  <p:tag name="KSO_WM_SLIDE_BACKGROUND_TYPE" val="bottomTop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df8af473025b4b0eb0e28d502b8b287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7aefba1117741bf8eeca395ca488fc0"/>
  <p:tag name="KSO_WM_SLIDE_BACKGROUND_TYPE" val="bottomTop"/>
</p:tagLst>
</file>

<file path=ppt/tags/tag122.xml><?xml version="1.0" encoding="utf-8"?>
<p:tagLst xmlns:p="http://schemas.openxmlformats.org/presentationml/2006/main">
  <p:tag name="KSO_WM_SLIDE_BACKGROUND_TYPE" val="bottomTop"/>
</p:tagLst>
</file>

<file path=ppt/tags/tag123.xml><?xml version="1.0" encoding="utf-8"?>
<p:tagLst xmlns:p="http://schemas.openxmlformats.org/presentationml/2006/main">
  <p:tag name="KSO_WM_SLIDE_BACKGROUND_TYPE" val="bottomTop"/>
</p:tagLst>
</file>

<file path=ppt/tags/tag124.xml><?xml version="1.0" encoding="utf-8"?>
<p:tagLst xmlns:p="http://schemas.openxmlformats.org/presentationml/2006/main">
  <p:tag name="KSO_WM_SLIDE_BACKGROUND_TYPE" val="bottomTop"/>
</p:tagLst>
</file>

<file path=ppt/tags/tag125.xml><?xml version="1.0" encoding="utf-8"?>
<p:tagLst xmlns:p="http://schemas.openxmlformats.org/presentationml/2006/main">
  <p:tag name="KSO_WM_SLIDE_BACKGROUND_TYPE" val="bottomTop"/>
</p:tagLst>
</file>

<file path=ppt/tags/tag126.xml><?xml version="1.0" encoding="utf-8"?>
<p:tagLst xmlns:p="http://schemas.openxmlformats.org/presentationml/2006/main">
  <p:tag name="KSO_WM_SLIDE_BACKGROUND_TYPE" val="bottomTop"/>
</p:tagLst>
</file>

<file path=ppt/tags/tag127.xml><?xml version="1.0" encoding="utf-8"?>
<p:tagLst xmlns:p="http://schemas.openxmlformats.org/presentationml/2006/main">
  <p:tag name="KSO_WM_SLIDE_BACKGROUND_TYPE" val="bottomTop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0cd4bf60b0474649a18ae9d7b8fbc7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eee98431df04738b7d58c7f1f23a44b"/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e82b3c7884a04497b128671538d46b1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0c8e1a827e04d8c8293aec99bfcd6ff"/>
  <p:tag name="KSO_WM_SLIDE_BACKGROUND_TYPE" val="navigation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f17dcebd5c594ee785769714c1feaa4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9d5e607a97141cdae2229edb55e9f90"/>
  <p:tag name="KSO_WM_SLIDE_BACKGROUND_TYPE" val="navigation"/>
</p:tagLst>
</file>

<file path=ppt/tags/tag131.xml><?xml version="1.0" encoding="utf-8"?>
<p:tagLst xmlns:p="http://schemas.openxmlformats.org/presentationml/2006/main">
  <p:tag name="KSO_WM_SLIDE_BACKGROUND_TYPE" val="navigation"/>
</p:tagLst>
</file>

<file path=ppt/tags/tag132.xml><?xml version="1.0" encoding="utf-8"?>
<p:tagLst xmlns:p="http://schemas.openxmlformats.org/presentationml/2006/main">
  <p:tag name="KSO_WM_SLIDE_BACKGROUND_TYPE" val="navigation"/>
</p:tagLst>
</file>

<file path=ppt/tags/tag133.xml><?xml version="1.0" encoding="utf-8"?>
<p:tagLst xmlns:p="http://schemas.openxmlformats.org/presentationml/2006/main">
  <p:tag name="KSO_WM_SLIDE_BACKGROUND_TYPE" val="navigation"/>
</p:tagLst>
</file>

<file path=ppt/tags/tag134.xml><?xml version="1.0" encoding="utf-8"?>
<p:tagLst xmlns:p="http://schemas.openxmlformats.org/presentationml/2006/main">
  <p:tag name="KSO_WM_SLIDE_BACKGROUND_TYPE" val="navigation"/>
</p:tagLst>
</file>

<file path=ppt/tags/tag135.xml><?xml version="1.0" encoding="utf-8"?>
<p:tagLst xmlns:p="http://schemas.openxmlformats.org/presentationml/2006/main">
  <p:tag name="KSO_WM_SLIDE_BACKGROUND_TYPE" val="navigation"/>
</p:tagLst>
</file>

<file path=ppt/tags/tag136.xml><?xml version="1.0" encoding="utf-8"?>
<p:tagLst xmlns:p="http://schemas.openxmlformats.org/presentationml/2006/main">
  <p:tag name="KSO_WM_SLIDE_BACKGROUND_TYPE" val="navigation"/>
</p:tagLst>
</file>

<file path=ppt/tags/tag137.xml><?xml version="1.0" encoding="utf-8"?>
<p:tagLst xmlns:p="http://schemas.openxmlformats.org/presentationml/2006/main">
  <p:tag name="KSO_WM_SLIDE_BACKGROUND_TYPE" val="navigation"/>
</p:tagLst>
</file>

<file path=ppt/tags/tag138.xml><?xml version="1.0" encoding="utf-8"?>
<p:tagLst xmlns:p="http://schemas.openxmlformats.org/presentationml/2006/main">
  <p:tag name="KSO_WM_SLIDE_BACKGROUND_TYPE" val="navigation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83b15a6a34094bbca3b4bf9ccc8bda6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13f9ae39aab4c5cb30ae4dc2c1b9b7d"/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34ba526539ed4de5b0d23fc9a540ecf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a66984ac255418990081e9113784835"/>
  <p:tag name="KSO_WM_SLIDE_BACKGROUND_TYPE" val="belt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1a89818f1b4748939fd87df99f65edc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185f21873d64821abdf655b954ec494"/>
  <p:tag name="KSO_WM_SLIDE_BACKGROUND_TYPE" val="belt"/>
</p:tagLst>
</file>

<file path=ppt/tags/tag142.xml><?xml version="1.0" encoding="utf-8"?>
<p:tagLst xmlns:p="http://schemas.openxmlformats.org/presentationml/2006/main">
  <p:tag name="KSO_WM_SLIDE_BACKGROUND_TYPE" val="belt"/>
</p:tagLst>
</file>

<file path=ppt/tags/tag143.xml><?xml version="1.0" encoding="utf-8"?>
<p:tagLst xmlns:p="http://schemas.openxmlformats.org/presentationml/2006/main">
  <p:tag name="KSO_WM_SLIDE_BACKGROUND_TYPE" val="belt"/>
</p:tagLst>
</file>

<file path=ppt/tags/tag144.xml><?xml version="1.0" encoding="utf-8"?>
<p:tagLst xmlns:p="http://schemas.openxmlformats.org/presentationml/2006/main">
  <p:tag name="KSO_WM_SLIDE_BACKGROUND_TYPE" val="belt"/>
</p:tagLst>
</file>

<file path=ppt/tags/tag145.xml><?xml version="1.0" encoding="utf-8"?>
<p:tagLst xmlns:p="http://schemas.openxmlformats.org/presentationml/2006/main">
  <p:tag name="KSO_WM_SLIDE_BACKGROUND_TYPE" val="belt"/>
</p:tagLst>
</file>

<file path=ppt/tags/tag146.xml><?xml version="1.0" encoding="utf-8"?>
<p:tagLst xmlns:p="http://schemas.openxmlformats.org/presentationml/2006/main">
  <p:tag name="KSO_WM_SLIDE_BACKGROUND_TYPE" val="belt"/>
</p:tagLst>
</file>

<file path=ppt/tags/tag147.xml><?xml version="1.0" encoding="utf-8"?>
<p:tagLst xmlns:p="http://schemas.openxmlformats.org/presentationml/2006/main">
  <p:tag name="KSO_WM_TEMPLATE_CATEGORY" val="custom"/>
  <p:tag name="KSO_WM_TEMPLATE_INDEX" val="20206112"/>
</p:tagLst>
</file>

<file path=ppt/tags/tag148.xml><?xml version="1.0" encoding="utf-8"?>
<p:tagLst xmlns:p="http://schemas.openxmlformats.org/presentationml/2006/main">
  <p:tag name="KSO_WM_TEMPLATE_CATEGORY" val="custom"/>
  <p:tag name="KSO_WM_TEMPLATE_INDEX" val="20206112"/>
</p:tagLst>
</file>

<file path=ppt/tags/tag14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611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2*i*5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2*i*8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5*i*5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5*i*8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6*i*5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6*i*8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8*i*5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8*i*8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9*i*5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9*i*8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0*i*5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0*i*8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UNIT_BK_DARK_LIGHT" val="2"/>
  <p:tag name="KSO_WM_SLIDE_BK_DARK_LIGHT" val="2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frame"/>
  <p:tag name="KSO_WM_SLIDE_BK_DARK_LIGHT" val="2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3*i*8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frame"/>
  <p:tag name="KSO_WM_SLIDE_BK_DARK_LIGHT" val="2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UNIT_BK_DARK_LIGHT" val="2"/>
  <p:tag name="KSO_WM_SLIDE_BK_DARK_LIGHT" val="2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leftRight"/>
  <p:tag name="KSO_WM_SLIDE_BK_DARK_LIGHT" val="2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4*i*5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4*i*8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leftRight"/>
  <p:tag name="KSO_WM_SLIDE_BK_DARK_LIGHT" val="2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leftRight"/>
  <p:tag name="KSO_WM_SLIDE_BK_DARK_LIGHT" val="2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leftRight"/>
  <p:tag name="KSO_WM_SLIDE_BK_DARK_LIGHT" val="2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UNIT_BK_DARK_LIGHT" val="2"/>
  <p:tag name="KSO_WM_SLIDE_BK_DARK_LIGHT" val="2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topBottom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5*i*5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5*i*8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topBottom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topBottom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topBottom"/>
  <p:tag name="KSO_WM_SLIDE_BK_DARK_LIGHT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UNIT_BK_DARK_LIGHT" val="2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bottomTop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6*i*5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6*i*8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bottomTop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SLIDE_BK_DARK_LIGHT" val="2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7*i*5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navigation"/>
  <p:tag name="KSO_WM_SLIDE_BK_DARK_LIGHT" val="2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UNIT_BK_DARK_LIGHT" val="2"/>
  <p:tag name="KSO_WM_SLIDE_BK_DARK_LIGHT" val="2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belt"/>
  <p:tag name="KSO_WM_SLIDE_BK_DARK_LIGHT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8*i*8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belt"/>
  <p:tag name="KSO_WM_SLIDE_BK_DARK_LIGHT" val="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elt"/>
  <p:tag name="KSO_WM_SLIDE_BK_DARK_LIGHT" val="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elt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9721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9721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TEMPLATE_THUMBS_INDEX" val="1、4、7、8、10、11、12、13、15"/>
  <p:tag name="KSO_WM_TEMPLATE_SUBCATEGORY" val="0"/>
  <p:tag name="KSO_WM_TAG_VERSION" val="1.0"/>
  <p:tag name="KSO_WM_BEAUTIFY_FLAG" val="#wm#"/>
  <p:tag name="KSO_WM_TEMPLATE_CATEGORY" val="custom"/>
  <p:tag name="KSO_WM_TEMPLATE_INDEX" val="20189721"/>
  <p:tag name="KSO_WM_TEMPLATE_MASTER_TYPE" val="1"/>
  <p:tag name="KSO_WM_TEMPLATE_COLOR_TYPE" val="1"/>
  <p:tag name="KSO_WM_TEMPLATE_MASTER_THUMB_INDEX" val="12"/>
</p:tagLst>
</file>

<file path=ppt/tags/tag37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  <p:tag name="KSO_WM_SPECIAL_SOURCE" val="bdnull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5176_4*l_h_i*1_1_1"/>
  <p:tag name="KSO_WM_TEMPLATE_CATEGORY" val="custom"/>
  <p:tag name="KSO_WM_TEMPLATE_INDEX" val="2020517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  <p:tag name="KSO_WM_FULL_TEXT_BEAUTIFY_COPY_ID" val="17"/>
</p:tagLst>
</file>

<file path=ppt/tags/tag375.xml><?xml version="1.0" encoding="utf-8"?>
<p:tagLst xmlns:p="http://schemas.openxmlformats.org/presentationml/2006/main">
  <p:tag name="KSO_WM_UNIT_ISCONTENTSTITLE" val="0"/>
  <p:tag name="KSO_WM_UNIT_PRESET_TEXT" val="单击输入章节标题......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5176_4*l_h_f*1_1_1"/>
  <p:tag name="KSO_WM_TEMPLATE_CATEGORY" val="custom"/>
  <p:tag name="KSO_WM_TEMPLATE_INDEX" val="20205176"/>
  <p:tag name="KSO_WM_UNIT_LAYERLEVEL" val="1_1_1"/>
  <p:tag name="KSO_WM_TAG_VERSION" val="1.0"/>
  <p:tag name="KSO_WM_BEAUTIFY_FLAG" val="#wm#"/>
  <p:tag name="KSO_WM_UNIT_SHOW_EDIT_AREA_INDICATION" val="1"/>
  <p:tag name="KSO_WM_UNIT_TEXT_FILL_FORE_SCHEMECOLOR_INDEX" val="13"/>
  <p:tag name="KSO_WM_UNIT_TEXT_FILL_TYPE" val="1"/>
  <p:tag name="KSO_WM_UNIT_USESOURCEFORMAT_APPLY" val="0"/>
  <p:tag name="KSO_WM_FULL_TEXT_BEAUTIFY_COPY_ID" val="18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5176_4*l_h_i*1_2_1"/>
  <p:tag name="KSO_WM_TEMPLATE_CATEGORY" val="custom"/>
  <p:tag name="KSO_WM_TEMPLATE_INDEX" val="2020517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  <p:tag name="KSO_WM_FULL_TEXT_BEAUTIFY_COPY_ID" val="26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5176_4*l_h_i*1_3_1"/>
  <p:tag name="KSO_WM_TEMPLATE_CATEGORY" val="custom"/>
  <p:tag name="KSO_WM_TEMPLATE_INDEX" val="2020517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  <p:tag name="KSO_WM_FULL_TEXT_BEAUTIFY_COPY_ID" val="29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5176_4*l_h_i*1_4_1"/>
  <p:tag name="KSO_WM_TEMPLATE_CATEGORY" val="custom"/>
  <p:tag name="KSO_WM_TEMPLATE_INDEX" val="20205176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0"/>
  <p:tag name="KSO_WM_FULL_TEXT_BEAUTIFY_COPY_ID" val="32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176_4*i*2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UNIT_LINE_FORE_SCHEMECOLOR_INDEX" val="14"/>
  <p:tag name="KSO_WM_UNIT_LINE_FILL_TYPE" val="2"/>
  <p:tag name="KSO_WM_UNIT_USESOURCEFORMAT_APPLY" val="0"/>
  <p:tag name="KSO_WM_FULL_TEXT_BEAUTIFY_COPY_ID" val="38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ISCONTENTSTITLE" val="1"/>
  <p:tag name="KSO_WM_UNIT_PRESET_TEXT" val="目录"/>
  <p:tag name="KSO_WM_UNIT_NOCLEAR" val="1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176_4*a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0"/>
  <p:tag name="KSO_WM_FULL_TEXT_BEAUTIFY_COPY_ID" val="14"/>
</p:tagLst>
</file>

<file path=ppt/tags/tag381.xml><?xml version="1.0" encoding="utf-8"?>
<p:tagLst xmlns:p="http://schemas.openxmlformats.org/presentationml/2006/main">
  <p:tag name="KSO_WM_UNIT_ISCONTENTSTITLE" val="0"/>
  <p:tag name="KSO_WM_UNIT_PRESET_TEXT" val="CONTENTS"/>
  <p:tag name="KSO_WM_UNIT_NOCLEAR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176_4*b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0"/>
  <p:tag name="KSO_WM_FULL_TEXT_BEAUTIFY_COPY_ID" val="15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5176_4*i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0"/>
  <p:tag name="KSO_WM_FULL_TEXT_BEAUTIFY_COPY_ID" val="16"/>
</p:tagLst>
</file>

<file path=ppt/tags/tag383.xml><?xml version="1.0" encoding="utf-8"?>
<p:tagLst xmlns:p="http://schemas.openxmlformats.org/presentationml/2006/main">
  <p:tag name="KSO_WM_UNIT_ISCONTENTSTITLE" val="0"/>
  <p:tag name="KSO_WM_UNIT_PRESET_TEXT" val="单击输入章节标题......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5176_4*l_h_f*1_2_1"/>
  <p:tag name="KSO_WM_TEMPLATE_CATEGORY" val="custom"/>
  <p:tag name="KSO_WM_TEMPLATE_INDEX" val="20205176"/>
  <p:tag name="KSO_WM_UNIT_LAYERLEVEL" val="1_1_1"/>
  <p:tag name="KSO_WM_TAG_VERSION" val="1.0"/>
  <p:tag name="KSO_WM_BEAUTIFY_FLAG" val="#wm#"/>
  <p:tag name="KSO_WM_UNIT_SHOW_EDIT_AREA_INDICATION" val="1"/>
  <p:tag name="KSO_WM_UNIT_TEXT_FILL_FORE_SCHEMECOLOR_INDEX" val="13"/>
  <p:tag name="KSO_WM_UNIT_TEXT_FILL_TYPE" val="1"/>
  <p:tag name="KSO_WM_UNIT_USESOURCEFORMAT_APPLY" val="0"/>
  <p:tag name="KSO_WM_FULL_TEXT_BEAUTIFY_COPY_ID" val="19"/>
</p:tagLst>
</file>

<file path=ppt/tags/tag384.xml><?xml version="1.0" encoding="utf-8"?>
<p:tagLst xmlns:p="http://schemas.openxmlformats.org/presentationml/2006/main">
  <p:tag name="KSO_WM_UNIT_ISCONTENTSTITLE" val="0"/>
  <p:tag name="KSO_WM_UNIT_PRESET_TEXT" val="单击输入章节标题......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5176_4*l_h_f*1_3_1"/>
  <p:tag name="KSO_WM_TEMPLATE_CATEGORY" val="custom"/>
  <p:tag name="KSO_WM_TEMPLATE_INDEX" val="20205176"/>
  <p:tag name="KSO_WM_UNIT_LAYERLEVEL" val="1_1_1"/>
  <p:tag name="KSO_WM_TAG_VERSION" val="1.0"/>
  <p:tag name="KSO_WM_BEAUTIFY_FLAG" val="#wm#"/>
  <p:tag name="KSO_WM_UNIT_SHOW_EDIT_AREA_INDICATION" val="1"/>
  <p:tag name="KSO_WM_UNIT_TEXT_FILL_FORE_SCHEMECOLOR_INDEX" val="13"/>
  <p:tag name="KSO_WM_UNIT_TEXT_FILL_TYPE" val="1"/>
  <p:tag name="KSO_WM_UNIT_USESOURCEFORMAT_APPLY" val="0"/>
  <p:tag name="KSO_WM_FULL_TEXT_BEAUTIFY_COPY_ID" val="20"/>
</p:tagLst>
</file>

<file path=ppt/tags/tag385.xml><?xml version="1.0" encoding="utf-8"?>
<p:tagLst xmlns:p="http://schemas.openxmlformats.org/presentationml/2006/main">
  <p:tag name="KSO_WM_UNIT_ISCONTENTSTITLE" val="0"/>
  <p:tag name="KSO_WM_UNIT_PRESET_TEXT" val="单击输入章节标题......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5176_4*l_h_f*1_4_1"/>
  <p:tag name="KSO_WM_TEMPLATE_CATEGORY" val="custom"/>
  <p:tag name="KSO_WM_TEMPLATE_INDEX" val="20205176"/>
  <p:tag name="KSO_WM_UNIT_LAYERLEVEL" val="1_1_1"/>
  <p:tag name="KSO_WM_TAG_VERSION" val="1.0"/>
  <p:tag name="KSO_WM_BEAUTIFY_FLAG" val="#wm#"/>
  <p:tag name="KSO_WM_UNIT_SHOW_EDIT_AREA_INDICATION" val="1"/>
  <p:tag name="KSO_WM_UNIT_TEXT_FILL_FORE_SCHEMECOLOR_INDEX" val="13"/>
  <p:tag name="KSO_WM_UNIT_TEXT_FILL_TYPE" val="1"/>
  <p:tag name="KSO_WM_UNIT_USESOURCEFORMAT_APPLY" val="0"/>
  <p:tag name="KSO_WM_FULL_TEXT_BEAUTIFY_COPY_ID" val="21"/>
</p:tagLst>
</file>

<file path=ppt/tags/tag386.xml><?xml version="1.0" encoding="utf-8"?>
<p:tagLst xmlns:p="http://schemas.openxmlformats.org/presentationml/2006/main">
  <p:tag name="KSO_WM_SLIDE_ID" val="custom20205176_4"/>
  <p:tag name="KSO_WM_TEMPLATE_SUBCATEGORY" val="19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176"/>
  <p:tag name="KSO_WM_SLIDE_LAYOUT" val="a_b_l"/>
  <p:tag name="KSO_WM_SLIDE_LAYOUT_CNT" val="1_1_1"/>
  <p:tag name="KSO_WM_UNIT_SHOW_EDIT_AREA_INDICATION" val="1"/>
  <p:tag name="KSO_WM_FULL_TEXT_BEAUTIFY_COPY_ID" val="150995354"/>
  <p:tag name="KSO_WM_SPECIAL_SOURCE" val="bdnull"/>
</p:tagLst>
</file>

<file path=ppt/tags/tag387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SHOW_EDIT_AREA_INDICATION" val="1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3*a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UNIT_ISNUMDGMTITLE" val="0"/>
  <p:tag name="KSO_WM_FULL_TEXT_BEAUTIFY_COPY_ID" val="3"/>
</p:tagLst>
</file>

<file path=ppt/tags/tag388.xml><?xml version="1.0" encoding="utf-8"?>
<p:tagLst xmlns:p="http://schemas.openxmlformats.org/presentationml/2006/main">
  <p:tag name="KSO_WM_UNIT_PRESET_TEXT" val="单击此处添加正文"/>
  <p:tag name="KSO_WM_UNIT_NOCLEAR" val="0"/>
  <p:tag name="KSO_WM_UNIT_SHOW_EDIT_AREA_INDICATION" val="1"/>
  <p:tag name="KSO_WM_UNIT_VALUE" val="68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176_13*f*1"/>
  <p:tag name="KSO_WM_TEMPLATE_CATEGORY" val="custom"/>
  <p:tag name="KSO_WM_TEMPLATE_INDEX" val="20205176"/>
  <p:tag name="KSO_WM_UNIT_LAYERLEVEL" val="1"/>
  <p:tag name="KSO_WM_TAG_VERSION" val="1.0"/>
  <p:tag name="KSO_WM_BEAUTIFY_FLAG" val="#wm#"/>
  <p:tag name="KSO_WM_FULL_TEXT_BEAUTIFY_COPY_ID" val="2"/>
</p:tagLst>
</file>

<file path=ppt/tags/tag3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ID" val="custom20205176_13"/>
  <p:tag name="KSO_WM_TEMPLATE_SUBCATEGORY" val="19"/>
  <p:tag name="KSO_WM_TEMPLATE_MASTER_TYPE" val="0"/>
  <p:tag name="KSO_WM_TEMPLATE_COLOR_TYPE" val="1"/>
  <p:tag name="KSO_WM_SLIDE_ITEM_CNT" val="0"/>
  <p:tag name="KSO_WM_SLIDE_INDEX" val="13"/>
  <p:tag name="KSO_WM_TAG_VERSION" val="1.0"/>
  <p:tag name="KSO_WM_SLIDE_TYPE" val="text"/>
  <p:tag name="KSO_WM_SLIDE_SUBTYPE" val="pureTxt"/>
  <p:tag name="KSO_WM_SLIDE_SIZE" val="863*444"/>
  <p:tag name="KSO_WM_SLIDE_POSITION" val="47*47"/>
  <p:tag name="KSO_WM_SLIDE_LAYOUT" val="a_f"/>
  <p:tag name="KSO_WM_SLIDE_LAYOUT_CNT" val="1_1"/>
  <p:tag name="KSO_WM_UNIT_SHOW_EDIT_AREA_INDICATION" val="1"/>
  <p:tag name="KSO_WM_FULL_TEXT_BEAUTIFY_COPY_ID" val="150995357"/>
  <p:tag name="KSO_WM_SPECIAL_SOURCE" val="bdnull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FULL_TEXT_BEAUTIFY_COPY_ID" val="2"/>
</p:tagLst>
</file>

<file path=ppt/tags/tag391.xml><?xml version="1.0" encoding="utf-8"?>
<p:tagLst xmlns:p="http://schemas.openxmlformats.org/presentationml/2006/main">
  <p:tag name="KSO_WM_FULL_TEXT_BEAUTIFY_COPY_ID" val="3"/>
</p:tagLst>
</file>

<file path=ppt/tags/tag3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FULL_TEXT_BEAUTIFY_COPY_ID" val="150995388"/>
  <p:tag name="KSO_WM_SPECIAL_SOURCE" val="bdnull"/>
</p:tagLst>
</file>

<file path=ppt/tags/tag393.xml><?xml version="1.0" encoding="utf-8"?>
<p:tagLst xmlns:p="http://schemas.openxmlformats.org/presentationml/2006/main">
  <p:tag name="KSO_WM_FULL_TEXT_BEAUTIFY_COPY_ID" val="2"/>
</p:tagLst>
</file>

<file path=ppt/tags/tag394.xml><?xml version="1.0" encoding="utf-8"?>
<p:tagLst xmlns:p="http://schemas.openxmlformats.org/presentationml/2006/main">
  <p:tag name="KSO_WM_FULL_TEXT_BEAUTIFY_COPY_ID" val="3"/>
</p:tagLst>
</file>

<file path=ppt/tags/tag3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FULL_TEXT_BEAUTIFY_COPY_ID" val="150995387"/>
  <p:tag name="KSO_WM_SPECIAL_SOURCE" val="bdnull"/>
</p:tagLst>
</file>

<file path=ppt/tags/tag396.xml><?xml version="1.0" encoding="utf-8"?>
<p:tagLst xmlns:p="http://schemas.openxmlformats.org/presentationml/2006/main">
  <p:tag name="KSO_WM_FULL_TEXT_BEAUTIFY_COPY_ID" val="2"/>
</p:tagLst>
</file>

<file path=ppt/tags/tag397.xml><?xml version="1.0" encoding="utf-8"?>
<p:tagLst xmlns:p="http://schemas.openxmlformats.org/presentationml/2006/main">
  <p:tag name="KSO_WM_FULL_TEXT_BEAUTIFY_COPY_ID" val="3"/>
</p:tagLst>
</file>

<file path=ppt/tags/tag3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FULL_TEXT_BEAUTIFY_COPY_ID" val="150995389"/>
  <p:tag name="KSO_WM_SPECIAL_SOURCE" val="bdnull"/>
</p:tagLst>
</file>

<file path=ppt/tags/tag399.xml><?xml version="1.0" encoding="utf-8"?>
<p:tagLst xmlns:p="http://schemas.openxmlformats.org/presentationml/2006/main">
  <p:tag name="KSO_WM_FULL_TEXT_BEAUTIFY_COPY_ID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FULL_TEXT_BEAUTIFY_COPY_ID" val="3"/>
</p:tagLst>
</file>

<file path=ppt/tags/tag4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FULL_TEXT_BEAUTIFY_COPY_ID" val="150995365"/>
  <p:tag name="KSO_WM_SPECIAL_SOURCE" val="bdnull"/>
</p:tagLst>
</file>

<file path=ppt/tags/tag402.xml><?xml version="1.0" encoding="utf-8"?>
<p:tagLst xmlns:p="http://schemas.openxmlformats.org/presentationml/2006/main">
  <p:tag name="KSO_WM_FULL_TEXT_BEAUTIFY_COPY_ID" val="2"/>
</p:tagLst>
</file>

<file path=ppt/tags/tag403.xml><?xml version="1.0" encoding="utf-8"?>
<p:tagLst xmlns:p="http://schemas.openxmlformats.org/presentationml/2006/main">
  <p:tag name="KSO_WM_FULL_TEXT_BEAUTIFY_COPY_ID" val="3"/>
</p:tagLst>
</file>

<file path=ppt/tags/tag4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FULL_TEXT_BEAUTIFY_COPY_ID" val="150995366"/>
  <p:tag name="KSO_WM_SPECIAL_SOURCE" val="bdnull"/>
</p:tagLst>
</file>

<file path=ppt/tags/tag4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06.xml><?xml version="1.0" encoding="utf-8"?>
<p:tagLst xmlns:p="http://schemas.openxmlformats.org/presentationml/2006/main">
  <p:tag name="KSO_WM_SPECIAL_SOURCE" val="bdnull"/>
</p:tagLst>
</file>

<file path=ppt/tags/tag407.xml><?xml version="1.0" encoding="utf-8"?>
<p:tagLst xmlns:p="http://schemas.openxmlformats.org/presentationml/2006/main">
  <p:tag name="KSO_WM_SPECIAL_SOURCE" val="bdnull"/>
</p:tagLst>
</file>

<file path=ppt/tags/tag408.xml><?xml version="1.0" encoding="utf-8"?>
<p:tagLst xmlns:p="http://schemas.openxmlformats.org/presentationml/2006/main">
  <p:tag name="KSO_WM_SPECIAL_SOURCE" val="bdnull"/>
</p:tagLst>
</file>

<file path=ppt/tags/tag409.xml><?xml version="1.0" encoding="utf-8"?>
<p:tagLst xmlns:p="http://schemas.openxmlformats.org/presentationml/2006/main">
  <p:tag name="KSO_WM_SPECIAL_SOURCE" val="bdnull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PECIAL_SOURCE" val="bdnull"/>
</p:tagLst>
</file>

<file path=ppt/tags/tag411.xml><?xml version="1.0" encoding="utf-8"?>
<p:tagLst xmlns:p="http://schemas.openxmlformats.org/presentationml/2006/main">
  <p:tag name="KSO_WM_SPECIAL_SOURCE" val="bdnull"/>
</p:tagLst>
</file>

<file path=ppt/tags/tag412.xml><?xml version="1.0" encoding="utf-8"?>
<p:tagLst xmlns:p="http://schemas.openxmlformats.org/presentationml/2006/main">
  <p:tag name="KSO_WM_SPECIAL_SOURCE" val="bdnull"/>
</p:tagLst>
</file>

<file path=ppt/tags/tag413.xml><?xml version="1.0" encoding="utf-8"?>
<p:tagLst xmlns:p="http://schemas.openxmlformats.org/presentationml/2006/main">
  <p:tag name="KSO_WM_SPECIAL_SOURCE" val="bdnull"/>
</p:tagLst>
</file>

<file path=ppt/tags/tag414.xml><?xml version="1.0" encoding="utf-8"?>
<p:tagLst xmlns:p="http://schemas.openxmlformats.org/presentationml/2006/main">
  <p:tag name="KSO_WM_SPECIAL_SOURCE" val="bdnull"/>
</p:tagLst>
</file>

<file path=ppt/tags/tag415.xml><?xml version="1.0" encoding="utf-8"?>
<p:tagLst xmlns:p="http://schemas.openxmlformats.org/presentationml/2006/main">
  <p:tag name="KSO_WM_SPECIAL_SOURCE" val="bdnull"/>
</p:tagLst>
</file>

<file path=ppt/tags/tag416.xml><?xml version="1.0" encoding="utf-8"?>
<p:tagLst xmlns:p="http://schemas.openxmlformats.org/presentationml/2006/main">
  <p:tag name="KSO_WM_SPECIAL_SOURCE" val="bdnull"/>
</p:tagLst>
</file>

<file path=ppt/tags/tag417.xml><?xml version="1.0" encoding="utf-8"?>
<p:tagLst xmlns:p="http://schemas.openxmlformats.org/presentationml/2006/main">
  <p:tag name="KSO_WM_SPECIAL_SOURCE" val="bdnull"/>
</p:tagLst>
</file>

<file path=ppt/tags/tag418.xml><?xml version="1.0" encoding="utf-8"?>
<p:tagLst xmlns:p="http://schemas.openxmlformats.org/presentationml/2006/main">
  <p:tag name="KSO_WM_SPECIAL_SOURCE" val="bdnull"/>
</p:tagLst>
</file>

<file path=ppt/tags/tag419.xml><?xml version="1.0" encoding="utf-8"?>
<p:tagLst xmlns:p="http://schemas.openxmlformats.org/presentationml/2006/main">
  <p:tag name="KSO_WM_SPECIAL_SOURCE" val="bdnull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SPECIAL_SOURCE" val="bdnull"/>
</p:tagLst>
</file>

<file path=ppt/tags/tag4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22.xml><?xml version="1.0" encoding="utf-8"?>
<p:tagLst xmlns:p="http://schemas.openxmlformats.org/presentationml/2006/main">
  <p:tag name="KSO_WM_SPECIAL_SOURCE" val="bdnull"/>
</p:tagLst>
</file>

<file path=ppt/tags/tag4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28.xml><?xml version="1.0" encoding="utf-8"?>
<p:tagLst xmlns:p="http://schemas.openxmlformats.org/presentationml/2006/main">
  <p:tag name="KSO_WM_SPECIAL_SOURCE" val="bdnull"/>
</p:tagLst>
</file>

<file path=ppt/tags/tag4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ISCONTENTSTITLE" val="0"/>
  <p:tag name="KSO_WM_UNIT_NOCLEAR" val="1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9721_15*a*1"/>
  <p:tag name="KSO_WM_TEMPLATE_CATEGORY" val="custom"/>
  <p:tag name="KSO_WM_TEMPLATE_INDEX" val="20189721"/>
  <p:tag name="KSO_WM_UNIT_LAYERLEVEL" val="1"/>
  <p:tag name="KSO_WM_TAG_VERSION" val="1.0"/>
  <p:tag name="KSO_WM_BEAUTIFY_FLAG" val="#wm#"/>
  <p:tag name="KSO_WM_UNIT_PRESET_TEXT" val="Thanks."/>
  <p:tag name="KSO_WM_UNIT_ISNUMDGMTITLE" val="0"/>
</p:tagLst>
</file>

<file path=ppt/tags/tag431.xml><?xml version="1.0" encoding="utf-8"?>
<p:tagLst xmlns:p="http://schemas.openxmlformats.org/presentationml/2006/main">
  <p:tag name="KSO_WM_SLIDE_ID" val="custom20189721_15"/>
  <p:tag name="KSO_WM_TEMPLATE_SUBCATEGORY" val="0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189721"/>
  <p:tag name="KSO_WM_SLIDE_LAYOUT" val="a"/>
  <p:tag name="KSO_WM_SLIDE_LAYOUT_CNT" val="1"/>
  <p:tag name="KSO_WM_TEMPLATE_MASTER_TYPE" val="1"/>
  <p:tag name="KSO_WM_TEMPLATE_COLOR_TYPE" val="1"/>
  <p:tag name="KSO_WM_SPECIAL_SOURCE" val="bdnull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6112_1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5"/>
  <p:tag name="KSO_WM_UNIT_DEC_AREA_ID" val="fc01cda00e5a4e7f874e1de943c9e2a3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9a2ddfa340b44cf860f5905ef70053c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112_1*a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4"/>
  <p:tag name="KSO_WM_UNIT_TYPE" val="a"/>
  <p:tag name="KSO_WM_UNIT_INDEX" val="1"/>
  <p:tag name="KSO_WM_UNIT_ISNUMDGMTITLE" val="0"/>
  <p:tag name="KSO_WM_UNIT_PRESET_TEXT" val="中小学教育公开课"/>
  <p:tag name="KSO_WM_UNIT_BLOCK" val="0"/>
  <p:tag name="KSO_WM_UNIT_DEC_AREA_ID" val="23f0db1846534e029c20dac587fe2baa"/>
  <p:tag name="KSO_WM_UNIT_DEFAULT_FONT" val="24;60;4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1bb4248e3d5440eeb2d28f2211f3472c"/>
  <p:tag name="KSO_WM_UNIT_TEXT_FILL_FORE_SCHEMECOLOR_INDEX_BRIGHTNESS" val="0.15"/>
  <p:tag name="KSO_WM_UNIT_TEXT_FILL_FORE_SCHEMECOLOR_INDEX" val="13"/>
  <p:tag name="KSO_WM_UNIT_TEXT_FILL_TYPE" val="1"/>
  <p:tag name="KSO_WM_TEMPLATE_ASSEMBLE_XID" val="5f9bd3e21fb265b86ffa84b7"/>
  <p:tag name="KSO_WM_TEMPLATE_ASSEMBLE_GROUPID" val="5f9bb89c623d22db5a121fe4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112_1*b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38"/>
  <p:tag name="KSO_WM_UNIT_TYPE" val="b"/>
  <p:tag name="KSO_WM_UNIT_INDEX" val="1"/>
  <p:tag name="KSO_WM_UNIT_ISNUMDGMTITLE" val="0"/>
  <p:tag name="KSO_WM_UNIT_PRESET_TEXT" val="此处添加副标题内容"/>
  <p:tag name="KSO_WM_UNIT_BLOCK" val="0"/>
  <p:tag name="KSO_WM_UNIT_DEC_AREA_ID" val="4946e53fafbe42f4b5c3248d4cc08227"/>
  <p:tag name="KSO_WM_UNIT_DEFAULT_FONT" val="18;24;2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1bb4248e3d5440eeb2d28f2211f3472c"/>
  <p:tag name="KSO_WM_UNIT_TEXT_FILL_FORE_SCHEMECOLOR_INDEX_BRIGHTNESS" val="0.35"/>
  <p:tag name="KSO_WM_UNIT_TEXT_FILL_FORE_SCHEMECOLOR_INDEX" val="13"/>
  <p:tag name="KSO_WM_UNIT_TEXT_FILL_TYPE" val="1"/>
  <p:tag name="KSO_WM_TEMPLATE_ASSEMBLE_XID" val="5f9bd3e21fb265b86ffa84b7"/>
  <p:tag name="KSO_WM_TEMPLATE_ASSEMBLE_GROUPID" val="5f9bb89c623d22db5a121fe4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2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6"/>
  <p:tag name="KSO_WM_UNIT_DEC_AREA_ID" val="1a01da5b69eb4f3a9d4a6877d4722f96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49cc9da1534a4c72b7fbe5432eb0df25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458176d56b884e29b8325883e9b7679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201bc2fa0743e5a49474f4f135cdec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9497feab95304b79a313206096596fa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01392f93ddd40a4b4794ccbc6ae5951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112_1*a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3e9a4d6629344273b2a97cf2801aec5b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0941cd98e514b9695c8288c7a1e21f1"/>
  <p:tag name="KSO_WM_UNIT_TEXT_FILL_FORE_SCHEMECOLOR_INDEX_BRIGHTNESS" val="0.15"/>
  <p:tag name="KSO_WM_UNIT_TEXT_FILL_FORE_SCHEMECOLOR_INDEX" val="13"/>
  <p:tag name="KSO_WM_UNIT_TEXT_FILL_TYPE" val="1"/>
  <p:tag name="KSO_WM_TEMPLATE_ASSEMBLE_XID" val="5f9bd3e21fb265b86ffa84a8"/>
  <p:tag name="KSO_WM_TEMPLATE_ASSEMBLE_GROUPID" val="5f9bb89c623d22db5a121fe4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112_1*b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。"/>
  <p:tag name="KSO_WM_UNIT_DEFAULT_FONT" val="14;16;2"/>
  <p:tag name="KSO_WM_UNIT_BLOCK" val="0"/>
  <p:tag name="KSO_WM_UNIT_DEC_AREA_ID" val="d9c6553dcb584f5f9a0d9d3fc45e583f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70941cd98e514b9695c8288c7a1e21f1"/>
  <p:tag name="KSO_WM_UNIT_TEXT_FILL_FORE_SCHEMECOLOR_INDEX_BRIGHTNESS" val="0.35"/>
  <p:tag name="KSO_WM_UNIT_TEXT_FILL_FORE_SCHEMECOLOR_INDEX" val="13"/>
  <p:tag name="KSO_WM_UNIT_TEXT_FILL_TYPE" val="1"/>
  <p:tag name="KSO_WM_TEMPLATE_ASSEMBLE_XID" val="5f9bd3e21fb265b86ffa84a8"/>
  <p:tag name="KSO_WM_TEMPLATE_ASSEMBLE_GROUPID" val="5f9bb89c623d22db5a121fe4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2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6"/>
  <p:tag name="KSO_WM_UNIT_DEC_AREA_ID" val="5b059e9810e34814b854c72d0415ceb4"/>
  <p:tag name="KSO_WM_UNIT_DECORATE_INFO" val=""/>
  <p:tag name="KSO_WM_UNIT_SM_LIMIT_TYPE" val=""/>
  <p:tag name="KSO_WM_CHIP_FILLAREA_FILL_RULE" val="{&quot;fill_align&quot;:&quot;rm&quot;,&quot;fill_effect&quot;:[],&quot;fill_mode&quot;:&quot;adaptive&quot;,&quot;sacle_strategy&quot;:&quot;stretch&quot;}"/>
  <p:tag name="KSO_WM_ASSEMBLE_CHIP_INDEX" val="7d31ad5a88184c468b3f9a3a5d782e0a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d61a823f4de8455589150efe65f39e7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76d442a60d74574950f74ab6a7dd21f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6112_1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5"/>
  <p:tag name="KSO_WM_UNIT_DEC_AREA_ID" val="fc01cda00e5a4e7f874e1de943c9e2a3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9a2ddfa340b44cf860f5905ef70053c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112_1*a*1"/>
  <p:tag name="KSO_WM_TEMPLATE_CATEGORY" val="custom"/>
  <p:tag name="KSO_WM_TEMPLATE_INDEX" val="20206112"/>
  <p:tag name="KSO_WM_UNIT_LAYERLEVEL" val="1"/>
  <p:tag name="KSO_WM_TAG_VERSION" val="1.0"/>
  <p:tag name="KSO_WM_BEAUTIFY_FLAG" val="#wm#"/>
  <p:tag name="KSO_WM_UNIT_PRESET_TEXT" val="谢谢观看"/>
  <p:tag name="KSO_WM_UNIT_DEFAULT_FONT" val="66;88;4"/>
  <p:tag name="KSO_WM_UNIT_BLOCK" val="0"/>
  <p:tag name="KSO_WM_UNIT_DEC_AREA_ID" val="9063dff95f20407489c8bccf94eec6f0"/>
  <p:tag name="KSO_WM_CHIP_GROUPID" val="5ebe339f0ac41c4a0a5255b8"/>
  <p:tag name="KSO_WM_CHIP_XID" val="5ebe339f0ac41c4a0a5255b9"/>
  <p:tag name="KSO_WM_CHIP_FILLAREA_FILL_RULE" val="{&quot;fill_align&quot;:&quot;cm&quot;,&quot;fill_mode&quot;:&quot;adaptive&quot;,&quot;sacle_strategy&quot;:&quot;smart&quot;}"/>
  <p:tag name="KSO_WM_ASSEMBLE_CHIP_INDEX" val="356727cc20e346a98d7aea52a79764c4"/>
  <p:tag name="KSO_WM_UNIT_TEXT_FILL_FORE_SCHEMECOLOR_INDEX_BRIGHTNESS" val="0.15"/>
  <p:tag name="KSO_WM_UNIT_TEXT_FILL_FORE_SCHEMECOLOR_INDEX" val="13"/>
  <p:tag name="KSO_WM_UNIT_TEXT_FILL_TYPE" val="1"/>
  <p:tag name="KSO_WM_TEMPLATE_ASSEMBLE_XID" val="5f9bd3e21fb265b86ffa84ea"/>
  <p:tag name="KSO_WM_TEMPLATE_ASSEMBLE_GROUPID" val="5f9bb89c623d22db5a121fe4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a2a5f20147564a24ac1ebc7f10c0bbf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afa588b7998416aadaaf18d9c2fe3ee"/>
  <p:tag name="KSO_WM_SLIDE_BACKGROUND_TYPE" val="general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5d90701788e44b1bb80e8e9f09d845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a64f956bab146cebc31e73672d2a2bc"/>
  <p:tag name="KSO_WM_SLIDE_BACKGROUND_TYPE" val="general"/>
</p:tagLst>
</file>

<file path=ppt/tags/tag89.xml><?xml version="1.0" encoding="utf-8"?>
<p:tagLst xmlns:p="http://schemas.openxmlformats.org/presentationml/2006/main">
  <p:tag name="KSO_WM_SLIDE_BACKGROUND_TYPE" val="genera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general"/>
</p:tagLst>
</file>

<file path=ppt/tags/tag91.xml><?xml version="1.0" encoding="utf-8"?>
<p:tagLst xmlns:p="http://schemas.openxmlformats.org/presentationml/2006/main">
  <p:tag name="KSO_WM_SLIDE_BACKGROUND_TYPE" val="general"/>
</p:tagLst>
</file>

<file path=ppt/tags/tag92.xml><?xml version="1.0" encoding="utf-8"?>
<p:tagLst xmlns:p="http://schemas.openxmlformats.org/presentationml/2006/main">
  <p:tag name="KSO_WM_SLIDE_BACKGROUND_TYPE" val="general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6112_5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9"/>
  <p:tag name="KSO_WM_UNIT_DEC_AREA_ID" val="9c3a4e88d2a94a4d97cab663204c149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128b74305b9487d8d79988a2de52162"/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3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7"/>
  <p:tag name="KSO_WM_UNIT_DEC_AREA_ID" val="dedfd38d39194da0bda9bdea9b5698f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bac7f0c95d34678b77248c538cb9856"/>
  <p:tag name="KSO_WM_SLIDE_BACKGROUND_TYPE" val="frame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6112_4*i*1"/>
  <p:tag name="KSO_WM_TEMPLATE_CATEGORY" val="chip"/>
  <p:tag name="KSO_WM_TEMPLATE_INDEX" val="20206112"/>
  <p:tag name="KSO_WM_UNIT_LAYERLEVEL" val="1"/>
  <p:tag name="KSO_WM_TAG_VERSION" val="1.0"/>
  <p:tag name="KSO_WM_BEAUTIFY_FLAG" val="#wm#"/>
  <p:tag name="KSO_WM_CHIP_GROUPID" val="5f9bb89c623d22db5a121fe4"/>
  <p:tag name="KSO_WM_CHIP_XID" val="5f9bb89c623d22db5a121fe8"/>
  <p:tag name="KSO_WM_UNIT_DEC_AREA_ID" val="f10c6c9a9ddf4db4ba7f8ffccbf9306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071fdd76d1b41608839cac065b1f364"/>
  <p:tag name="KSO_WM_SLIDE_BACKGROUND_TYPE" val="frame"/>
</p:tagLst>
</file>

<file path=ppt/tags/tag96.xml><?xml version="1.0" encoding="utf-8"?>
<p:tagLst xmlns:p="http://schemas.openxmlformats.org/presentationml/2006/main">
  <p:tag name="KSO_WM_SLIDE_BACKGROUND_TYPE" val="frame"/>
</p:tagLst>
</file>

<file path=ppt/tags/tag97.xml><?xml version="1.0" encoding="utf-8"?>
<p:tagLst xmlns:p="http://schemas.openxmlformats.org/presentationml/2006/main">
  <p:tag name="KSO_WM_SLIDE_BACKGROUND_TYPE" val="frame"/>
</p:tagLst>
</file>

<file path=ppt/tags/tag98.xml><?xml version="1.0" encoding="utf-8"?>
<p:tagLst xmlns:p="http://schemas.openxmlformats.org/presentationml/2006/main">
  <p:tag name="KSO_WM_SLIDE_BACKGROUND_TYPE" val="frame"/>
</p:tagLst>
</file>

<file path=ppt/tags/tag99.xml><?xml version="1.0" encoding="utf-8"?>
<p:tagLst xmlns:p="http://schemas.openxmlformats.org/presentationml/2006/main">
  <p:tag name="KSO_WM_SLIDE_BACKGROUND_TYPE" val="frame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D2E9EF"/>
      </a:dk2>
      <a:lt2>
        <a:srgbClr val="E8F3F7"/>
      </a:lt2>
      <a:accent1>
        <a:srgbClr val="75A1AE"/>
      </a:accent1>
      <a:accent2>
        <a:srgbClr val="7698B4"/>
      </a:accent2>
      <a:accent3>
        <a:srgbClr val="808FB5"/>
      </a:accent3>
      <a:accent4>
        <a:srgbClr val="9085AC"/>
      </a:accent4>
      <a:accent5>
        <a:srgbClr val="A17B9A"/>
      </a:accent5>
      <a:accent6>
        <a:srgbClr val="AD748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AE8AB"/>
      </a:accent1>
      <a:accent2>
        <a:srgbClr val="44DBD8"/>
      </a:accent2>
      <a:accent3>
        <a:srgbClr val="39B8ED"/>
      </a:accent3>
      <a:accent4>
        <a:srgbClr val="409BF0"/>
      </a:accent4>
      <a:accent5>
        <a:srgbClr val="5F75F9"/>
      </a:accent5>
      <a:accent6>
        <a:srgbClr val="A602E3"/>
      </a:accent6>
      <a:hlink>
        <a:srgbClr val="3739F9"/>
      </a:hlink>
      <a:folHlink>
        <a:srgbClr val="AB69AE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EBEBEB"/>
    </a:dk2>
    <a:lt2>
      <a:srgbClr val="FFFFFF"/>
    </a:lt2>
    <a:accent1>
      <a:srgbClr val="0AE8AB"/>
    </a:accent1>
    <a:accent2>
      <a:srgbClr val="44DBD8"/>
    </a:accent2>
    <a:accent3>
      <a:srgbClr val="39B8ED"/>
    </a:accent3>
    <a:accent4>
      <a:srgbClr val="409BF0"/>
    </a:accent4>
    <a:accent5>
      <a:srgbClr val="5F75F9"/>
    </a:accent5>
    <a:accent6>
      <a:srgbClr val="A602E3"/>
    </a:accent6>
    <a:hlink>
      <a:srgbClr val="3739F9"/>
    </a:hlink>
    <a:folHlink>
      <a:srgbClr val="AB69A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3649</Words>
  <Application>WPS 演示</Application>
  <PresentationFormat>宽屏</PresentationFormat>
  <Paragraphs>178</Paragraphs>
  <Slides>34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Wingdings</vt:lpstr>
      <vt:lpstr>幼圆</vt:lpstr>
      <vt:lpstr>汉仪乐喵体W</vt:lpstr>
      <vt:lpstr>汉仪旗黑-85S</vt:lpstr>
      <vt:lpstr>黑体</vt:lpstr>
      <vt:lpstr>(使用中文字体)</vt:lpstr>
      <vt:lpstr>Segoe Print</vt:lpstr>
      <vt:lpstr>Arial Unicode MS</vt:lpstr>
      <vt:lpstr>Calibri</vt:lpstr>
      <vt:lpstr>Times New Roman</vt:lpstr>
      <vt:lpstr>Office 主题​​</vt:lpstr>
      <vt:lpstr>2_Office 主题​​</vt:lpstr>
      <vt:lpstr>1_Office 主题​​</vt:lpstr>
      <vt:lpstr>     English for Business and                  Commerce               《商务英语4》辅导</vt:lpstr>
      <vt:lpstr>PowerPoint 演示文稿</vt:lpstr>
      <vt:lpstr>课程介绍</vt:lpstr>
      <vt:lpstr>课程导学</vt:lpstr>
      <vt:lpstr>课程介绍 </vt:lpstr>
      <vt:lpstr>课程介绍</vt:lpstr>
      <vt:lpstr>课程考核方式</vt:lpstr>
      <vt:lpstr>历年考试题型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如果分词短语有自己独立的逻辑主语——独立主格</vt:lpstr>
      <vt:lpstr>现在分词作状语解题步骤小结：</vt:lpstr>
      <vt:lpstr>PowerPoint 演示文稿</vt:lpstr>
      <vt:lpstr>Schengen Visa(申根签证）</vt:lpstr>
      <vt:lpstr>词汇：</vt:lpstr>
      <vt:lpstr>PowerPoint 演示文稿</vt:lpstr>
      <vt:lpstr>PowerPoint 演示文稿</vt:lpstr>
      <vt:lpstr>导学小结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心平</cp:lastModifiedBy>
  <cp:revision>638</cp:revision>
  <dcterms:created xsi:type="dcterms:W3CDTF">2019-06-19T02:08:00Z</dcterms:created>
  <dcterms:modified xsi:type="dcterms:W3CDTF">2022-05-08T15:58:37Z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2052-11.1.0.11622</vt:lpwstr>
  </property>
  <property fmtid="{D5CDD505-2E9C-101B-9397-08002B2CF9AE}" pid="3" name="ICV">
    <vt:lpwstr>EDFBA5EAC6754403AAD1A046A6413B23</vt:lpwstr>
  </property>
</Properties>
</file>