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44"/>
  </p:handoutMasterIdLst>
  <p:sldIdLst>
    <p:sldId id="256" r:id="rId3"/>
    <p:sldId id="432" r:id="rId5"/>
    <p:sldId id="433" r:id="rId6"/>
    <p:sldId id="434" r:id="rId7"/>
    <p:sldId id="329" r:id="rId8"/>
    <p:sldId id="265" r:id="rId9"/>
    <p:sldId id="267" r:id="rId10"/>
    <p:sldId id="470" r:id="rId11"/>
    <p:sldId id="268" r:id="rId12"/>
    <p:sldId id="269" r:id="rId13"/>
    <p:sldId id="270" r:id="rId14"/>
    <p:sldId id="271" r:id="rId15"/>
    <p:sldId id="273" r:id="rId16"/>
    <p:sldId id="272" r:id="rId17"/>
    <p:sldId id="274" r:id="rId18"/>
    <p:sldId id="275" r:id="rId19"/>
    <p:sldId id="276" r:id="rId20"/>
    <p:sldId id="277" r:id="rId21"/>
    <p:sldId id="371" r:id="rId22"/>
    <p:sldId id="411" r:id="rId23"/>
    <p:sldId id="278" r:id="rId24"/>
    <p:sldId id="279" r:id="rId25"/>
    <p:sldId id="280" r:id="rId26"/>
    <p:sldId id="281" r:id="rId27"/>
    <p:sldId id="282" r:id="rId28"/>
    <p:sldId id="283" r:id="rId29"/>
    <p:sldId id="284" r:id="rId30"/>
    <p:sldId id="399" r:id="rId31"/>
    <p:sldId id="286" r:id="rId32"/>
    <p:sldId id="309" r:id="rId33"/>
    <p:sldId id="288" r:id="rId34"/>
    <p:sldId id="412" r:id="rId35"/>
    <p:sldId id="289" r:id="rId36"/>
    <p:sldId id="291" r:id="rId37"/>
    <p:sldId id="400" r:id="rId38"/>
    <p:sldId id="401" r:id="rId39"/>
    <p:sldId id="293" r:id="rId40"/>
    <p:sldId id="294" r:id="rId41"/>
    <p:sldId id="295" r:id="rId42"/>
    <p:sldId id="296" r:id="rId43"/>
  </p:sldIdLst>
  <p:sldSz cx="9144000" cy="6858000" type="screen4x3"/>
  <p:notesSz cx="7099300" cy="10234295"/>
  <p:custDataLst>
    <p:tags r:id="rId50"/>
  </p:custDataLst>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隶书" panose="02010509060101010101" pitchFamily="49" charset="-122"/>
        <a:cs typeface="+mn-cs"/>
      </a:defRPr>
    </a:lvl9pPr>
  </p:defaultTextStyle>
  <p:extLst>
    <p:ext uri="{521415D9-36F7-43E2-AB2F-B90AF26B5E84}">
      <p14:sectionLst xmlns:p14="http://schemas.microsoft.com/office/powerpoint/2010/main">
        <p14:section name="默认节" id="{D64221AB-17E4-4F8A-B02B-55F0DEEF7337}">
          <p14:sldIdLst>
            <p14:sldId id="256"/>
            <p14:sldId id="432"/>
            <p14:sldId id="433"/>
            <p14:sldId id="434"/>
            <p14:sldId id="329"/>
            <p14:sldId id="265"/>
            <p14:sldId id="267"/>
            <p14:sldId id="470"/>
            <p14:sldId id="268"/>
            <p14:sldId id="269"/>
            <p14:sldId id="270"/>
            <p14:sldId id="271"/>
            <p14:sldId id="273"/>
            <p14:sldId id="272"/>
            <p14:sldId id="274"/>
            <p14:sldId id="275"/>
            <p14:sldId id="276"/>
            <p14:sldId id="277"/>
            <p14:sldId id="371"/>
            <p14:sldId id="411"/>
            <p14:sldId id="278"/>
            <p14:sldId id="279"/>
            <p14:sldId id="280"/>
            <p14:sldId id="281"/>
            <p14:sldId id="282"/>
            <p14:sldId id="283"/>
          </p14:sldIdLst>
        </p14:section>
        <p14:section name="无标题节" id="{FD780CB3-4263-42A8-95A5-7B60B508C17E}">
          <p14:sldIdLst>
            <p14:sldId id="284"/>
            <p14:sldId id="399"/>
            <p14:sldId id="286"/>
            <p14:sldId id="309"/>
            <p14:sldId id="288"/>
            <p14:sldId id="412"/>
            <p14:sldId id="289"/>
            <p14:sldId id="291"/>
            <p14:sldId id="400"/>
            <p14:sldId id="401"/>
            <p14:sldId id="293"/>
            <p14:sldId id="294"/>
            <p14:sldId id="295"/>
            <p14:sldId id="296"/>
          </p14:sldIdLst>
        </p14:section>
      </p14:sectionLst>
    </p:ext>
    <p:ext uri="{EFAFB233-063F-42B5-8137-9DF3F51BA10A}">
      <p15:sldGuideLst xmlns:p15="http://schemas.microsoft.com/office/powerpoint/2012/main">
        <p15:guide id="1" orient="horz" pos="2083" userDrawn="1">
          <p15:clr>
            <a:srgbClr val="A4A3A4"/>
          </p15:clr>
        </p15:guide>
        <p15:guide id="2" pos="28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CC99"/>
    <a:srgbClr val="009999"/>
    <a:srgbClr val="6699FF"/>
    <a:srgbClr val="66FFCC"/>
    <a:srgbClr val="FFFF66"/>
    <a:srgbClr val="CC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6070"/>
    <p:restoredTop sz="76777"/>
  </p:normalViewPr>
  <p:slideViewPr>
    <p:cSldViewPr showGuides="1">
      <p:cViewPr varScale="1">
        <p:scale>
          <a:sx n="89" d="100"/>
          <a:sy n="89" d="100"/>
        </p:scale>
        <p:origin x="-2184" y="-108"/>
      </p:cViewPr>
      <p:guideLst>
        <p:guide orient="horz" pos="2083"/>
        <p:guide pos="287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75" d="100"/>
        <a:sy n="75" d="100"/>
      </p:scale>
      <p:origin x="0" y="4915"/>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0" Type="http://schemas.openxmlformats.org/officeDocument/2006/relationships/tags" Target="tags/tag2.xml"/><Relationship Id="rId5" Type="http://schemas.openxmlformats.org/officeDocument/2006/relationships/slide" Target="slides/slide2.xml"/><Relationship Id="rId49" Type="http://schemas.openxmlformats.org/officeDocument/2006/relationships/customXml" Target="../customXml/item1.xml"/><Relationship Id="rId48" Type="http://schemas.openxmlformats.org/officeDocument/2006/relationships/customXmlProps" Target="../customXml/itemProps1.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页眉占位符 84993"/>
          <p:cNvSpPr>
            <a:spLocks noGrp="1"/>
          </p:cNvSpPr>
          <p:nvPr>
            <p:ph type="hdr" sz="quarter"/>
          </p:nvPr>
        </p:nvSpPr>
        <p:spPr>
          <a:xfrm>
            <a:off x="0" y="0"/>
            <a:ext cx="3076575" cy="511175"/>
          </a:xfrm>
          <a:prstGeom prst="rect">
            <a:avLst/>
          </a:prstGeom>
          <a:noFill/>
          <a:ln w="9525">
            <a:noFill/>
          </a:ln>
        </p:spPr>
        <p:txBody>
          <a:bodyPr lIns="99039" tIns="49519" rIns="99039" bIns="49519"/>
          <a:lstStyle/>
          <a:p>
            <a:pPr lvl="0" defTabSz="990600"/>
            <a:endParaRPr lang="zh-CN" altLang="en-US" sz="1300" dirty="0">
              <a:ea typeface="隶书" panose="02010509060101010101" pitchFamily="49" charset="-122"/>
            </a:endParaRPr>
          </a:p>
        </p:txBody>
      </p:sp>
      <p:sp>
        <p:nvSpPr>
          <p:cNvPr id="84995" name="日期占位符 84994"/>
          <p:cNvSpPr>
            <a:spLocks noGrp="1"/>
          </p:cNvSpPr>
          <p:nvPr>
            <p:ph type="dt" sz="quarter" idx="1"/>
          </p:nvPr>
        </p:nvSpPr>
        <p:spPr>
          <a:xfrm>
            <a:off x="4022725" y="0"/>
            <a:ext cx="3076575" cy="511175"/>
          </a:xfrm>
          <a:prstGeom prst="rect">
            <a:avLst/>
          </a:prstGeom>
          <a:noFill/>
          <a:ln w="9525">
            <a:noFill/>
          </a:ln>
        </p:spPr>
        <p:txBody>
          <a:bodyPr lIns="99039" tIns="49519" rIns="99039" bIns="49519"/>
          <a:lstStyle/>
          <a:p>
            <a:pPr lvl="0" algn="r" defTabSz="990600"/>
            <a:endParaRPr lang="zh-CN" altLang="en-US" sz="1300" dirty="0">
              <a:ea typeface="隶书" panose="02010509060101010101" pitchFamily="49" charset="-122"/>
            </a:endParaRPr>
          </a:p>
        </p:txBody>
      </p:sp>
      <p:sp>
        <p:nvSpPr>
          <p:cNvPr id="84996" name="页脚占位符 84995"/>
          <p:cNvSpPr>
            <a:spLocks noGrp="1"/>
          </p:cNvSpPr>
          <p:nvPr>
            <p:ph type="ftr" sz="quarter" idx="2"/>
          </p:nvPr>
        </p:nvSpPr>
        <p:spPr>
          <a:xfrm>
            <a:off x="0" y="9723438"/>
            <a:ext cx="3076575" cy="511175"/>
          </a:xfrm>
          <a:prstGeom prst="rect">
            <a:avLst/>
          </a:prstGeom>
          <a:noFill/>
          <a:ln w="9525">
            <a:noFill/>
          </a:ln>
        </p:spPr>
        <p:txBody>
          <a:bodyPr lIns="99039" tIns="49519" rIns="99039" bIns="49519" anchor="b" anchorCtr="0"/>
          <a:lstStyle/>
          <a:p>
            <a:pPr lvl="0" defTabSz="990600"/>
            <a:endParaRPr lang="zh-CN" altLang="en-US" sz="1300" dirty="0">
              <a:ea typeface="隶书" panose="02010509060101010101" pitchFamily="49" charset="-122"/>
            </a:endParaRPr>
          </a:p>
        </p:txBody>
      </p:sp>
      <p:sp>
        <p:nvSpPr>
          <p:cNvPr id="84997" name="灯片编号占位符 84996"/>
          <p:cNvSpPr>
            <a:spLocks noGrp="1"/>
          </p:cNvSpPr>
          <p:nvPr>
            <p:ph type="sldNum" sz="quarter" idx="3"/>
          </p:nvPr>
        </p:nvSpPr>
        <p:spPr>
          <a:xfrm>
            <a:off x="4022725" y="9723438"/>
            <a:ext cx="3076575" cy="511175"/>
          </a:xfrm>
          <a:prstGeom prst="rect">
            <a:avLst/>
          </a:prstGeom>
          <a:noFill/>
          <a:ln w="9525">
            <a:noFill/>
          </a:ln>
        </p:spPr>
        <p:txBody>
          <a:bodyPr lIns="99039" tIns="49519" rIns="99039" bIns="49519" anchor="b" anchorCtr="0"/>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页眉占位符 27649"/>
          <p:cNvSpPr>
            <a:spLocks noGrp="1"/>
          </p:cNvSpPr>
          <p:nvPr>
            <p:ph type="hdr" sz="quarter"/>
          </p:nvPr>
        </p:nvSpPr>
        <p:spPr>
          <a:xfrm>
            <a:off x="0" y="0"/>
            <a:ext cx="3076575" cy="511175"/>
          </a:xfrm>
          <a:prstGeom prst="rect">
            <a:avLst/>
          </a:prstGeom>
          <a:noFill/>
          <a:ln w="12700">
            <a:noFill/>
          </a:ln>
        </p:spPr>
        <p:txBody>
          <a:bodyPr lIns="99039" tIns="49519" rIns="99039" bIns="49519"/>
          <a:lstStyle/>
          <a:p>
            <a:pPr lvl="0" defTabSz="990600"/>
            <a:endParaRPr lang="zh-CN" altLang="en-US" sz="1300" dirty="0">
              <a:ea typeface="隶书" panose="02010509060101010101" pitchFamily="49" charset="-122"/>
            </a:endParaRPr>
          </a:p>
        </p:txBody>
      </p:sp>
      <p:sp>
        <p:nvSpPr>
          <p:cNvPr id="27651" name="日期占位符 27650"/>
          <p:cNvSpPr>
            <a:spLocks noGrp="1"/>
          </p:cNvSpPr>
          <p:nvPr>
            <p:ph type="dt" idx="1"/>
          </p:nvPr>
        </p:nvSpPr>
        <p:spPr>
          <a:xfrm>
            <a:off x="4022725" y="0"/>
            <a:ext cx="3076575" cy="511175"/>
          </a:xfrm>
          <a:prstGeom prst="rect">
            <a:avLst/>
          </a:prstGeom>
          <a:noFill/>
          <a:ln w="12700">
            <a:noFill/>
          </a:ln>
        </p:spPr>
        <p:txBody>
          <a:bodyPr lIns="99039" tIns="49519" rIns="99039" bIns="49519"/>
          <a:lstStyle/>
          <a:p>
            <a:pPr lvl="0" algn="r" defTabSz="990600"/>
            <a:endParaRPr lang="zh-CN" altLang="en-US" sz="1300" dirty="0">
              <a:ea typeface="隶书" panose="02010509060101010101" pitchFamily="49" charset="-122"/>
            </a:endParaRPr>
          </a:p>
        </p:txBody>
      </p:sp>
      <p:sp>
        <p:nvSpPr>
          <p:cNvPr id="27652" name="幻灯片图像占位符 27651"/>
          <p:cNvSpPr>
            <a:spLocks noGrp="1" noRot="1" noChangeAspect="1" noTextEdit="1"/>
          </p:cNvSpPr>
          <p:nvPr>
            <p:ph type="sldImg" idx="2"/>
          </p:nvPr>
        </p:nvSpPr>
        <p:spPr>
          <a:xfrm>
            <a:off x="992188" y="768350"/>
            <a:ext cx="5116512" cy="3836988"/>
          </a:xfrm>
          <a:prstGeom prst="rect">
            <a:avLst/>
          </a:prstGeom>
          <a:ln w="9525" cap="flat" cmpd="sng">
            <a:solidFill>
              <a:srgbClr val="000000"/>
            </a:solidFill>
            <a:prstDash val="solid"/>
            <a:miter/>
            <a:headEnd type="none" w="med" len="med"/>
            <a:tailEnd type="none" w="med" len="med"/>
          </a:ln>
        </p:spPr>
      </p:sp>
      <p:sp>
        <p:nvSpPr>
          <p:cNvPr id="27653" name="文本占位符 27652"/>
          <p:cNvSpPr>
            <a:spLocks noGrp="1"/>
          </p:cNvSpPr>
          <p:nvPr>
            <p:ph type="body" sz="quarter" idx="3"/>
          </p:nvPr>
        </p:nvSpPr>
        <p:spPr>
          <a:xfrm>
            <a:off x="946150" y="4860925"/>
            <a:ext cx="5207000" cy="4605338"/>
          </a:xfrm>
          <a:prstGeom prst="rect">
            <a:avLst/>
          </a:prstGeom>
          <a:noFill/>
          <a:ln w="12700">
            <a:noFill/>
          </a:ln>
        </p:spPr>
        <p:txBody>
          <a:bodyPr lIns="99039" tIns="49519" rIns="99039" bIns="49519"/>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7654" name="页脚占位符 27653"/>
          <p:cNvSpPr>
            <a:spLocks noGrp="1"/>
          </p:cNvSpPr>
          <p:nvPr>
            <p:ph type="ftr" sz="quarter" idx="4"/>
          </p:nvPr>
        </p:nvSpPr>
        <p:spPr>
          <a:xfrm>
            <a:off x="0" y="9723438"/>
            <a:ext cx="3076575" cy="511175"/>
          </a:xfrm>
          <a:prstGeom prst="rect">
            <a:avLst/>
          </a:prstGeom>
          <a:noFill/>
          <a:ln w="12700">
            <a:noFill/>
          </a:ln>
        </p:spPr>
        <p:txBody>
          <a:bodyPr lIns="99039" tIns="49519" rIns="99039" bIns="49519" anchor="b" anchorCtr="0"/>
          <a:lstStyle/>
          <a:p>
            <a:pPr lvl="0" defTabSz="990600"/>
            <a:endParaRPr lang="zh-CN" altLang="en-US" sz="1300" dirty="0">
              <a:ea typeface="隶书" panose="02010509060101010101" pitchFamily="49" charset="-122"/>
            </a:endParaRPr>
          </a:p>
        </p:txBody>
      </p:sp>
      <p:sp>
        <p:nvSpPr>
          <p:cNvPr id="27655" name="灯片编号占位符 27654"/>
          <p:cNvSpPr>
            <a:spLocks noGrp="1"/>
          </p:cNvSpPr>
          <p:nvPr>
            <p:ph type="sldNum" sz="quarter" idx="5"/>
          </p:nvPr>
        </p:nvSpPr>
        <p:spPr>
          <a:xfrm>
            <a:off x="4022725" y="9723438"/>
            <a:ext cx="3076575" cy="511175"/>
          </a:xfrm>
          <a:prstGeom prst="rect">
            <a:avLst/>
          </a:prstGeom>
          <a:noFill/>
          <a:ln w="12700">
            <a:noFill/>
          </a:ln>
        </p:spPr>
        <p:txBody>
          <a:bodyPr lIns="99039" tIns="49519" rIns="99039" bIns="49519" anchor="b" anchorCtr="0"/>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32098" name="幻灯片图像占位符 132097"/>
          <p:cNvSpPr>
            <a:spLocks noGrp="1" noRot="1" noChangeAspect="1" noTextEdit="1"/>
          </p:cNvSpPr>
          <p:nvPr>
            <p:ph type="sldImg"/>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5234" name="幻灯片图像占位符 95233"/>
          <p:cNvSpPr>
            <a:spLocks noGrp="1" noRot="1" noChangeAspect="1" noTextEdit="1"/>
          </p:cNvSpPr>
          <p:nvPr>
            <p:ph type="sldImg"/>
          </p:nvPr>
        </p:nvSpPr>
        <p:spPr/>
      </p:sp>
      <p:sp>
        <p:nvSpPr>
          <p:cNvPr id="95235" name="文本占位符 95234"/>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6258" name="幻灯片图像占位符 96257"/>
          <p:cNvSpPr>
            <a:spLocks noGrp="1" noRot="1" noChangeAspect="1" noTextEdit="1"/>
          </p:cNvSpPr>
          <p:nvPr>
            <p:ph type="sldImg"/>
          </p:nvPr>
        </p:nvSpPr>
        <p:spPr/>
      </p:sp>
      <p:sp>
        <p:nvSpPr>
          <p:cNvPr id="96259" name="文本占位符 96258"/>
          <p:cNvSpPr>
            <a:spLocks noGrp="1"/>
          </p:cNvSpPr>
          <p:nvPr>
            <p:ph type="body" idx="1"/>
          </p:nvPr>
        </p:nvSpPr>
        <p:spPr/>
        <p:txBody>
          <a:bodyPr lIns="99039" tIns="49519" rIns="99039" bIns="49519"/>
          <a:lstStyle/>
          <a:p>
            <a:pPr lvl="0"/>
            <a:endParaRPr sz="8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7282" name="幻灯片图像占位符 97281"/>
          <p:cNvSpPr>
            <a:spLocks noGrp="1" noRot="1" noChangeAspect="1" noTextEdit="1"/>
          </p:cNvSpPr>
          <p:nvPr>
            <p:ph type="sldImg"/>
          </p:nvPr>
        </p:nvSpPr>
        <p:spPr/>
      </p:sp>
      <p:sp>
        <p:nvSpPr>
          <p:cNvPr id="97283" name="文本占位符 97282"/>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8306" name="幻灯片图像占位符 98305"/>
          <p:cNvSpPr>
            <a:spLocks noGrp="1" noRot="1" noChangeAspect="1" noTextEdit="1"/>
          </p:cNvSpPr>
          <p:nvPr>
            <p:ph type="sldImg"/>
          </p:nvPr>
        </p:nvSpPr>
        <p:spPr/>
      </p:sp>
      <p:sp>
        <p:nvSpPr>
          <p:cNvPr id="98307" name="文本占位符 9830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9330" name="幻灯片图像占位符 99329"/>
          <p:cNvSpPr>
            <a:spLocks noGrp="1" noRot="1" noChangeAspect="1" noTextEdit="1"/>
          </p:cNvSpPr>
          <p:nvPr>
            <p:ph type="sldImg"/>
          </p:nvPr>
        </p:nvSpPr>
        <p:spPr/>
      </p:sp>
      <p:sp>
        <p:nvSpPr>
          <p:cNvPr id="99331" name="文本占位符 99330"/>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8306" name="幻灯片图像占位符 98305"/>
          <p:cNvSpPr>
            <a:spLocks noGrp="1" noRot="1" noChangeAspect="1" noTextEdit="1"/>
          </p:cNvSpPr>
          <p:nvPr>
            <p:ph type="sldImg"/>
          </p:nvPr>
        </p:nvSpPr>
        <p:spPr/>
      </p:sp>
      <p:sp>
        <p:nvSpPr>
          <p:cNvPr id="98307" name="文本占位符 9830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0354" name="幻灯片图像占位符 100353"/>
          <p:cNvSpPr>
            <a:spLocks noGrp="1" noRot="1" noChangeAspect="1" noTextEdit="1"/>
          </p:cNvSpPr>
          <p:nvPr>
            <p:ph type="sldImg"/>
          </p:nvPr>
        </p:nvSpPr>
        <p:spPr/>
      </p:sp>
      <p:sp>
        <p:nvSpPr>
          <p:cNvPr id="100355" name="文本占位符 100354"/>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1378" name="幻灯片图像占位符 101377"/>
          <p:cNvSpPr>
            <a:spLocks noGrp="1" noRot="1" noChangeAspect="1" noTextEdit="1"/>
          </p:cNvSpPr>
          <p:nvPr>
            <p:ph type="sldImg"/>
          </p:nvPr>
        </p:nvSpPr>
        <p:spPr/>
      </p:sp>
      <p:sp>
        <p:nvSpPr>
          <p:cNvPr id="101379" name="文本占位符 101378"/>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2402" name="幻灯片图像占位符 102401"/>
          <p:cNvSpPr>
            <a:spLocks noGrp="1" noRot="1" noChangeAspect="1" noTextEdit="1"/>
          </p:cNvSpPr>
          <p:nvPr>
            <p:ph type="sldImg"/>
          </p:nvPr>
        </p:nvSpPr>
        <p:spPr/>
      </p:sp>
      <p:sp>
        <p:nvSpPr>
          <p:cNvPr id="102403" name="文本占位符 102402"/>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3426" name="幻灯片图像占位符 103425"/>
          <p:cNvSpPr>
            <a:spLocks noGrp="1" noRot="1" noChangeAspect="1" noTextEdit="1"/>
          </p:cNvSpPr>
          <p:nvPr>
            <p:ph type="sldImg"/>
          </p:nvPr>
        </p:nvSpPr>
        <p:spPr/>
      </p:sp>
      <p:sp>
        <p:nvSpPr>
          <p:cNvPr id="103427" name="文本占位符 10342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28675" name="幻灯片图像占位符 28674"/>
          <p:cNvSpPr>
            <a:spLocks noGrp="1" noRot="1" noChangeAspect="1" noTextEdit="1"/>
          </p:cNvSpPr>
          <p:nvPr>
            <p:ph type="sldImg"/>
          </p:nvPr>
        </p:nvSpPr>
        <p:spPr/>
      </p:sp>
      <p:sp>
        <p:nvSpPr>
          <p:cNvPr id="28679" name="文本占位符 28678"/>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4450" name="幻灯片图像占位符 104449"/>
          <p:cNvSpPr>
            <a:spLocks noGrp="1" noRot="1" noChangeAspect="1" noTextEdit="1"/>
          </p:cNvSpPr>
          <p:nvPr>
            <p:ph type="sldImg"/>
          </p:nvPr>
        </p:nvSpPr>
        <p:spPr/>
      </p:sp>
      <p:sp>
        <p:nvSpPr>
          <p:cNvPr id="104451" name="文本占位符 104450"/>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5474" name="幻灯片图像占位符 105473"/>
          <p:cNvSpPr>
            <a:spLocks noGrp="1" noRot="1" noChangeAspect="1" noTextEdit="1"/>
          </p:cNvSpPr>
          <p:nvPr>
            <p:ph type="sldImg"/>
          </p:nvPr>
        </p:nvSpPr>
        <p:spPr/>
      </p:sp>
      <p:sp>
        <p:nvSpPr>
          <p:cNvPr id="105475" name="文本占位符 105474"/>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6498" name="幻灯片图像占位符 106497"/>
          <p:cNvSpPr>
            <a:spLocks noGrp="1" noRot="1" noChangeAspect="1" noTextEdit="1"/>
          </p:cNvSpPr>
          <p:nvPr>
            <p:ph type="sldImg"/>
          </p:nvPr>
        </p:nvSpPr>
        <p:spPr/>
      </p:sp>
      <p:sp>
        <p:nvSpPr>
          <p:cNvPr id="106499" name="文本占位符 106498"/>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08546" name="幻灯片图像占位符 108545"/>
          <p:cNvSpPr>
            <a:spLocks noGrp="1" noRot="1" noChangeAspect="1" noTextEdit="1"/>
          </p:cNvSpPr>
          <p:nvPr>
            <p:ph type="sldImg"/>
          </p:nvPr>
        </p:nvSpPr>
        <p:spPr/>
      </p:sp>
      <p:sp>
        <p:nvSpPr>
          <p:cNvPr id="108547" name="文本占位符 10854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0594" name="幻灯片图像占位符 110593"/>
          <p:cNvSpPr>
            <a:spLocks noGrp="1" noRot="1" noChangeAspect="1" noTextEdit="1"/>
          </p:cNvSpPr>
          <p:nvPr>
            <p:ph type="sldImg"/>
          </p:nvPr>
        </p:nvSpPr>
        <p:spPr/>
      </p:sp>
      <p:sp>
        <p:nvSpPr>
          <p:cNvPr id="110595" name="文本占位符 110594"/>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1618" name="幻灯片图像占位符 111617"/>
          <p:cNvSpPr>
            <a:spLocks noGrp="1" noRot="1" noChangeAspect="1" noTextEdit="1"/>
          </p:cNvSpPr>
          <p:nvPr>
            <p:ph type="sldImg"/>
          </p:nvPr>
        </p:nvSpPr>
        <p:spPr/>
      </p:sp>
      <p:sp>
        <p:nvSpPr>
          <p:cNvPr id="111619" name="文本占位符 111618"/>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2642" name="幻灯片图像占位符 112641"/>
          <p:cNvSpPr>
            <a:spLocks noGrp="1" noRot="1" noChangeAspect="1" noTextEdit="1"/>
          </p:cNvSpPr>
          <p:nvPr>
            <p:ph type="sldImg"/>
          </p:nvPr>
        </p:nvSpPr>
        <p:spPr/>
      </p:sp>
      <p:sp>
        <p:nvSpPr>
          <p:cNvPr id="112643" name="文本占位符 112642"/>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3666" name="幻灯片图像占位符 113665"/>
          <p:cNvSpPr>
            <a:spLocks noGrp="1" noRot="1" noChangeAspect="1" noTextEdit="1"/>
          </p:cNvSpPr>
          <p:nvPr>
            <p:ph type="sldImg"/>
          </p:nvPr>
        </p:nvSpPr>
        <p:spPr/>
      </p:sp>
      <p:sp>
        <p:nvSpPr>
          <p:cNvPr id="113667" name="文本占位符 11366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4690" name="幻灯片图像占位符 114689"/>
          <p:cNvSpPr>
            <a:spLocks noGrp="1" noRot="1" noChangeAspect="1" noTextEdit="1"/>
          </p:cNvSpPr>
          <p:nvPr>
            <p:ph type="sldImg"/>
          </p:nvPr>
        </p:nvSpPr>
        <p:spPr/>
      </p:sp>
      <p:sp>
        <p:nvSpPr>
          <p:cNvPr id="114691" name="文本占位符 114690"/>
          <p:cNvSpPr>
            <a:spLocks noGrp="1"/>
          </p:cNvSpPr>
          <p:nvPr>
            <p:ph type="body" idx="1"/>
          </p:nvPr>
        </p:nvSpPr>
        <p:spPr/>
        <p:txBody>
          <a:bodyPr lIns="99039" tIns="49519" rIns="99039" bIns="49519"/>
          <a:lstStyle/>
          <a:p>
            <a:pPr lvl="0"/>
            <a:endParaRPr sz="1400"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5714" name="幻灯片图像占位符 115713"/>
          <p:cNvSpPr>
            <a:spLocks noGrp="1" noRot="1" noChangeAspect="1" noTextEdit="1"/>
          </p:cNvSpPr>
          <p:nvPr>
            <p:ph type="sldImg"/>
          </p:nvPr>
        </p:nvSpPr>
        <p:spPr/>
      </p:sp>
      <p:sp>
        <p:nvSpPr>
          <p:cNvPr id="115716" name="文本占位符 115715"/>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89090" name="幻灯片图像占位符 89089"/>
          <p:cNvSpPr>
            <a:spLocks noGrp="1" noRot="1" noChangeAspect="1" noTextEdit="1"/>
          </p:cNvSpPr>
          <p:nvPr>
            <p:ph type="sldImg"/>
          </p:nvPr>
        </p:nvSpPr>
        <p:spPr/>
      </p:sp>
      <p:sp>
        <p:nvSpPr>
          <p:cNvPr id="89092" name="文本占位符 89091"/>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6738" name="幻灯片图像占位符 116737"/>
          <p:cNvSpPr>
            <a:spLocks noGrp="1" noRot="1" noChangeAspect="1" noTextEdit="1"/>
          </p:cNvSpPr>
          <p:nvPr>
            <p:ph type="sldImg"/>
          </p:nvPr>
        </p:nvSpPr>
        <p:spPr/>
      </p:sp>
      <p:sp>
        <p:nvSpPr>
          <p:cNvPr id="116740" name="文本占位符 116739"/>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7762" name="幻灯片图像占位符 117761"/>
          <p:cNvSpPr>
            <a:spLocks noGrp="1" noRot="1" noChangeAspect="1" noTextEdit="1"/>
          </p:cNvSpPr>
          <p:nvPr>
            <p:ph type="sldImg"/>
          </p:nvPr>
        </p:nvSpPr>
        <p:spPr/>
      </p:sp>
      <p:sp>
        <p:nvSpPr>
          <p:cNvPr id="117764" name="文本占位符 117763"/>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8786" name="幻灯片图像占位符 118785"/>
          <p:cNvSpPr>
            <a:spLocks noGrp="1" noRot="1" noChangeAspect="1" noTextEdit="1"/>
          </p:cNvSpPr>
          <p:nvPr>
            <p:ph type="sldImg"/>
          </p:nvPr>
        </p:nvSpPr>
        <p:spPr/>
      </p:sp>
      <p:sp>
        <p:nvSpPr>
          <p:cNvPr id="118788" name="文本占位符 118787"/>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119810" name="幻灯片图像占位符 119809"/>
          <p:cNvSpPr>
            <a:spLocks noGrp="1" noRot="1" noChangeAspect="1" noTextEdit="1"/>
          </p:cNvSpPr>
          <p:nvPr>
            <p:ph type="sldImg"/>
          </p:nvPr>
        </p:nvSpPr>
        <p:spPr/>
      </p:sp>
      <p:sp>
        <p:nvSpPr>
          <p:cNvPr id="119811" name="文本占位符 119810"/>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0114" name="幻灯片图像占位符 90113"/>
          <p:cNvSpPr>
            <a:spLocks noGrp="1" noRot="1" noChangeAspect="1" noTextEdit="1"/>
          </p:cNvSpPr>
          <p:nvPr>
            <p:ph type="sldImg"/>
          </p:nvPr>
        </p:nvSpPr>
        <p:spPr/>
      </p:sp>
      <p:sp>
        <p:nvSpPr>
          <p:cNvPr id="90116" name="文本占位符 90115"/>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0114" name="幻灯片图像占位符 90113"/>
          <p:cNvSpPr>
            <a:spLocks noGrp="1" noRot="1" noChangeAspect="1" noTextEdit="1"/>
          </p:cNvSpPr>
          <p:nvPr>
            <p:ph type="sldImg"/>
          </p:nvPr>
        </p:nvSpPr>
        <p:spPr/>
      </p:sp>
      <p:sp>
        <p:nvSpPr>
          <p:cNvPr id="90116" name="文本占位符 90115"/>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1138" name="幻灯片图像占位符 91137"/>
          <p:cNvSpPr>
            <a:spLocks noGrp="1" noRot="1" noChangeAspect="1" noTextEdit="1"/>
          </p:cNvSpPr>
          <p:nvPr>
            <p:ph type="sldImg"/>
          </p:nvPr>
        </p:nvSpPr>
        <p:spPr/>
      </p:sp>
      <p:sp>
        <p:nvSpPr>
          <p:cNvPr id="91140" name="文本占位符 91139"/>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2162" name="幻灯片图像占位符 92161"/>
          <p:cNvSpPr>
            <a:spLocks noGrp="1" noRot="1" noChangeAspect="1" noTextEdit="1"/>
          </p:cNvSpPr>
          <p:nvPr>
            <p:ph type="sldImg"/>
          </p:nvPr>
        </p:nvSpPr>
        <p:spPr/>
      </p:sp>
      <p:sp>
        <p:nvSpPr>
          <p:cNvPr id="92164" name="文本占位符 92163"/>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3186" name="幻灯片图像占位符 93185"/>
          <p:cNvSpPr>
            <a:spLocks noGrp="1" noRot="1" noChangeAspect="1" noTextEdit="1"/>
          </p:cNvSpPr>
          <p:nvPr>
            <p:ph type="sldImg"/>
          </p:nvPr>
        </p:nvSpPr>
        <p:spPr/>
      </p:sp>
      <p:sp>
        <p:nvSpPr>
          <p:cNvPr id="93187" name="文本占位符 93186"/>
          <p:cNvSpPr>
            <a:spLocks noGrp="1"/>
          </p:cNvSpPr>
          <p:nvPr>
            <p:ph type="body" idx="1"/>
          </p:nvPr>
        </p:nvSpPr>
        <p:spPr/>
        <p:txBody>
          <a:bodyPr lIns="99039" tIns="49519" rIns="99039" bIns="49519"/>
          <a:lstStyle/>
          <a:p>
            <a:pPr lvl="0"/>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defTabSz="990600"/>
            <a:fld id="{9A0DB2DC-4C9A-4742-B13C-FB6460FD3503}" type="slidenum">
              <a:rPr lang="zh-CN" altLang="en-US" sz="1300" dirty="0">
                <a:ea typeface="隶书" panose="02010509060101010101" pitchFamily="49" charset="-122"/>
              </a:rPr>
            </a:fld>
            <a:endParaRPr lang="zh-CN" altLang="en-US" sz="1300" dirty="0">
              <a:ea typeface="隶书" panose="02010509060101010101" pitchFamily="49" charset="-122"/>
            </a:endParaRPr>
          </a:p>
        </p:txBody>
      </p:sp>
      <p:sp>
        <p:nvSpPr>
          <p:cNvPr id="94210" name="幻灯片图像占位符 94209"/>
          <p:cNvSpPr>
            <a:spLocks noGrp="1" noRot="1" noChangeAspect="1" noTextEdit="1"/>
          </p:cNvSpPr>
          <p:nvPr>
            <p:ph type="sldImg"/>
          </p:nvPr>
        </p:nvSpPr>
        <p:spPr/>
      </p:sp>
      <p:sp>
        <p:nvSpPr>
          <p:cNvPr id="94211" name="文本占位符 94210"/>
          <p:cNvSpPr>
            <a:spLocks noGrp="1"/>
          </p:cNvSpPr>
          <p:nvPr>
            <p:ph type="body" idx="1"/>
          </p:nvPr>
        </p:nvSpPr>
        <p:spPr/>
        <p:txBody>
          <a:bodyPr lIns="99039" tIns="49519" rIns="99039" bIns="49519"/>
          <a:lstStyle/>
          <a:p>
            <a:pPr lvl="0"/>
            <a:endParaRPr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2530" name="五角星 22529"/>
          <p:cNvSpPr/>
          <p:nvPr/>
        </p:nvSpPr>
        <p:spPr>
          <a:xfrm rot="1320000">
            <a:off x="396875" y="549275"/>
            <a:ext cx="882650" cy="882650"/>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1" name="五角星 22530"/>
          <p:cNvSpPr/>
          <p:nvPr/>
        </p:nvSpPr>
        <p:spPr>
          <a:xfrm rot="20940000">
            <a:off x="1828800" y="304800"/>
            <a:ext cx="457200" cy="457200"/>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2" name="五角星 22531"/>
          <p:cNvSpPr/>
          <p:nvPr/>
        </p:nvSpPr>
        <p:spPr>
          <a:xfrm>
            <a:off x="2609850" y="171450"/>
            <a:ext cx="419100" cy="419100"/>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3" name="五角星 22532"/>
          <p:cNvSpPr/>
          <p:nvPr/>
        </p:nvSpPr>
        <p:spPr>
          <a:xfrm rot="20940000">
            <a:off x="1752600" y="228600"/>
            <a:ext cx="457200" cy="457200"/>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4" name="五角星 22533"/>
          <p:cNvSpPr/>
          <p:nvPr/>
        </p:nvSpPr>
        <p:spPr>
          <a:xfrm>
            <a:off x="2533650" y="19050"/>
            <a:ext cx="419100" cy="419100"/>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grpSp>
        <p:nvGrpSpPr>
          <p:cNvPr id="22535" name="组合 22534"/>
          <p:cNvGrpSpPr/>
          <p:nvPr/>
        </p:nvGrpSpPr>
        <p:grpSpPr>
          <a:xfrm>
            <a:off x="6934200" y="5181600"/>
            <a:ext cx="2033588" cy="1219200"/>
            <a:chOff x="4368" y="3264"/>
            <a:chExt cx="1281" cy="768"/>
          </a:xfrm>
        </p:grpSpPr>
        <p:sp>
          <p:nvSpPr>
            <p:cNvPr id="22536" name="五角星 22535"/>
            <p:cNvSpPr/>
            <p:nvPr/>
          </p:nvSpPr>
          <p:spPr>
            <a:xfrm rot="20940000">
              <a:off x="4368" y="3681"/>
              <a:ext cx="288" cy="288"/>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7" name="五角星 22536"/>
            <p:cNvSpPr/>
            <p:nvPr/>
          </p:nvSpPr>
          <p:spPr>
            <a:xfrm>
              <a:off x="4845" y="3324"/>
              <a:ext cx="264" cy="264"/>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8" name="五角星 22537"/>
            <p:cNvSpPr/>
            <p:nvPr/>
          </p:nvSpPr>
          <p:spPr>
            <a:xfrm rot="1320000">
              <a:off x="5217" y="3264"/>
              <a:ext cx="384" cy="384"/>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39" name="五角星 22538"/>
            <p:cNvSpPr/>
            <p:nvPr/>
          </p:nvSpPr>
          <p:spPr>
            <a:xfrm rot="20940000">
              <a:off x="4449" y="3744"/>
              <a:ext cx="288" cy="288"/>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40" name="五角星 22539"/>
            <p:cNvSpPr/>
            <p:nvPr/>
          </p:nvSpPr>
          <p:spPr>
            <a:xfrm>
              <a:off x="4893" y="3372"/>
              <a:ext cx="264" cy="264"/>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41" name="五角星 22540"/>
            <p:cNvSpPr/>
            <p:nvPr/>
          </p:nvSpPr>
          <p:spPr>
            <a:xfrm rot="1320000">
              <a:off x="5265" y="3360"/>
              <a:ext cx="384" cy="384"/>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grpSp>
      <p:sp>
        <p:nvSpPr>
          <p:cNvPr id="22542" name="五角星 22541"/>
          <p:cNvSpPr/>
          <p:nvPr/>
        </p:nvSpPr>
        <p:spPr>
          <a:xfrm rot="1320000">
            <a:off x="168275" y="244475"/>
            <a:ext cx="882650" cy="882650"/>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2543" name="副标题 22542"/>
          <p:cNvSpPr>
            <a:spLocks noGrp="1"/>
          </p:cNvSpPr>
          <p:nvPr>
            <p:ph type="subTitle" sz="quarter" idx="1"/>
          </p:nvPr>
        </p:nvSpPr>
        <p:spPr>
          <a:xfrm>
            <a:off x="1371600" y="2667000"/>
            <a:ext cx="6400800" cy="3276600"/>
          </a:xfrm>
          <a:prstGeom prst="rect">
            <a:avLst/>
          </a:prstGeom>
          <a:noFill/>
          <a:ln w="9525">
            <a:noFill/>
          </a:ln>
        </p:spPr>
        <p:txBody>
          <a:bodyPr lIns="92075" tIns="46038" rIns="92075" bIns="46038" anchor="ctr" anchorCtr="0"/>
          <a:lstStyle>
            <a:lvl1pPr marL="0" lvl="0" indent="0" algn="ctr">
              <a:buClr>
                <a:schemeClr val="accent2"/>
              </a:buClr>
              <a:buSzPct val="80000"/>
              <a:buFont typeface="Wingdings" panose="05000000000000000000" pitchFamily="2" charset="2"/>
              <a:buNone/>
              <a:defRPr/>
            </a:lvl1pPr>
            <a:lvl2pPr marL="457200" lvl="1" indent="0" algn="ctr">
              <a:buClr>
                <a:schemeClr val="accent2"/>
              </a:buClr>
              <a:buSzTx/>
              <a:buFontTx/>
              <a:buNone/>
              <a:defRPr/>
            </a:lvl2pPr>
            <a:lvl3pPr marL="857250" lvl="2" indent="0" algn="ctr">
              <a:buClr>
                <a:schemeClr val="accent2"/>
              </a:buClr>
              <a:buSzPct val="75000"/>
              <a:buFont typeface="Wingdings" panose="05000000000000000000" pitchFamily="2" charset="2"/>
              <a:buNone/>
              <a:defRPr/>
            </a:lvl3pPr>
            <a:lvl4pPr marL="1200150" lvl="3" indent="0" algn="ctr">
              <a:buClr>
                <a:schemeClr val="accent2"/>
              </a:buClr>
              <a:buSzTx/>
              <a:buFontTx/>
              <a:buNone/>
              <a:defRPr/>
            </a:lvl4pPr>
            <a:lvl5pPr marL="1543050" lvl="4" indent="0" algn="ctr">
              <a:buClr>
                <a:schemeClr val="accent2"/>
              </a:buClr>
              <a:buSzPct val="70000"/>
              <a:buFont typeface="Wingdings" panose="05000000000000000000" pitchFamily="2" charset="2"/>
              <a:buNone/>
              <a:defRPr/>
            </a:lvl5pPr>
          </a:lstStyle>
          <a:p>
            <a:pPr lvl="0"/>
            <a:r>
              <a:rPr lang="zh-CN" altLang="en-US" dirty="0"/>
              <a:t>单击此处编辑母版副标题样式</a:t>
            </a:r>
            <a:endParaRPr lang="zh-CN" altLang="en-US" dirty="0"/>
          </a:p>
        </p:txBody>
      </p:sp>
      <p:sp>
        <p:nvSpPr>
          <p:cNvPr id="22544" name="日期占位符 22543"/>
          <p:cNvSpPr>
            <a:spLocks noGrp="1"/>
          </p:cNvSpPr>
          <p:nvPr>
            <p:ph type="dt" sz="quarter" idx="2"/>
          </p:nvPr>
        </p:nvSpPr>
        <p:spPr>
          <a:xfrm>
            <a:off x="76200" y="6323013"/>
            <a:ext cx="1905000" cy="457200"/>
          </a:xfrm>
          <a:prstGeom prst="rect">
            <a:avLst/>
          </a:prstGeom>
          <a:noFill/>
          <a:ln w="9525">
            <a:noFill/>
          </a:ln>
        </p:spPr>
        <p:txBody>
          <a:bodyPr wrap="none" lIns="92075" tIns="46038" rIns="92075" bIns="46038" anchor="ctr" anchorCtr="0"/>
          <a:lstStyle>
            <a:lvl1pPr>
              <a:defRPr sz="1400"/>
            </a:lvl1pPr>
          </a:lstStyle>
          <a:p>
            <a:fld id="{BB962C8B-B14F-4D97-AF65-F5344CB8AC3E}" type="datetime1">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22545" name="页脚占位符 22544"/>
          <p:cNvSpPr>
            <a:spLocks noGrp="1"/>
          </p:cNvSpPr>
          <p:nvPr>
            <p:ph type="ftr" sz="quarter" idx="3"/>
          </p:nvPr>
        </p:nvSpPr>
        <p:spPr>
          <a:xfrm>
            <a:off x="3124200" y="6324600"/>
            <a:ext cx="2895600" cy="457200"/>
          </a:xfrm>
          <a:prstGeom prst="rect">
            <a:avLst/>
          </a:prstGeom>
          <a:noFill/>
          <a:ln w="9525">
            <a:noFill/>
          </a:ln>
        </p:spPr>
        <p:txBody>
          <a:bodyPr wrap="none" lIns="92075" tIns="46038" rIns="92075" bIns="46038" anchor="ctr" anchorCtr="0"/>
          <a:lstStyle>
            <a:lvl1pPr algn="ctr">
              <a:defRPr sz="1400"/>
            </a:lvl1pPr>
          </a:lstStyle>
          <a:p>
            <a:endParaRPr lang="zh-CN" altLang="en-US" dirty="0">
              <a:latin typeface="Times New Roman" panose="02020603050405020304" pitchFamily="18" charset="0"/>
              <a:ea typeface="宋体" panose="02010600030101010101" pitchFamily="2" charset="-122"/>
            </a:endParaRPr>
          </a:p>
        </p:txBody>
      </p:sp>
      <p:sp>
        <p:nvSpPr>
          <p:cNvPr id="22546" name="灯片编号占位符 22545"/>
          <p:cNvSpPr>
            <a:spLocks noGrp="1"/>
          </p:cNvSpPr>
          <p:nvPr>
            <p:ph type="sldNum" sz="quarter" idx="4"/>
          </p:nvPr>
        </p:nvSpPr>
        <p:spPr>
          <a:xfrm>
            <a:off x="7162800" y="6324600"/>
            <a:ext cx="1905000" cy="457200"/>
          </a:xfrm>
          <a:prstGeom prst="rect">
            <a:avLst/>
          </a:prstGeom>
          <a:noFill/>
          <a:ln w="9525">
            <a:noFill/>
          </a:ln>
        </p:spPr>
        <p:txBody>
          <a:bodyPr wrap="none" lIns="92075" tIns="46038" rIns="92075" bIns="46038" anchor="ctr" anchorCtr="0"/>
          <a:lstStyle>
            <a:lvl1pPr algn="r">
              <a:defRPr sz="1400"/>
            </a:lvl1pPr>
          </a:lstStyle>
          <a:p>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22547" name="标题 22546"/>
          <p:cNvSpPr>
            <a:spLocks noGrp="1"/>
          </p:cNvSpPr>
          <p:nvPr>
            <p:ph type="ctrTitle" sz="quarter"/>
          </p:nvPr>
        </p:nvSpPr>
        <p:spPr>
          <a:xfrm>
            <a:off x="685800" y="914400"/>
            <a:ext cx="7772400" cy="1143000"/>
          </a:xfrm>
          <a:prstGeom prst="rect">
            <a:avLst/>
          </a:prstGeom>
          <a:noFill/>
          <a:ln w="9525">
            <a:noFill/>
          </a:ln>
        </p:spPr>
        <p:txBody>
          <a:bodyPr lIns="92075" tIns="46038" rIns="92075" bIns="46038" anchor="b" anchorCtr="0"/>
          <a:lstStyle>
            <a:lvl1pPr lvl="0" algn="ctr">
              <a:buClrTx/>
              <a:buSzTx/>
              <a:buFontTx/>
              <a:defRPr/>
            </a:lvl1pPr>
          </a:lstStyle>
          <a:p>
            <a:pPr lvl="0"/>
            <a:r>
              <a:rPr lang="zh-CN" altLang="en-US" dirty="0"/>
              <a:t>单击此处编辑母版标题样式</a:t>
            </a:r>
            <a:endParaRPr lang="zh-CN" altLang="en-US" dirty="0"/>
          </a:p>
        </p:txBody>
      </p:sp>
      <p:grpSp>
        <p:nvGrpSpPr>
          <p:cNvPr id="22548" name="组合 22547"/>
          <p:cNvGrpSpPr/>
          <p:nvPr/>
        </p:nvGrpSpPr>
        <p:grpSpPr>
          <a:xfrm>
            <a:off x="457200" y="2057400"/>
            <a:ext cx="8305800" cy="381000"/>
            <a:chOff x="288" y="1296"/>
            <a:chExt cx="5232" cy="240"/>
          </a:xfrm>
        </p:grpSpPr>
        <p:sp>
          <p:nvSpPr>
            <p:cNvPr id="22549" name="矩形 22548"/>
            <p:cNvSpPr/>
            <p:nvPr/>
          </p:nvSpPr>
          <p:spPr>
            <a:xfrm>
              <a:off x="432" y="1440"/>
              <a:ext cx="5088" cy="96"/>
            </a:xfrm>
            <a:prstGeom prst="rect">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a:lstStyle/>
            <a:p>
              <a:pPr lvl="0"/>
              <a:endParaRPr dirty="0">
                <a:latin typeface="Times New Roman" panose="02020603050405020304" pitchFamily="18" charset="0"/>
                <a:ea typeface="宋体" panose="02010600030101010101" pitchFamily="2" charset="-122"/>
              </a:endParaRPr>
            </a:p>
          </p:txBody>
        </p:sp>
        <p:sp>
          <p:nvSpPr>
            <p:cNvPr id="22550" name="矩形 22549"/>
            <p:cNvSpPr/>
            <p:nvPr/>
          </p:nvSpPr>
          <p:spPr>
            <a:xfrm>
              <a:off x="288" y="1296"/>
              <a:ext cx="5088" cy="96"/>
            </a:xfrm>
            <a:prstGeom prst="rect">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a:lstStyle/>
            <a:p>
              <a:pPr lvl="0"/>
              <a:endParaRPr dirty="0">
                <a:latin typeface="Times New Roman" panose="02020603050405020304" pitchFamily="18" charset="0"/>
                <a:ea typeface="宋体" panose="02010600030101010101" pitchFamily="2" charset="-122"/>
              </a:endParaRPr>
            </a:p>
          </p:txBody>
        </p:sp>
      </p:gr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228600"/>
            <a:ext cx="1809750" cy="5791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295400" y="228600"/>
            <a:ext cx="5324337" cy="5791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295400" y="1905000"/>
            <a:ext cx="354711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987290" y="1905000"/>
            <a:ext cx="354711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506" name="组合 21505"/>
          <p:cNvGrpSpPr/>
          <p:nvPr/>
        </p:nvGrpSpPr>
        <p:grpSpPr>
          <a:xfrm>
            <a:off x="6934200" y="5257800"/>
            <a:ext cx="2033588" cy="1219200"/>
            <a:chOff x="4368" y="3312"/>
            <a:chExt cx="1281" cy="768"/>
          </a:xfrm>
        </p:grpSpPr>
        <p:sp>
          <p:nvSpPr>
            <p:cNvPr id="21507" name="五角星 21506"/>
            <p:cNvSpPr/>
            <p:nvPr/>
          </p:nvSpPr>
          <p:spPr>
            <a:xfrm rot="20940000">
              <a:off x="4368" y="3729"/>
              <a:ext cx="288" cy="288"/>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1508" name="五角星 21507"/>
            <p:cNvSpPr/>
            <p:nvPr/>
          </p:nvSpPr>
          <p:spPr>
            <a:xfrm>
              <a:off x="4845" y="3372"/>
              <a:ext cx="264" cy="264"/>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1509" name="五角星 21508"/>
            <p:cNvSpPr/>
            <p:nvPr/>
          </p:nvSpPr>
          <p:spPr>
            <a:xfrm rot="1320000">
              <a:off x="5217" y="3312"/>
              <a:ext cx="384" cy="384"/>
            </a:xfrm>
            <a:prstGeom prst="star5">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1510" name="五角星 21509"/>
            <p:cNvSpPr/>
            <p:nvPr/>
          </p:nvSpPr>
          <p:spPr>
            <a:xfrm rot="20940000">
              <a:off x="4449" y="3792"/>
              <a:ext cx="288" cy="288"/>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1511" name="五角星 21510"/>
            <p:cNvSpPr/>
            <p:nvPr/>
          </p:nvSpPr>
          <p:spPr>
            <a:xfrm>
              <a:off x="4893" y="3420"/>
              <a:ext cx="264" cy="264"/>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sp>
          <p:nvSpPr>
            <p:cNvPr id="21512" name="五角星 21511"/>
            <p:cNvSpPr/>
            <p:nvPr/>
          </p:nvSpPr>
          <p:spPr>
            <a:xfrm rot="1320000">
              <a:off x="5265" y="3408"/>
              <a:ext cx="384" cy="384"/>
            </a:xfrm>
            <a:prstGeom prst="star5">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wrap="none" lIns="92075" tIns="46038" rIns="92075" bIns="46038" anchor="ctr" anchorCtr="0"/>
            <a:lstStyle/>
            <a:p>
              <a:pPr lvl="0">
                <a:spcBef>
                  <a:spcPct val="50000"/>
                </a:spcBef>
              </a:pPr>
              <a:endParaRPr dirty="0">
                <a:latin typeface="Times New Roman" panose="02020603050405020304" pitchFamily="18" charset="0"/>
                <a:ea typeface="宋体" panose="02010600030101010101" pitchFamily="2" charset="-122"/>
              </a:endParaRPr>
            </a:p>
          </p:txBody>
        </p:sp>
      </p:grpSp>
      <p:sp>
        <p:nvSpPr>
          <p:cNvPr id="21513" name="文本占位符 21512"/>
          <p:cNvSpPr>
            <a:spLocks noGrp="1"/>
          </p:cNvSpPr>
          <p:nvPr>
            <p:ph type="body" idx="1"/>
          </p:nvPr>
        </p:nvSpPr>
        <p:spPr>
          <a:xfrm>
            <a:off x="1295400" y="1905000"/>
            <a:ext cx="7239000" cy="4114800"/>
          </a:xfrm>
          <a:prstGeom prst="rect">
            <a:avLst/>
          </a:prstGeom>
          <a:noFill/>
          <a:ln w="9525">
            <a:noFill/>
          </a:ln>
        </p:spPr>
        <p:txBody>
          <a:bodyPr lIns="92075" tIns="46038" rIns="92075" bIns="46038"/>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1514" name="日期占位符 21513"/>
          <p:cNvSpPr>
            <a:spLocks noGrp="1"/>
          </p:cNvSpPr>
          <p:nvPr>
            <p:ph type="dt" sz="half" idx="2"/>
          </p:nvPr>
        </p:nvSpPr>
        <p:spPr>
          <a:xfrm>
            <a:off x="2209800" y="6376988"/>
            <a:ext cx="1905000" cy="457200"/>
          </a:xfrm>
          <a:prstGeom prst="rect">
            <a:avLst/>
          </a:prstGeom>
          <a:noFill/>
          <a:ln w="9525">
            <a:noFill/>
          </a:ln>
        </p:spPr>
        <p:txBody>
          <a:bodyPr wrap="none" lIns="92075" tIns="46038" rIns="92075" bIns="46038" anchor="ctr" anchorCtr="0"/>
          <a:lstStyle>
            <a:lvl1pPr>
              <a:defRPr sz="1400"/>
            </a:lvl1pPr>
          </a:lstStyle>
          <a:p>
            <a:pPr lvl="0"/>
            <a:endParaRPr lang="zh-CN" altLang="en-US" dirty="0">
              <a:latin typeface="Times New Roman" panose="02020603050405020304" pitchFamily="18" charset="0"/>
              <a:ea typeface="宋体" panose="02010600030101010101" pitchFamily="2" charset="-122"/>
            </a:endParaRPr>
          </a:p>
        </p:txBody>
      </p:sp>
      <p:sp>
        <p:nvSpPr>
          <p:cNvPr id="21515" name="页脚占位符 21514"/>
          <p:cNvSpPr>
            <a:spLocks noGrp="1"/>
          </p:cNvSpPr>
          <p:nvPr>
            <p:ph type="ftr" sz="quarter" idx="3"/>
          </p:nvPr>
        </p:nvSpPr>
        <p:spPr>
          <a:xfrm>
            <a:off x="4233863" y="6400800"/>
            <a:ext cx="2895600" cy="457200"/>
          </a:xfrm>
          <a:prstGeom prst="rect">
            <a:avLst/>
          </a:prstGeom>
          <a:noFill/>
          <a:ln w="9525">
            <a:noFill/>
          </a:ln>
        </p:spPr>
        <p:txBody>
          <a:bodyPr wrap="none" lIns="92075" tIns="46038" rIns="92075" bIns="46038" anchor="ctr" anchorCtr="0"/>
          <a:lstStyle>
            <a:lvl1pPr algn="ctr">
              <a:defRPr sz="1400"/>
            </a:lvl1pPr>
          </a:lstStyle>
          <a:p>
            <a:pPr lvl="0"/>
            <a:endParaRPr lang="zh-CN" altLang="en-US" dirty="0">
              <a:latin typeface="Times New Roman" panose="02020603050405020304" pitchFamily="18" charset="0"/>
              <a:ea typeface="宋体" panose="02010600030101010101" pitchFamily="2" charset="-122"/>
            </a:endParaRPr>
          </a:p>
        </p:txBody>
      </p:sp>
      <p:sp>
        <p:nvSpPr>
          <p:cNvPr id="21516" name="灯片编号占位符 21515"/>
          <p:cNvSpPr>
            <a:spLocks noGrp="1"/>
          </p:cNvSpPr>
          <p:nvPr>
            <p:ph type="sldNum" sz="quarter" idx="4"/>
          </p:nvPr>
        </p:nvSpPr>
        <p:spPr>
          <a:xfrm>
            <a:off x="7239000" y="6400800"/>
            <a:ext cx="1905000" cy="457200"/>
          </a:xfrm>
          <a:prstGeom prst="rect">
            <a:avLst/>
          </a:prstGeom>
          <a:noFill/>
          <a:ln w="9525">
            <a:noFill/>
          </a:ln>
        </p:spPr>
        <p:txBody>
          <a:bodyPr wrap="none" lIns="92075" tIns="46038" rIns="92075" bIns="46038" anchor="ctr" anchorCtr="0"/>
          <a:lstStyle>
            <a:lvl1pPr algn="r">
              <a:defRPr sz="1400"/>
            </a:lvl1p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grpSp>
        <p:nvGrpSpPr>
          <p:cNvPr id="21517" name="组合 21516"/>
          <p:cNvGrpSpPr/>
          <p:nvPr/>
        </p:nvGrpSpPr>
        <p:grpSpPr>
          <a:xfrm>
            <a:off x="914400" y="1219200"/>
            <a:ext cx="7696200" cy="381000"/>
            <a:chOff x="240" y="768"/>
            <a:chExt cx="5232" cy="240"/>
          </a:xfrm>
        </p:grpSpPr>
        <p:sp>
          <p:nvSpPr>
            <p:cNvPr id="21518" name="矩形 21517"/>
            <p:cNvSpPr/>
            <p:nvPr/>
          </p:nvSpPr>
          <p:spPr>
            <a:xfrm>
              <a:off x="384" y="912"/>
              <a:ext cx="5088" cy="96"/>
            </a:xfrm>
            <a:prstGeom prst="rect">
              <a:avLst/>
            </a:prstGeom>
            <a:gradFill rotWithShape="0">
              <a:gsLst>
                <a:gs pos="0">
                  <a:schemeClr val="hlink"/>
                </a:gs>
                <a:gs pos="100000">
                  <a:schemeClr val="hlink">
                    <a:gamma/>
                    <a:shade val="46275"/>
                    <a:invGamma/>
                  </a:schemeClr>
                </a:gs>
              </a:gsLst>
              <a:path path="shape">
                <a:fillToRect l="50000" t="50000" r="50000" b="50000"/>
              </a:path>
              <a:tileRect/>
            </a:gradFill>
            <a:ln w="9525">
              <a:noFill/>
            </a:ln>
          </p:spPr>
          <p:txBody>
            <a:bodyPr/>
            <a:lstStyle/>
            <a:p>
              <a:pPr lvl="0"/>
              <a:endParaRPr dirty="0">
                <a:latin typeface="Times New Roman" panose="02020603050405020304" pitchFamily="18" charset="0"/>
                <a:ea typeface="宋体" panose="02010600030101010101" pitchFamily="2" charset="-122"/>
              </a:endParaRPr>
            </a:p>
          </p:txBody>
        </p:sp>
        <p:sp>
          <p:nvSpPr>
            <p:cNvPr id="21519" name="矩形 21518"/>
            <p:cNvSpPr/>
            <p:nvPr/>
          </p:nvSpPr>
          <p:spPr>
            <a:xfrm>
              <a:off x="240" y="768"/>
              <a:ext cx="5088" cy="96"/>
            </a:xfrm>
            <a:prstGeom prst="rect">
              <a:avLst/>
            </a:prstGeom>
            <a:gradFill rotWithShape="0">
              <a:gsLst>
                <a:gs pos="0">
                  <a:schemeClr val="bg1">
                    <a:gamma/>
                    <a:shade val="46275"/>
                    <a:invGamma/>
                  </a:schemeClr>
                </a:gs>
                <a:gs pos="100000">
                  <a:schemeClr val="bg1"/>
                </a:gs>
              </a:gsLst>
              <a:path path="shape">
                <a:fillToRect l="50000" t="50000" r="50000" b="50000"/>
              </a:path>
              <a:tileRect/>
            </a:gradFill>
            <a:ln w="9525">
              <a:noFill/>
            </a:ln>
          </p:spPr>
          <p:txBody>
            <a:bodyPr/>
            <a:lstStyle/>
            <a:p>
              <a:pPr lvl="0"/>
              <a:endParaRPr dirty="0">
                <a:latin typeface="Times New Roman" panose="02020603050405020304" pitchFamily="18" charset="0"/>
                <a:ea typeface="宋体" panose="02010600030101010101" pitchFamily="2" charset="-122"/>
              </a:endParaRPr>
            </a:p>
          </p:txBody>
        </p:sp>
      </p:grpSp>
      <p:sp>
        <p:nvSpPr>
          <p:cNvPr id="21520" name="标题 21519"/>
          <p:cNvSpPr>
            <a:spLocks noGrp="1"/>
          </p:cNvSpPr>
          <p:nvPr>
            <p:ph type="title"/>
          </p:nvPr>
        </p:nvSpPr>
        <p:spPr>
          <a:xfrm>
            <a:off x="1295400" y="228600"/>
            <a:ext cx="7162800" cy="1143000"/>
          </a:xfrm>
          <a:prstGeom prst="rect">
            <a:avLst/>
          </a:prstGeom>
          <a:noFill/>
          <a:ln w="9525">
            <a:noFill/>
          </a:ln>
        </p:spPr>
        <p:txBody>
          <a:bodyPr lIns="92075" tIns="46038" rIns="92075" bIns="46038" anchor="b" anchorCtr="0"/>
          <a:lstStyle/>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lvl="0" indent="0" algn="l" defTabSz="914400" rtl="0" eaLnBrk="1" fontAlgn="base" latinLnBrk="0" hangingPunct="1">
        <a:lnSpc>
          <a:spcPct val="100000"/>
        </a:lnSpc>
        <a:spcBef>
          <a:spcPct val="0"/>
        </a:spcBef>
        <a:spcAft>
          <a:spcPct val="0"/>
        </a:spcAft>
        <a:buNone/>
        <a:defRPr sz="4800" b="1"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3200" b="1"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SzTx/>
        <a:buFontTx/>
        <a:buChar char="–"/>
        <a:defRPr sz="2800" b="0" i="0" u="none" kern="1200" baseline="0">
          <a:solidFill>
            <a:srgbClr val="99FFCC"/>
          </a:solidFill>
          <a:latin typeface="+mn-lt"/>
          <a:ea typeface="+mn-ea"/>
          <a:cs typeface="+mn-cs"/>
        </a:defRPr>
      </a:lvl2pPr>
      <a:lvl3pPr marL="1085850" lvl="2" indent="-228600" algn="l" defTabSz="914400" rtl="0" eaLnBrk="1" fontAlgn="base" latinLnBrk="0" hangingPunct="1">
        <a:lnSpc>
          <a:spcPct val="100000"/>
        </a:lnSpc>
        <a:spcBef>
          <a:spcPct val="20000"/>
        </a:spcBef>
        <a:spcAft>
          <a:spcPct val="0"/>
        </a:spcAft>
        <a:buClr>
          <a:schemeClr val="accent2"/>
        </a:buClr>
        <a:buSzPct val="75000"/>
        <a:buFont typeface="Wingdings" panose="05000000000000000000" pitchFamily="2" charset="2"/>
        <a:buChar char="l"/>
        <a:defRPr sz="2400" b="0" i="0" u="none" kern="1200" baseline="0">
          <a:solidFill>
            <a:schemeClr val="tx1"/>
          </a:solidFill>
          <a:latin typeface="+mn-lt"/>
          <a:ea typeface="+mn-ea"/>
          <a:cs typeface="+mn-cs"/>
        </a:defRPr>
      </a:lvl3pPr>
      <a:lvl4pPr marL="1428750" lvl="3" indent="-228600" algn="l" defTabSz="914400" rtl="0" eaLnBrk="1" fontAlgn="base" latinLnBrk="0" hangingPunct="1">
        <a:lnSpc>
          <a:spcPct val="100000"/>
        </a:lnSpc>
        <a:spcBef>
          <a:spcPct val="20000"/>
        </a:spcBef>
        <a:spcAft>
          <a:spcPct val="0"/>
        </a:spcAft>
        <a:buClr>
          <a:schemeClr val="accent2"/>
        </a:buClr>
        <a:buSzTx/>
        <a:buFontTx/>
        <a:buChar char="–"/>
        <a:defRPr sz="2000" b="0" i="0" u="none" kern="1200" baseline="0">
          <a:solidFill>
            <a:schemeClr val="tx1"/>
          </a:solidFill>
          <a:latin typeface="+mn-lt"/>
          <a:ea typeface="+mn-ea"/>
          <a:cs typeface="+mn-cs"/>
        </a:defRPr>
      </a:lvl4pPr>
      <a:lvl5pPr marL="1771650" lvl="4" indent="-228600"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矩形 2051"/>
          <p:cNvSpPr/>
          <p:nvPr/>
        </p:nvSpPr>
        <p:spPr>
          <a:xfrm>
            <a:off x="827405" y="2637155"/>
            <a:ext cx="7772400" cy="1475105"/>
          </a:xfrm>
          <a:prstGeom prst="rect">
            <a:avLst/>
          </a:prstGeom>
          <a:noFill/>
          <a:ln w="9525">
            <a:noFill/>
          </a:ln>
        </p:spPr>
        <p:txBody>
          <a:bodyPr anchor="ctr" anchorCtr="0"/>
          <a:lstStyle/>
          <a:p>
            <a:pPr algn="ctr"/>
            <a:r>
              <a:rPr lang="zh-CN" altLang="en-US" sz="6000" b="1">
                <a:solidFill>
                  <a:schemeClr val="tx2"/>
                </a:solidFill>
                <a:latin typeface="楷体_GB2312" pitchFamily="49" charset="-122"/>
                <a:ea typeface="楷体_GB2312" pitchFamily="49" charset="-122"/>
              </a:rPr>
              <a:t>社会工作法规政策</a:t>
            </a:r>
            <a:endParaRPr lang="zh-CN" altLang="en-US" sz="4800" b="1">
              <a:latin typeface="楷体_GB2312" pitchFamily="49" charset="-122"/>
              <a:ea typeface="楷体_GB2312" pitchFamily="49" charset="-122"/>
            </a:endParaRPr>
          </a:p>
          <a:p>
            <a:pPr algn="ctr"/>
            <a:endParaRPr lang="zh-CN" altLang="en-US" sz="2800" b="1">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6866" name="标题 36865"/>
          <p:cNvSpPr>
            <a:spLocks noGrp="1"/>
          </p:cNvSpPr>
          <p:nvPr>
            <p:ph type="title"/>
          </p:nvPr>
        </p:nvSpPr>
        <p:spPr>
          <a:xfrm>
            <a:off x="381635" y="228600"/>
            <a:ext cx="8443595" cy="1143000"/>
          </a:xfrm>
        </p:spPr>
        <p:txBody>
          <a:bodyPr lIns="92075" tIns="46038" rIns="92075" bIns="46038" anchor="b" anchorCtr="0"/>
          <a:lstStyle/>
          <a:p>
            <a:pPr algn="ctr">
              <a:lnSpc>
                <a:spcPct val="80000"/>
              </a:lnSpc>
            </a:pPr>
            <a:r>
              <a:rPr lang="en-US" altLang="zh-CN" sz="3200" dirty="0"/>
              <a:t> </a:t>
            </a: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36867" name="文本占位符 36866"/>
          <p:cNvSpPr>
            <a:spLocks noGrp="1"/>
          </p:cNvSpPr>
          <p:nvPr>
            <p:ph type="body" idx="1"/>
          </p:nvPr>
        </p:nvSpPr>
        <p:spPr>
          <a:xfrm>
            <a:off x="1219200" y="1696720"/>
            <a:ext cx="7467600" cy="4829175"/>
          </a:xfrm>
        </p:spPr>
        <p:txBody>
          <a:bodyPr lIns="92075" tIns="46038" rIns="92075" bIns="46038"/>
          <a:lstStyle/>
          <a:p>
            <a:pPr marL="0" indent="0">
              <a:lnSpc>
                <a:spcPct val="140000"/>
              </a:lnSpc>
              <a:spcBef>
                <a:spcPts val="0"/>
              </a:spcBef>
              <a:buNone/>
            </a:pPr>
            <a:r>
              <a:rPr lang="en-US" altLang="zh-CN" sz="2800" dirty="0">
                <a:latin typeface="+mn-ea"/>
                <a:cs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endParaRPr lang="en-US" altLang="zh-CN" sz="2800" dirty="0">
              <a:latin typeface="+mn-ea"/>
              <a:cs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cs typeface="宋体" panose="02010600030101010101" pitchFamily="2" charset="-122"/>
              </a:rPr>
              <a:t> </a:t>
            </a:r>
            <a:r>
              <a:rPr lang="zh-CN" altLang="en-US" sz="2800" dirty="0">
                <a:latin typeface="楷体" panose="02010609060101010101" charset="-122"/>
                <a:ea typeface="楷体" panose="02010609060101010101" charset="-122"/>
                <a:cs typeface="宋体" panose="02010600030101010101" pitchFamily="2" charset="-122"/>
              </a:rPr>
              <a:t>（二）法规的种类</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3.</a:t>
            </a: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国务院部门规章</a:t>
            </a: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XX</a:t>
            </a: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规定</a:t>
            </a: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 </a:t>
            </a: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办法</a:t>
            </a:r>
            <a:endPar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主体：国务院有关部门</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如财政部、民政部《中央财政流浪乞讨人员救助补助资金管理办法》</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70000"/>
              </a:lnSpc>
              <a:buNone/>
            </a:pP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7890" name="标题 37889"/>
          <p:cNvSpPr>
            <a:spLocks noGrp="1"/>
          </p:cNvSpPr>
          <p:nvPr>
            <p:ph type="title"/>
          </p:nvPr>
        </p:nvSpPr>
        <p:spPr>
          <a:xfrm>
            <a:off x="1295400" y="228600"/>
            <a:ext cx="7467600" cy="1143000"/>
          </a:xfrm>
        </p:spPr>
        <p:txBody>
          <a:bodyPr lIns="92075" tIns="46038" rIns="92075" bIns="46038" anchor="b" anchorCtr="0"/>
          <a:lstStyle/>
          <a:p>
            <a:pPr>
              <a:lnSpc>
                <a:spcPct val="80000"/>
              </a:lnSpc>
            </a:pPr>
            <a:r>
              <a:rPr lang="en-US" altLang="zh-CN" sz="3200" dirty="0">
                <a:latin typeface="黑体" panose="02010609060101010101" charset="-122"/>
                <a:ea typeface="黑体" panose="02010609060101010101" charset="-122"/>
                <a:sym typeface="+mn-ea"/>
              </a:rPr>
              <a:t> </a:t>
            </a:r>
            <a:r>
              <a:rPr lang="en-US" altLang="zh-CN" sz="4400" dirty="0">
                <a:latin typeface="黑体" panose="02010609060101010101" charset="-122"/>
                <a:ea typeface="黑体" panose="02010609060101010101" charset="-122"/>
                <a:sym typeface="+mn-ea"/>
              </a:rPr>
              <a:t> </a:t>
            </a: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37891" name="文本占位符 37890"/>
          <p:cNvSpPr>
            <a:spLocks noGrp="1"/>
          </p:cNvSpPr>
          <p:nvPr>
            <p:ph type="body" idx="1"/>
          </p:nvPr>
        </p:nvSpPr>
        <p:spPr>
          <a:xfrm>
            <a:off x="1295400" y="1676400"/>
            <a:ext cx="7239000" cy="4724400"/>
          </a:xfrm>
        </p:spPr>
        <p:txBody>
          <a:bodyPr lIns="92075" tIns="46038" rIns="92075" bIns="46038"/>
          <a:lstStyle/>
          <a:p>
            <a:pPr marL="0" indent="0">
              <a:lnSpc>
                <a:spcPct val="140000"/>
              </a:lnSpc>
              <a:spcBef>
                <a:spcPts val="0"/>
              </a:spcBef>
              <a:buNone/>
            </a:pPr>
            <a:r>
              <a:rPr lang="en-US" altLang="zh-CN" sz="2800" dirty="0">
                <a:solidFill>
                  <a:srgbClr val="FFC000"/>
                </a:solidFill>
                <a:latin typeface="+mn-ea"/>
                <a:sym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r>
              <a:rPr lang="en-US" altLang="zh-CN" sz="2800" dirty="0">
                <a:solidFill>
                  <a:srgbClr val="FFC000"/>
                </a:solidFill>
                <a:latin typeface="+mn-ea"/>
                <a:sym typeface="+mn-ea"/>
              </a:rPr>
              <a:t> </a:t>
            </a:r>
            <a:endParaRPr lang="en-US" altLang="zh-CN" sz="2800" dirty="0">
              <a:solidFill>
                <a:srgbClr val="FFC000"/>
              </a:solidFill>
              <a:latin typeface="+mn-ea"/>
              <a:sym typeface="+mn-ea"/>
            </a:endParaRPr>
          </a:p>
          <a:p>
            <a:pPr marL="0" indent="0">
              <a:lnSpc>
                <a:spcPct val="140000"/>
              </a:lnSpc>
              <a:spcBef>
                <a:spcPts val="0"/>
              </a:spcBef>
              <a:buNone/>
            </a:pPr>
            <a:r>
              <a:rPr lang="en-US" altLang="zh-CN" sz="2800" dirty="0">
                <a:solidFill>
                  <a:srgbClr val="FFC000"/>
                </a:solidFill>
                <a:latin typeface="+mn-ea"/>
                <a:sym typeface="+mn-ea"/>
              </a:rPr>
              <a:t>    4.</a:t>
            </a:r>
            <a:r>
              <a:rPr lang="zh-CN" altLang="en-US" sz="2800" dirty="0">
                <a:solidFill>
                  <a:srgbClr val="FFC000"/>
                </a:solidFill>
                <a:latin typeface="+mn-ea"/>
                <a:sym typeface="+mn-ea"/>
              </a:rPr>
              <a:t>地方法规</a:t>
            </a:r>
            <a:r>
              <a:rPr lang="en-US" altLang="zh-CN" sz="2800" dirty="0">
                <a:solidFill>
                  <a:srgbClr val="FFC000"/>
                </a:solidFill>
                <a:latin typeface="+mn-ea"/>
                <a:sym typeface="+mn-ea"/>
              </a:rPr>
              <a:t>—— XX</a:t>
            </a:r>
            <a:r>
              <a:rPr lang="zh-CN" altLang="en-US" sz="2800" dirty="0">
                <a:solidFill>
                  <a:srgbClr val="FFC000"/>
                </a:solidFill>
                <a:latin typeface="+mn-ea"/>
                <a:sym typeface="+mn-ea"/>
              </a:rPr>
              <a:t>实施办法</a:t>
            </a:r>
            <a:r>
              <a:rPr lang="en-US" altLang="zh-CN" sz="2800" dirty="0">
                <a:solidFill>
                  <a:srgbClr val="FFC000"/>
                </a:solidFill>
                <a:latin typeface="+mn-ea"/>
                <a:sym typeface="+mn-ea"/>
              </a:rPr>
              <a:t> / XX</a:t>
            </a:r>
            <a:r>
              <a:rPr lang="zh-CN" altLang="en-US" sz="2800" dirty="0">
                <a:solidFill>
                  <a:srgbClr val="FFC000"/>
                </a:solidFill>
                <a:latin typeface="+mn-ea"/>
                <a:sym typeface="+mn-ea"/>
              </a:rPr>
              <a:t>条例</a:t>
            </a:r>
            <a:endParaRPr lang="zh-CN" altLang="en-US" sz="2800" dirty="0">
              <a:solidFill>
                <a:srgbClr val="FFC000"/>
              </a:solidFill>
              <a:latin typeface="+mn-ea"/>
              <a:sym typeface="+mn-ea"/>
            </a:endParaRPr>
          </a:p>
          <a:p>
            <a:pPr marL="0" indent="0">
              <a:lnSpc>
                <a:spcPct val="140000"/>
              </a:lnSpc>
              <a:spcBef>
                <a:spcPts val="0"/>
              </a:spcBef>
              <a:buNone/>
            </a:pPr>
            <a:r>
              <a:rPr lang="en-US" altLang="zh-CN" sz="2800" b="0" dirty="0">
                <a:latin typeface="微软雅黑" panose="020B0503020204020204" charset="-122"/>
                <a:ea typeface="微软雅黑" panose="020B0503020204020204" charset="-122"/>
                <a:sym typeface="+mn-ea"/>
              </a:rPr>
              <a:t>   </a:t>
            </a: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主体：省级人大及常委会、大市</a:t>
            </a: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en-US" altLang="zh-CN" sz="2800" dirty="0">
                <a:latin typeface="微软雅黑" panose="020B0503020204020204" charset="-122"/>
                <a:ea typeface="微软雅黑" panose="020B0503020204020204"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如内蒙古自治区党委贯彻《中国共产党农村基层组织工作条例》实施办法</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en-US" altLang="zh-CN" sz="2800" dirty="0">
                <a:latin typeface="微软雅黑" panose="020B0503020204020204" charset="-122"/>
                <a:ea typeface="微软雅黑" panose="020B0503020204020204"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如《乌兰察布市城市园林绿化条例》</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90000"/>
              </a:lnSpc>
              <a:buNone/>
            </a:pPr>
            <a:r>
              <a:rPr lang="en-US" altLang="zh-CN" sz="2800" b="0" dirty="0"/>
              <a:t>      </a:t>
            </a:r>
            <a:endParaRPr lang="en-US" altLang="zh-CN" sz="2800" b="0" dirty="0">
              <a:solidFill>
                <a:srgbClr val="FFC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8914" name="标题 38913"/>
          <p:cNvSpPr>
            <a:spLocks noGrp="1"/>
          </p:cNvSpPr>
          <p:nvPr>
            <p:ph type="title"/>
          </p:nvPr>
        </p:nvSpPr>
        <p:spPr>
          <a:xfrm>
            <a:off x="1295400" y="228600"/>
            <a:ext cx="7543800" cy="1143000"/>
          </a:xfrm>
        </p:spPr>
        <p:txBody>
          <a:bodyPr lIns="92075" tIns="46038" rIns="92075" bIns="46038" anchor="b" anchorCtr="0"/>
          <a:lstStyle/>
          <a:p>
            <a:pPr>
              <a:lnSpc>
                <a:spcPct val="80000"/>
              </a:lnSpc>
            </a:pPr>
            <a:r>
              <a:rPr lang="en-US" altLang="zh-CN" sz="3200" dirty="0">
                <a:latin typeface="黑体" panose="02010609060101010101" charset="-122"/>
                <a:ea typeface="黑体" panose="02010609060101010101" charset="-122"/>
                <a:sym typeface="+mn-ea"/>
              </a:rPr>
              <a:t>  </a:t>
            </a: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en-US" altLang="zh-CN" sz="3200" dirty="0">
              <a:latin typeface="黑体" panose="02010609060101010101" charset="-122"/>
              <a:ea typeface="黑体" panose="02010609060101010101" charset="-122"/>
              <a:sym typeface="+mn-ea"/>
            </a:endParaRPr>
          </a:p>
        </p:txBody>
      </p:sp>
      <p:sp>
        <p:nvSpPr>
          <p:cNvPr id="38915" name="文本占位符 38914"/>
          <p:cNvSpPr>
            <a:spLocks noGrp="1"/>
          </p:cNvSpPr>
          <p:nvPr>
            <p:ph type="body" idx="1"/>
          </p:nvPr>
        </p:nvSpPr>
        <p:spPr>
          <a:xfrm>
            <a:off x="1295400" y="1699260"/>
            <a:ext cx="7294880" cy="4320540"/>
          </a:xfrm>
        </p:spPr>
        <p:txBody>
          <a:bodyPr lIns="92075" tIns="46038" rIns="92075" bIns="46038"/>
          <a:lstStyle/>
          <a:p>
            <a:pPr marL="0" indent="0">
              <a:lnSpc>
                <a:spcPct val="140000"/>
              </a:lnSpc>
              <a:spcBef>
                <a:spcPts val="0"/>
              </a:spcBef>
              <a:buNone/>
            </a:pPr>
            <a:r>
              <a:rPr lang="en-US" altLang="zh-CN" b="0" dirty="0">
                <a:solidFill>
                  <a:srgbClr val="FFC000"/>
                </a:solidFill>
                <a:sym typeface="+mn-ea"/>
              </a:rPr>
              <a:t>    </a:t>
            </a:r>
            <a:r>
              <a:rPr lang="en-US" altLang="zh-CN" sz="2800" b="0" dirty="0">
                <a:solidFill>
                  <a:srgbClr val="FFC000"/>
                </a:solidFill>
                <a:latin typeface="楷体" panose="02010609060101010101" charset="-122"/>
                <a:ea typeface="楷体" panose="02010609060101010101" charset="-122"/>
                <a:cs typeface="楷体" panose="02010609060101010101" charset="-122"/>
                <a:sym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r>
              <a:rPr lang="en-US" altLang="zh-CN" sz="2800" dirty="0">
                <a:solidFill>
                  <a:srgbClr val="FFC000"/>
                </a:solidFill>
                <a:latin typeface="+mn-ea"/>
                <a:sym typeface="+mn-ea"/>
              </a:rPr>
              <a:t> </a:t>
            </a:r>
            <a:endParaRPr lang="en-US" altLang="zh-CN" sz="2800" b="0" dirty="0">
              <a:solidFill>
                <a:srgbClr val="FFC000"/>
              </a:solidFill>
              <a:latin typeface="楷体" panose="02010609060101010101" charset="-122"/>
              <a:ea typeface="楷体" panose="02010609060101010101" charset="-122"/>
              <a:cs typeface="楷体" panose="02010609060101010101" charset="-122"/>
              <a:sym typeface="+mn-ea"/>
            </a:endParaRPr>
          </a:p>
          <a:p>
            <a:pPr marL="0" indent="0">
              <a:lnSpc>
                <a:spcPct val="140000"/>
              </a:lnSpc>
              <a:spcBef>
                <a:spcPts val="0"/>
              </a:spcBef>
              <a:buNone/>
            </a:pPr>
            <a:r>
              <a:rPr lang="en-US" altLang="zh-CN" sz="2800" dirty="0">
                <a:solidFill>
                  <a:schemeClr val="tx1"/>
                </a:solidFill>
                <a:latin typeface="楷体" panose="02010609060101010101" charset="-122"/>
                <a:ea typeface="楷体" panose="02010609060101010101" charset="-122"/>
                <a:cs typeface="楷体" panose="02010609060101010101" charset="-122"/>
                <a:sym typeface="+mn-ea"/>
              </a:rPr>
              <a:t>   </a:t>
            </a:r>
            <a:r>
              <a:rPr lang="zh-CN" altLang="en-US" sz="2800" dirty="0">
                <a:solidFill>
                  <a:schemeClr val="tx1"/>
                </a:solidFill>
                <a:latin typeface="楷体" panose="02010609060101010101" charset="-122"/>
                <a:ea typeface="楷体" panose="02010609060101010101" charset="-122"/>
                <a:cs typeface="楷体" panose="02010609060101010101" charset="-122"/>
                <a:sym typeface="+mn-ea"/>
              </a:rPr>
              <a:t>（二）法规的种类</a:t>
            </a:r>
            <a:endParaRPr lang="en-US" altLang="zh-CN" sz="2800" b="0" dirty="0">
              <a:solidFill>
                <a:srgbClr val="FFC000"/>
              </a:solidFill>
              <a:sym typeface="+mn-ea"/>
            </a:endParaRPr>
          </a:p>
          <a:p>
            <a:pPr marL="0" indent="0">
              <a:lnSpc>
                <a:spcPct val="140000"/>
              </a:lnSpc>
              <a:spcBef>
                <a:spcPts val="0"/>
              </a:spcBef>
              <a:buNone/>
            </a:pPr>
            <a:r>
              <a:rPr lang="en-US" altLang="zh-CN" b="0" dirty="0">
                <a:solidFill>
                  <a:srgbClr val="FFC000"/>
                </a:solidFill>
                <a:sym typeface="+mn-ea"/>
              </a:rPr>
              <a:t>  </a:t>
            </a:r>
            <a:r>
              <a:rPr lang="en-US" altLang="zh-CN" sz="2800" dirty="0">
                <a:solidFill>
                  <a:srgbClr val="FFC000"/>
                </a:solidFill>
                <a:sym typeface="+mn-ea"/>
              </a:rPr>
              <a:t>      5.</a:t>
            </a:r>
            <a:r>
              <a:rPr lang="zh-CN" altLang="en-US" sz="2800" dirty="0">
                <a:solidFill>
                  <a:srgbClr val="FFC000"/>
                </a:solidFill>
                <a:sym typeface="+mn-ea"/>
              </a:rPr>
              <a:t>地方政府规章</a:t>
            </a:r>
            <a:r>
              <a:rPr lang="en-US" altLang="zh-CN" sz="2800" dirty="0">
                <a:solidFill>
                  <a:srgbClr val="FFC000"/>
                </a:solidFill>
                <a:sym typeface="+mn-ea"/>
              </a:rPr>
              <a:t>——XX</a:t>
            </a:r>
            <a:r>
              <a:rPr lang="zh-CN" altLang="en-US" sz="2800" dirty="0">
                <a:solidFill>
                  <a:srgbClr val="FFC000"/>
                </a:solidFill>
                <a:sym typeface="+mn-ea"/>
              </a:rPr>
              <a:t>规定</a:t>
            </a:r>
            <a:r>
              <a:rPr lang="en-US" altLang="zh-CN" sz="2800" dirty="0">
                <a:solidFill>
                  <a:srgbClr val="FFC000"/>
                </a:solidFill>
                <a:sym typeface="+mn-ea"/>
              </a:rPr>
              <a:t> / </a:t>
            </a:r>
            <a:r>
              <a:rPr lang="zh-CN" altLang="en-US" sz="2800" dirty="0">
                <a:solidFill>
                  <a:srgbClr val="FFC000"/>
                </a:solidFill>
                <a:sym typeface="+mn-ea"/>
              </a:rPr>
              <a:t>办法</a:t>
            </a:r>
            <a:endParaRPr lang="zh-CN" altLang="en-US" sz="2800" dirty="0">
              <a:solidFill>
                <a:srgbClr val="FFC000"/>
              </a:solidFill>
              <a:sym typeface="+mn-ea"/>
            </a:endParaRPr>
          </a:p>
          <a:p>
            <a:pPr marL="0" indent="0">
              <a:lnSpc>
                <a:spcPct val="140000"/>
              </a:lnSpc>
              <a:spcBef>
                <a:spcPts val="0"/>
              </a:spcBef>
              <a:buNone/>
            </a:pPr>
            <a:r>
              <a:rPr lang="en-US" altLang="zh-CN" sz="2800" dirty="0">
                <a:latin typeface="微软雅黑" panose="020B0503020204020204" charset="-122"/>
                <a:ea typeface="微软雅黑" panose="020B0503020204020204"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主体：省级政府、大市政府</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如《北京市促进慈善事业的若干规定》</a:t>
            </a:r>
            <a:endPar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buNone/>
            </a:pPr>
            <a:endParaRPr lang="zh-CN" altLang="en-US" sz="28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0962" name="标题 40961"/>
          <p:cNvSpPr>
            <a:spLocks noGrp="1"/>
          </p:cNvSpPr>
          <p:nvPr>
            <p:ph type="title"/>
          </p:nvPr>
        </p:nvSpPr>
        <p:spPr>
          <a:xfrm>
            <a:off x="695960" y="228600"/>
            <a:ext cx="8240395" cy="1143000"/>
          </a:xfrm>
        </p:spPr>
        <p:txBody>
          <a:bodyPr lIns="92075" tIns="46038" rIns="92075" bIns="46038" anchor="b" anchorCtr="0"/>
          <a:lstStyle/>
          <a:p>
            <a:pPr algn="ctr">
              <a:lnSpc>
                <a:spcPct val="80000"/>
              </a:lnSpc>
            </a:pP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40963" name="文本占位符 40962"/>
          <p:cNvSpPr>
            <a:spLocks noGrp="1"/>
          </p:cNvSpPr>
          <p:nvPr>
            <p:ph type="body" idx="1"/>
          </p:nvPr>
        </p:nvSpPr>
        <p:spPr>
          <a:xfrm>
            <a:off x="1295400" y="1905000"/>
            <a:ext cx="7239000" cy="4419600"/>
          </a:xfrm>
        </p:spPr>
        <p:txBody>
          <a:bodyPr lIns="92075" tIns="46038" rIns="92075" bIns="46038"/>
          <a:lstStyle/>
          <a:p>
            <a:pPr marL="0" indent="0">
              <a:lnSpc>
                <a:spcPct val="140000"/>
              </a:lnSpc>
              <a:spcBef>
                <a:spcPts val="0"/>
              </a:spcBef>
              <a:buNone/>
            </a:pPr>
            <a:r>
              <a:rPr lang="en-US" altLang="zh-CN" sz="2800" dirty="0">
                <a:latin typeface="楷体" panose="02010609060101010101" charset="-122"/>
                <a:ea typeface="楷体" panose="02010609060101010101" charset="-122"/>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endParaRPr lang="en-US" altLang="zh-CN" sz="2800" dirty="0">
              <a:latin typeface="楷体" panose="02010609060101010101" charset="-122"/>
              <a:ea typeface="楷体" panose="02010609060101010101" charset="-122"/>
            </a:endParaRPr>
          </a:p>
          <a:p>
            <a:pPr marL="0" indent="0">
              <a:lnSpc>
                <a:spcPct val="140000"/>
              </a:lnSpc>
              <a:spcBef>
                <a:spcPts val="0"/>
              </a:spcBef>
              <a:buNone/>
            </a:pPr>
            <a:r>
              <a:rPr lang="en-US" altLang="zh-CN" sz="2800" dirty="0">
                <a:latin typeface="楷体" panose="02010609060101010101" charset="-122"/>
                <a:ea typeface="楷体" panose="02010609060101010101" charset="-122"/>
              </a:rPr>
              <a:t>   </a:t>
            </a:r>
            <a:r>
              <a:rPr lang="zh-CN" altLang="en-US" sz="2800" dirty="0">
                <a:latin typeface="楷体" panose="02010609060101010101" charset="-122"/>
                <a:ea typeface="楷体" panose="02010609060101010101" charset="-122"/>
              </a:rPr>
              <a:t>（三）法规的</a:t>
            </a:r>
            <a:r>
              <a:rPr lang="zh-CN" altLang="en-US" sz="2800" dirty="0">
                <a:solidFill>
                  <a:srgbClr val="FF0000"/>
                </a:solidFill>
                <a:latin typeface="楷体" panose="02010609060101010101" charset="-122"/>
                <a:ea typeface="楷体" panose="02010609060101010101" charset="-122"/>
              </a:rPr>
              <a:t>制定</a:t>
            </a:r>
            <a:r>
              <a:rPr lang="zh-CN" altLang="en-US" sz="2800" dirty="0">
                <a:latin typeface="楷体" panose="02010609060101010101" charset="-122"/>
                <a:ea typeface="楷体" panose="02010609060101010101" charset="-122"/>
              </a:rPr>
              <a:t>过程</a:t>
            </a:r>
            <a:endParaRPr lang="zh-CN" altLang="en-US" sz="2800" dirty="0"/>
          </a:p>
          <a:p>
            <a:pPr marL="0" indent="0">
              <a:lnSpc>
                <a:spcPct val="140000"/>
              </a:lnSpc>
              <a:spcBef>
                <a:spcPts val="0"/>
              </a:spcBef>
              <a:buNone/>
            </a:pPr>
            <a:r>
              <a:rPr lang="en-US" altLang="zh-CN" sz="2800" dirty="0"/>
              <a:t>     </a:t>
            </a:r>
            <a:r>
              <a:rPr lang="zh-CN" altLang="en-US" sz="2400" dirty="0"/>
              <a:t>《立法法》：立法应当遵循</a:t>
            </a:r>
            <a:r>
              <a:rPr lang="zh-CN" altLang="en-US" sz="2400" dirty="0">
                <a:solidFill>
                  <a:srgbClr val="FF0000"/>
                </a:solidFill>
              </a:rPr>
              <a:t>宪法</a:t>
            </a:r>
            <a:r>
              <a:rPr lang="zh-CN" altLang="en-US" sz="2400" dirty="0"/>
              <a:t>的</a:t>
            </a:r>
            <a:r>
              <a:rPr lang="zh-CN" altLang="en-US" sz="2400" dirty="0">
                <a:solidFill>
                  <a:srgbClr val="FFC000"/>
                </a:solidFill>
              </a:rPr>
              <a:t>基本原则</a:t>
            </a:r>
            <a:r>
              <a:rPr lang="zh-CN" altLang="en-US" sz="2400" dirty="0"/>
              <a:t>，以经济建设为中心，坚持社会主义道路、坚持人民民主专政、坚持中国共产党的领导、坚持马克思列宁主义毛泽东思想邓小平理论、坚持改革开放。</a:t>
            </a:r>
            <a:endParaRPr lang="zh-CN" altLang="en-US" sz="2400" dirty="0"/>
          </a:p>
          <a:p>
            <a:pPr marL="0" indent="0">
              <a:lnSpc>
                <a:spcPct val="140000"/>
              </a:lnSpc>
              <a:spcBef>
                <a:spcPts val="0"/>
              </a:spcBef>
              <a:buNone/>
            </a:pPr>
            <a:r>
              <a:rPr lang="en-US" altLang="zh-CN" sz="2400" dirty="0"/>
              <a:t>      </a:t>
            </a:r>
            <a:r>
              <a:rPr lang="zh-CN" altLang="en-US" sz="2400" dirty="0">
                <a:solidFill>
                  <a:srgbClr val="FFC000"/>
                </a:solidFill>
              </a:rPr>
              <a:t>《民法典》</a:t>
            </a:r>
            <a:r>
              <a:rPr lang="en-US" altLang="zh-CN" sz="2400" dirty="0">
                <a:solidFill>
                  <a:srgbClr val="FFC000"/>
                </a:solidFill>
              </a:rPr>
              <a:t>——</a:t>
            </a:r>
            <a:r>
              <a:rPr lang="zh-CN" altLang="en-US" sz="2400" dirty="0">
                <a:solidFill>
                  <a:srgbClr val="FFC000"/>
                </a:solidFill>
              </a:rPr>
              <a:t>《中华人民共和国立法法》</a:t>
            </a:r>
            <a:endParaRPr lang="zh-CN" altLang="en-US" sz="2400" dirty="0">
              <a:solidFill>
                <a:srgbClr val="FFC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9938" name="标题 39937"/>
          <p:cNvSpPr>
            <a:spLocks noGrp="1"/>
          </p:cNvSpPr>
          <p:nvPr>
            <p:ph type="title"/>
          </p:nvPr>
        </p:nvSpPr>
        <p:spPr/>
        <p:txBody>
          <a:bodyPr lIns="92075" tIns="46038" rIns="92075" bIns="46038" anchor="b" anchorCtr="0"/>
          <a:lstStyle/>
          <a:p>
            <a:pPr>
              <a:lnSpc>
                <a:spcPct val="70000"/>
              </a:lnSpc>
            </a:pPr>
            <a:br>
              <a:rPr lang="zh-CN" altLang="en-US" sz="4400" dirty="0"/>
            </a:br>
            <a:r>
              <a:rPr lang="zh-CN" altLang="en-US" sz="4400" dirty="0"/>
              <a:t>  </a:t>
            </a:r>
            <a:r>
              <a:rPr lang="en-US" altLang="zh-CN" sz="4400" dirty="0"/>
              <a:t> </a:t>
            </a:r>
            <a:r>
              <a:rPr lang="zh-CN" altLang="en-US" sz="3200" dirty="0"/>
              <a:t> </a:t>
            </a:r>
            <a:r>
              <a:rPr lang="zh-CN" altLang="en-US" sz="3200" dirty="0">
                <a:latin typeface="方正小标宋简体" panose="02010601030101010101" charset="-122"/>
                <a:ea typeface="方正小标宋简体" panose="02010601030101010101" charset="-122"/>
                <a:sym typeface="+mn-ea"/>
              </a:rPr>
              <a:t>第一节</a:t>
            </a:r>
            <a:r>
              <a:rPr lang="en-US" altLang="zh-CN" sz="3200" dirty="0">
                <a:latin typeface="方正小标宋简体" panose="02010601030101010101" charset="-122"/>
                <a:ea typeface="方正小标宋简体" panose="02010601030101010101" charset="-122"/>
                <a:sym typeface="+mn-ea"/>
              </a:rPr>
              <a:t> </a:t>
            </a:r>
            <a:r>
              <a:rPr lang="zh-CN" altLang="en-US" sz="3200" dirty="0">
                <a:latin typeface="方正小标宋简体" panose="02010601030101010101" charset="-122"/>
                <a:ea typeface="方正小标宋简体" panose="02010601030101010101" charset="-122"/>
                <a:sym typeface="+mn-ea"/>
              </a:rPr>
              <a:t>社会工作法规与政策体系</a:t>
            </a:r>
            <a:endParaRPr lang="zh-CN" altLang="en-US" sz="3200" dirty="0"/>
          </a:p>
        </p:txBody>
      </p:sp>
      <p:sp>
        <p:nvSpPr>
          <p:cNvPr id="39939" name="文本占位符 39938"/>
          <p:cNvSpPr>
            <a:spLocks noGrp="1"/>
          </p:cNvSpPr>
          <p:nvPr>
            <p:ph type="body" idx="1"/>
          </p:nvPr>
        </p:nvSpPr>
        <p:spPr>
          <a:xfrm>
            <a:off x="592455" y="1905000"/>
            <a:ext cx="8141335" cy="4580890"/>
          </a:xfrm>
        </p:spPr>
        <p:txBody>
          <a:bodyPr lIns="92075" tIns="46038" rIns="92075" bIns="46038"/>
          <a:lstStyle/>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endParaRPr lang="en-US" altLang="zh-CN" sz="2800" dirty="0">
              <a:latin typeface="楷体" panose="02010609060101010101" charset="-122"/>
              <a:ea typeface="楷体" panose="02010609060101010101" charset="-122"/>
              <a:sym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latin typeface="楷体" panose="02010609060101010101" charset="-122"/>
                <a:ea typeface="楷体" panose="02010609060101010101" charset="-122"/>
                <a:sym typeface="+mn-ea"/>
              </a:rPr>
              <a:t>（三）法规的制定过程</a:t>
            </a:r>
            <a:endParaRPr lang="zh-CN" altLang="en-US" dirty="0">
              <a:sym typeface="+mn-ea"/>
            </a:endParaRPr>
          </a:p>
          <a:p>
            <a:pPr marL="0" indent="0">
              <a:lnSpc>
                <a:spcPct val="140000"/>
              </a:lnSpc>
              <a:spcBef>
                <a:spcPts val="0"/>
              </a:spcBef>
              <a:buNone/>
            </a:pPr>
            <a:r>
              <a:rPr lang="en-US" altLang="zh-CN" dirty="0"/>
              <a:t>         </a:t>
            </a:r>
            <a:r>
              <a:rPr lang="en-US" altLang="zh-CN" sz="2800" dirty="0"/>
              <a:t>1</a:t>
            </a:r>
            <a:r>
              <a:rPr lang="zh-CN" altLang="en-US" sz="2800" dirty="0"/>
              <a:t>、</a:t>
            </a:r>
            <a:r>
              <a:rPr lang="zh-CN" altLang="en-US" sz="2800" dirty="0">
                <a:solidFill>
                  <a:srgbClr val="FFC000"/>
                </a:solidFill>
              </a:rPr>
              <a:t>行政法规规章</a:t>
            </a:r>
            <a:r>
              <a:rPr lang="zh-CN" altLang="en-US" sz="2800" dirty="0"/>
              <a:t>制定的责任主体和程序</a:t>
            </a:r>
            <a:endParaRPr lang="zh-CN" altLang="en-US" sz="2800" dirty="0"/>
          </a:p>
          <a:p>
            <a:pPr marL="0" indent="0">
              <a:lnSpc>
                <a:spcPct val="140000"/>
              </a:lnSpc>
              <a:spcBef>
                <a:spcPts val="0"/>
              </a:spcBef>
              <a:buNone/>
            </a:pPr>
            <a:r>
              <a:rPr lang="en-US" altLang="zh-CN" sz="2800" dirty="0"/>
              <a:t>                </a:t>
            </a:r>
            <a:r>
              <a:rPr lang="zh-CN" altLang="en-US" sz="2800" dirty="0">
                <a:solidFill>
                  <a:srgbClr val="FFC000"/>
                </a:solidFill>
              </a:rPr>
              <a:t>责任主体</a:t>
            </a:r>
            <a:r>
              <a:rPr lang="en-US" altLang="zh-CN" sz="2800" dirty="0">
                <a:solidFill>
                  <a:srgbClr val="FFC000"/>
                </a:solidFill>
              </a:rPr>
              <a:t>          </a:t>
            </a:r>
            <a:r>
              <a:rPr lang="zh-CN" altLang="en-US" sz="2800" dirty="0"/>
              <a:t>行政法规：</a:t>
            </a:r>
            <a:r>
              <a:rPr lang="en-US" altLang="zh-CN" sz="2800" dirty="0"/>
              <a:t>   </a:t>
            </a:r>
            <a:r>
              <a:rPr lang="zh-CN" altLang="en-US" sz="2800" dirty="0"/>
              <a:t>国务院</a:t>
            </a:r>
            <a:endParaRPr lang="zh-CN" altLang="en-US" sz="2800" dirty="0"/>
          </a:p>
          <a:p>
            <a:pPr marL="0" indent="0">
              <a:lnSpc>
                <a:spcPct val="140000"/>
              </a:lnSpc>
              <a:spcBef>
                <a:spcPts val="0"/>
              </a:spcBef>
              <a:buNone/>
            </a:pPr>
            <a:r>
              <a:rPr lang="en-US" altLang="zh-CN" sz="2800" dirty="0"/>
              <a:t>                          </a:t>
            </a:r>
            <a:r>
              <a:rPr lang="zh-CN" altLang="en-US" sz="2800" dirty="0"/>
              <a:t>国务院部门及规章：</a:t>
            </a:r>
            <a:r>
              <a:rPr lang="en-US" altLang="zh-CN" sz="2800" dirty="0"/>
              <a:t>   </a:t>
            </a:r>
            <a:r>
              <a:rPr lang="zh-CN" altLang="en-US" sz="2800" dirty="0"/>
              <a:t>国务院部门</a:t>
            </a:r>
            <a:endParaRPr lang="zh-CN" altLang="en-US" sz="2800" dirty="0"/>
          </a:p>
          <a:p>
            <a:pPr marL="0" indent="0">
              <a:lnSpc>
                <a:spcPct val="140000"/>
              </a:lnSpc>
              <a:spcBef>
                <a:spcPts val="0"/>
              </a:spcBef>
              <a:buNone/>
            </a:pPr>
            <a:r>
              <a:rPr lang="en-US" altLang="zh-CN" sz="2800" dirty="0"/>
              <a:t>                                     </a:t>
            </a:r>
            <a:r>
              <a:rPr lang="zh-CN" altLang="en-US" sz="2800" dirty="0"/>
              <a:t>地方性法规：省、自治区、直辖市的人民代表大会及其常务委员会；较大市</a:t>
            </a:r>
            <a:endParaRPr lang="zh-CN"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1986" name="标题 41985"/>
          <p:cNvSpPr>
            <a:spLocks noGrp="1"/>
          </p:cNvSpPr>
          <p:nvPr>
            <p:ph type="title"/>
          </p:nvPr>
        </p:nvSpPr>
        <p:spPr>
          <a:xfrm>
            <a:off x="418465" y="228600"/>
            <a:ext cx="8370570" cy="1143000"/>
          </a:xfrm>
        </p:spPr>
        <p:txBody>
          <a:bodyPr lIns="92075" tIns="46038" rIns="92075" bIns="46038" anchor="b" anchorCtr="0"/>
          <a:lstStyle/>
          <a:p>
            <a:pPr algn="l">
              <a:lnSpc>
                <a:spcPct val="80000"/>
              </a:lnSpc>
            </a:pPr>
            <a:r>
              <a:rPr lang="en-US" altLang="zh-CN" sz="4400" dirty="0">
                <a:latin typeface="黑体" panose="02010609060101010101" charset="-122"/>
                <a:ea typeface="黑体" panose="02010609060101010101" charset="-122"/>
                <a:sym typeface="+mn-ea"/>
              </a:rPr>
              <a:t>    </a:t>
            </a: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endParaRPr>
          </a:p>
        </p:txBody>
      </p:sp>
      <p:sp>
        <p:nvSpPr>
          <p:cNvPr id="41987" name="文本占位符 41986"/>
          <p:cNvSpPr>
            <a:spLocks noGrp="1"/>
          </p:cNvSpPr>
          <p:nvPr>
            <p:ph type="body" idx="1"/>
          </p:nvPr>
        </p:nvSpPr>
        <p:spPr>
          <a:xfrm>
            <a:off x="682625" y="1760855"/>
            <a:ext cx="8039735" cy="4258945"/>
          </a:xfrm>
        </p:spPr>
        <p:txBody>
          <a:bodyPr lIns="92075" tIns="46038" rIns="92075" bIns="46038"/>
          <a:lstStyle/>
          <a:p>
            <a:pPr marL="0" indent="0">
              <a:lnSpc>
                <a:spcPct val="110000"/>
              </a:lnSpc>
              <a:buNone/>
            </a:pPr>
            <a:r>
              <a:rPr lang="zh-CN" altLang="en-US" dirty="0">
                <a:solidFill>
                  <a:schemeClr val="tx1"/>
                </a:solidFill>
                <a:latin typeface="黑体" panose="02010609060101010101" charset="-122"/>
                <a:ea typeface="黑体" panose="02010609060101010101" charset="-122"/>
              </a:rPr>
              <a:t>二、社会政策体系</a:t>
            </a:r>
            <a:endParaRPr lang="zh-CN" altLang="en-US" dirty="0">
              <a:solidFill>
                <a:schemeClr val="tx1"/>
              </a:solidFill>
              <a:latin typeface="黑体" panose="02010609060101010101" charset="-122"/>
              <a:ea typeface="黑体" panose="02010609060101010101" charset="-122"/>
            </a:endParaRPr>
          </a:p>
        </p:txBody>
      </p:sp>
      <p:sp>
        <p:nvSpPr>
          <p:cNvPr id="5" name="椭圆 4"/>
          <p:cNvSpPr/>
          <p:nvPr/>
        </p:nvSpPr>
        <p:spPr>
          <a:xfrm>
            <a:off x="725805" y="2709545"/>
            <a:ext cx="7827645" cy="24047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a:t>                       </a:t>
            </a:r>
            <a:r>
              <a:rPr lang="zh-CN" altLang="en-US" sz="2800">
                <a:solidFill>
                  <a:schemeClr val="tx1"/>
                </a:solidFill>
              </a:rPr>
              <a:t>公共政策</a:t>
            </a:r>
            <a:r>
              <a:rPr lang="en-US" altLang="zh-CN"/>
              <a:t>               </a:t>
            </a:r>
            <a:r>
              <a:rPr lang="zh-CN" altLang="en-US" sz="2800">
                <a:solidFill>
                  <a:schemeClr val="tx1"/>
                </a:solidFill>
              </a:rPr>
              <a:t>政策</a:t>
            </a:r>
            <a:r>
              <a:rPr lang="en-US" altLang="zh-CN">
                <a:solidFill>
                  <a:schemeClr val="tx1"/>
                </a:solidFill>
              </a:rPr>
              <a:t> </a:t>
            </a:r>
            <a:r>
              <a:rPr lang="en-US" altLang="zh-CN"/>
              <a:t>                                      </a:t>
            </a:r>
            <a:endParaRPr lang="en-US" altLang="zh-CN"/>
          </a:p>
          <a:p>
            <a:pPr algn="ctr"/>
            <a:endParaRPr lang="zh-CN" altLang="en-US">
              <a:solidFill>
                <a:schemeClr val="tx1"/>
              </a:solidFill>
            </a:endParaRPr>
          </a:p>
        </p:txBody>
      </p:sp>
      <p:sp>
        <p:nvSpPr>
          <p:cNvPr id="8" name="椭圆 7"/>
          <p:cNvSpPr/>
          <p:nvPr/>
        </p:nvSpPr>
        <p:spPr>
          <a:xfrm>
            <a:off x="899795" y="3130550"/>
            <a:ext cx="2742565" cy="1606550"/>
          </a:xfrm>
          <a:prstGeom prst="ellipse">
            <a:avLst/>
          </a:prstGeom>
          <a:gradFill>
            <a:gsLst>
              <a:gs pos="0">
                <a:srgbClr val="14CD68"/>
              </a:gs>
              <a:gs pos="100000">
                <a:srgbClr val="0B6E38"/>
              </a:gs>
            </a:gsLst>
            <a:lin scaled="0"/>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2800">
                <a:solidFill>
                  <a:schemeClr val="tx1"/>
                </a:solidFill>
              </a:rPr>
              <a:t>社会政策</a:t>
            </a:r>
            <a:endParaRPr lang="zh-CN" altLang="en-US" sz="280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3010" name="标题 43009"/>
          <p:cNvSpPr>
            <a:spLocks noGrp="1"/>
          </p:cNvSpPr>
          <p:nvPr>
            <p:ph type="title"/>
          </p:nvPr>
        </p:nvSpPr>
        <p:spPr>
          <a:xfrm>
            <a:off x="657860" y="228600"/>
            <a:ext cx="8227695" cy="1143000"/>
          </a:xfrm>
        </p:spPr>
        <p:txBody>
          <a:bodyPr lIns="92075" tIns="46038" rIns="92075" bIns="46038" anchor="b" anchorCtr="0"/>
          <a:lstStyle/>
          <a:p>
            <a:pPr algn="ctr">
              <a:lnSpc>
                <a:spcPct val="80000"/>
              </a:lnSpc>
            </a:pP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endParaRPr>
          </a:p>
        </p:txBody>
      </p:sp>
      <p:sp>
        <p:nvSpPr>
          <p:cNvPr id="43011" name="文本占位符 43010"/>
          <p:cNvSpPr>
            <a:spLocks noGrp="1"/>
          </p:cNvSpPr>
          <p:nvPr>
            <p:ph type="body" idx="1"/>
          </p:nvPr>
        </p:nvSpPr>
        <p:spPr>
          <a:xfrm>
            <a:off x="239395" y="1578610"/>
            <a:ext cx="8735695" cy="5085080"/>
          </a:xfrm>
        </p:spPr>
        <p:txBody>
          <a:bodyPr lIns="92075" tIns="46038" rIns="92075" bIns="46038"/>
          <a:lstStyle/>
          <a:p>
            <a:pPr marL="0" indent="0">
              <a:lnSpc>
                <a:spcPct val="140000"/>
              </a:lnSpc>
              <a:spcBef>
                <a:spcPts val="0"/>
              </a:spcBef>
              <a:buNone/>
            </a:pPr>
            <a:r>
              <a:rPr lang="en-US" altLang="zh-CN" sz="2800" dirty="0"/>
              <a:t>           </a:t>
            </a:r>
            <a:r>
              <a:rPr lang="zh-CN" altLang="en-US" sz="2800" dirty="0">
                <a:latin typeface="黑体" panose="02010609060101010101" charset="-122"/>
                <a:ea typeface="黑体" panose="02010609060101010101" charset="-122"/>
                <a:sym typeface="+mn-ea"/>
              </a:rPr>
              <a:t>二、社会政策体系</a:t>
            </a:r>
            <a:endParaRPr lang="en-US" altLang="zh-CN" sz="2800" dirty="0"/>
          </a:p>
          <a:p>
            <a:pPr marL="0" indent="0">
              <a:lnSpc>
                <a:spcPct val="140000"/>
              </a:lnSpc>
              <a:spcBef>
                <a:spcPts val="0"/>
              </a:spcBef>
              <a:buNone/>
            </a:pPr>
            <a:r>
              <a:rPr lang="en-US" altLang="zh-CN" sz="2400" dirty="0"/>
              <a:t>             </a:t>
            </a:r>
            <a:r>
              <a:rPr lang="zh-CN" altLang="en-US" sz="2800" dirty="0">
                <a:solidFill>
                  <a:srgbClr val="FFC000"/>
                </a:solidFill>
              </a:rPr>
              <a:t>政策</a:t>
            </a:r>
            <a:r>
              <a:rPr lang="zh-CN" altLang="en-US" sz="2800" dirty="0"/>
              <a:t>的基本含义</a:t>
            </a:r>
            <a:endParaRPr lang="zh-CN" altLang="en-US" sz="2800" dirty="0"/>
          </a:p>
          <a:p>
            <a:pPr marL="0" indent="0">
              <a:lnSpc>
                <a:spcPct val="140000"/>
              </a:lnSpc>
              <a:spcBef>
                <a:spcPts val="0"/>
              </a:spcBef>
              <a:buNone/>
            </a:pPr>
            <a:r>
              <a:rPr lang="en-US" altLang="zh-CN" sz="2800" dirty="0"/>
              <a:t>           </a:t>
            </a:r>
            <a:r>
              <a:rPr lang="zh-CN" altLang="en-US" sz="2800" dirty="0"/>
              <a:t>侠义：政府和政党有关行动的规则体系</a:t>
            </a:r>
            <a:endParaRPr lang="zh-CN" altLang="en-US" sz="2800" dirty="0"/>
          </a:p>
          <a:p>
            <a:pPr marL="0" indent="0">
              <a:lnSpc>
                <a:spcPct val="140000"/>
              </a:lnSpc>
              <a:spcBef>
                <a:spcPts val="0"/>
              </a:spcBef>
              <a:buNone/>
            </a:pPr>
            <a:r>
              <a:rPr lang="en-US" altLang="zh-CN" sz="2800" dirty="0"/>
              <a:t>           </a:t>
            </a:r>
            <a:r>
              <a:rPr lang="zh-CN" altLang="en-US" sz="2800" dirty="0"/>
              <a:t>广义：国家、政府和政党为实现其目标而制定的总体方针、行动准则和具体行动的总和。</a:t>
            </a:r>
            <a:endParaRPr lang="zh-CN" altLang="en-US" sz="2800" dirty="0"/>
          </a:p>
          <a:p>
            <a:pPr marL="0" indent="0">
              <a:lnSpc>
                <a:spcPct val="140000"/>
              </a:lnSpc>
              <a:spcBef>
                <a:spcPts val="0"/>
              </a:spcBef>
              <a:buNone/>
            </a:pPr>
            <a:r>
              <a:rPr lang="en-US" altLang="zh-CN" sz="2800" dirty="0">
                <a:solidFill>
                  <a:srgbClr val="FFC000"/>
                </a:solidFill>
              </a:rPr>
              <a:t>         </a:t>
            </a:r>
            <a:r>
              <a:rPr lang="zh-CN" altLang="en-US" sz="2800" dirty="0">
                <a:solidFill>
                  <a:srgbClr val="FFC000"/>
                </a:solidFill>
              </a:rPr>
              <a:t>（一）公共政策</a:t>
            </a:r>
            <a:r>
              <a:rPr lang="zh-CN" altLang="en-US" sz="2800" dirty="0"/>
              <a:t>是指</a:t>
            </a:r>
            <a:endParaRPr lang="zh-CN" altLang="en-US" sz="2800" dirty="0"/>
          </a:p>
          <a:p>
            <a:pPr marL="0" indent="0">
              <a:lnSpc>
                <a:spcPct val="140000"/>
              </a:lnSpc>
              <a:spcBef>
                <a:spcPts val="0"/>
              </a:spcBef>
              <a:buNone/>
            </a:pPr>
            <a:r>
              <a:rPr lang="zh-CN" altLang="en-US" sz="2800" dirty="0"/>
              <a:t> </a:t>
            </a:r>
            <a:r>
              <a:rPr lang="en-US" altLang="zh-CN" sz="2800" dirty="0"/>
              <a:t>       </a:t>
            </a:r>
            <a:r>
              <a:rPr lang="zh-CN" altLang="en-US" sz="2800" dirty="0"/>
              <a:t>政府或政党为维护</a:t>
            </a:r>
            <a:r>
              <a:rPr lang="zh-CN" altLang="en-US" sz="2800" dirty="0">
                <a:solidFill>
                  <a:srgbClr val="FFC000"/>
                </a:solidFill>
              </a:rPr>
              <a:t>经济社会</a:t>
            </a:r>
            <a:r>
              <a:rPr lang="zh-CN" altLang="en-US" sz="2800" dirty="0"/>
              <a:t>正常运行与发展处理公共事务、解决社会问题而制定的行动方案和行为准则。</a:t>
            </a:r>
            <a:endParaRPr lang="zh-CN" altLang="en-US" sz="2800" dirty="0"/>
          </a:p>
          <a:p>
            <a:pPr marL="0" indent="0">
              <a:lnSpc>
                <a:spcPct val="110000"/>
              </a:lnSpc>
              <a:buNone/>
            </a:pPr>
            <a:endParaRPr lang="zh-CN"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4034" name="标题 44033"/>
          <p:cNvSpPr>
            <a:spLocks noGrp="1"/>
          </p:cNvSpPr>
          <p:nvPr>
            <p:ph type="title"/>
          </p:nvPr>
        </p:nvSpPr>
        <p:spPr>
          <a:xfrm>
            <a:off x="368935" y="228600"/>
            <a:ext cx="8381365" cy="1143000"/>
          </a:xfrm>
        </p:spPr>
        <p:txBody>
          <a:bodyPr lIns="92075" tIns="46038" rIns="92075" bIns="46038" anchor="b" anchorCtr="0"/>
          <a:lstStyle/>
          <a:p>
            <a:pPr algn="l">
              <a:lnSpc>
                <a:spcPct val="80000"/>
              </a:lnSpc>
            </a:pPr>
            <a:r>
              <a:rPr lang="en-US" altLang="zh-CN" sz="4400" dirty="0">
                <a:latin typeface="楷体" panose="02010609060101010101" charset="-122"/>
                <a:ea typeface="楷体" panose="02010609060101010101" charset="-122"/>
                <a:cs typeface="楷体" panose="02010609060101010101" charset="-122"/>
                <a:sym typeface="+mn-ea"/>
              </a:rPr>
              <a:t>  </a:t>
            </a:r>
            <a:r>
              <a:rPr lang="zh-CN" altLang="en-US" sz="3600" dirty="0">
                <a:latin typeface="楷体" panose="02010609060101010101" charset="-122"/>
                <a:ea typeface="楷体" panose="02010609060101010101" charset="-122"/>
                <a:cs typeface="楷体" panose="02010609060101010101" charset="-122"/>
                <a:sym typeface="+mn-ea"/>
              </a:rPr>
              <a:t>公共政策的主要领域</a:t>
            </a:r>
            <a:r>
              <a:rPr lang="en-US" altLang="zh-CN" sz="4400" dirty="0">
                <a:latin typeface="楷体" panose="02010609060101010101" charset="-122"/>
                <a:ea typeface="楷体" panose="02010609060101010101" charset="-122"/>
                <a:cs typeface="楷体" panose="02010609060101010101" charset="-122"/>
                <a:sym typeface="+mn-ea"/>
              </a:rPr>
              <a:t> </a:t>
            </a:r>
            <a:r>
              <a:rPr lang="en-US" altLang="zh-CN" sz="4400" dirty="0"/>
              <a:t> </a:t>
            </a:r>
            <a:r>
              <a:rPr lang="zh-CN" altLang="en-US" sz="3600" dirty="0">
                <a:latin typeface="方正小标宋简体" panose="02010601030101010101" charset="-122"/>
                <a:ea typeface="方正小标宋简体" panose="02010601030101010101" charset="-122"/>
                <a:cs typeface="方正小标宋简体" panose="02010601030101010101" charset="-122"/>
              </a:rPr>
              <a:t> </a:t>
            </a:r>
            <a:r>
              <a:rPr lang="zh-CN" altLang="en-US" sz="3600" dirty="0"/>
              <a:t>                      </a:t>
            </a:r>
            <a:endParaRPr lang="zh-CN" altLang="en-US" sz="3600" dirty="0"/>
          </a:p>
        </p:txBody>
      </p:sp>
      <p:sp>
        <p:nvSpPr>
          <p:cNvPr id="44035" name="文本占位符 44034"/>
          <p:cNvSpPr>
            <a:spLocks noGrp="1"/>
          </p:cNvSpPr>
          <p:nvPr>
            <p:ph type="body" idx="1"/>
          </p:nvPr>
        </p:nvSpPr>
        <p:spPr>
          <a:xfrm>
            <a:off x="622935" y="1637665"/>
            <a:ext cx="8461375" cy="4926330"/>
          </a:xfrm>
        </p:spPr>
        <p:txBody>
          <a:bodyPr lIns="92075" tIns="46038" rIns="92075" bIns="46038"/>
          <a:lstStyle/>
          <a:p>
            <a:pPr marL="0" indent="0">
              <a:lnSpc>
                <a:spcPct val="120000"/>
              </a:lnSpc>
              <a:buNone/>
            </a:pPr>
            <a:r>
              <a:rPr lang="en-US" altLang="zh-CN" dirty="0"/>
              <a:t>             </a:t>
            </a:r>
            <a:endParaRPr lang="zh-CN" altLang="en-US" dirty="0"/>
          </a:p>
          <a:p>
            <a:pPr marL="0" indent="0">
              <a:lnSpc>
                <a:spcPct val="120000"/>
              </a:lnSpc>
              <a:buNone/>
            </a:pPr>
            <a:r>
              <a:rPr lang="en-US" altLang="zh-CN" dirty="0"/>
              <a:t>            </a:t>
            </a:r>
            <a:r>
              <a:rPr lang="en-US" altLang="zh-CN" sz="2800" dirty="0"/>
              <a:t>  </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社会政策</a:t>
            </a: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en-US" altLang="zh-CN" sz="2800" dirty="0"/>
              <a:t>                 </a:t>
            </a:r>
            <a:r>
              <a:rPr lang="zh-CN" altLang="en-US" sz="2800" dirty="0"/>
              <a:t>文化政策</a:t>
            </a:r>
            <a:endParaRPr lang="zh-CN" altLang="en-US" sz="2800" dirty="0"/>
          </a:p>
          <a:p>
            <a:pPr marL="0" indent="0">
              <a:lnSpc>
                <a:spcPct val="120000"/>
              </a:lnSpc>
              <a:buNone/>
            </a:pPr>
            <a:endParaRPr lang="zh-CN" altLang="en-US" sz="2800" dirty="0"/>
          </a:p>
          <a:p>
            <a:pPr marL="0" indent="0">
              <a:lnSpc>
                <a:spcPct val="120000"/>
              </a:lnSpc>
              <a:buNone/>
            </a:pPr>
            <a:r>
              <a:rPr lang="en-US" altLang="zh-CN" sz="2800" dirty="0"/>
              <a:t>  </a:t>
            </a:r>
            <a:r>
              <a:rPr lang="zh-CN" altLang="en-US" sz="2800" dirty="0"/>
              <a:t>经济政策</a:t>
            </a:r>
            <a:r>
              <a:rPr lang="en-US" altLang="zh-CN" sz="2800" dirty="0"/>
              <a:t>                                            </a:t>
            </a:r>
            <a:endParaRPr lang="zh-CN" altLang="en-US" sz="2800" dirty="0"/>
          </a:p>
          <a:p>
            <a:pPr marL="0" indent="0">
              <a:lnSpc>
                <a:spcPct val="120000"/>
              </a:lnSpc>
              <a:buNone/>
            </a:pPr>
            <a:r>
              <a:rPr lang="en-US" altLang="zh-CN" sz="2800" dirty="0"/>
              <a:t>                                                             </a:t>
            </a:r>
            <a:r>
              <a:rPr lang="zh-CN" altLang="en-US" sz="2800" dirty="0"/>
              <a:t>环境政策</a:t>
            </a:r>
            <a:endParaRPr lang="zh-CN" altLang="en-US" sz="2800" dirty="0"/>
          </a:p>
          <a:p>
            <a:pPr marL="0" indent="0">
              <a:lnSpc>
                <a:spcPct val="120000"/>
              </a:lnSpc>
              <a:buNone/>
            </a:pPr>
            <a:r>
              <a:rPr lang="en-US" altLang="zh-CN" sz="2800" dirty="0"/>
              <a:t>      </a:t>
            </a:r>
            <a:r>
              <a:rPr lang="zh-CN" altLang="en-US" sz="2800" dirty="0"/>
              <a:t>外交政策</a:t>
            </a:r>
            <a:r>
              <a:rPr lang="en-US" altLang="zh-CN" sz="2800" dirty="0"/>
              <a:t>                                         </a:t>
            </a:r>
            <a:endParaRPr lang="en-US" altLang="zh-CN" sz="2800" dirty="0"/>
          </a:p>
          <a:p>
            <a:pPr marL="0" indent="0">
              <a:lnSpc>
                <a:spcPct val="120000"/>
              </a:lnSpc>
              <a:buNone/>
            </a:pPr>
            <a:r>
              <a:rPr lang="en-US" altLang="zh-CN" sz="2800" dirty="0"/>
              <a:t>                                               </a:t>
            </a:r>
            <a:r>
              <a:rPr lang="zh-CN" altLang="en-US" sz="2800" dirty="0"/>
              <a:t>国防政策</a:t>
            </a:r>
            <a:endParaRPr lang="zh-CN" altLang="en-US" sz="2800" dirty="0"/>
          </a:p>
          <a:p>
            <a:pPr marL="0" indent="0">
              <a:lnSpc>
                <a:spcPct val="120000"/>
              </a:lnSpc>
              <a:buNone/>
            </a:pPr>
            <a:endParaRPr lang="zh-CN" altLang="en-US" sz="2800" dirty="0"/>
          </a:p>
        </p:txBody>
      </p:sp>
      <p:sp>
        <p:nvSpPr>
          <p:cNvPr id="3" name="椭圆 2"/>
          <p:cNvSpPr/>
          <p:nvPr/>
        </p:nvSpPr>
        <p:spPr>
          <a:xfrm>
            <a:off x="2751455" y="3141345"/>
            <a:ext cx="3641725" cy="2497455"/>
          </a:xfrm>
          <a:prstGeom prst="ellipse">
            <a:avLst/>
          </a:prstGeom>
          <a:gradFill>
            <a:gsLst>
              <a:gs pos="0">
                <a:srgbClr val="FE4444"/>
              </a:gs>
              <a:gs pos="100000">
                <a:srgbClr val="832B2B"/>
              </a:gs>
            </a:gsLst>
            <a:lin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chemeClr val="tx1"/>
                </a:solidFill>
              </a:rPr>
              <a:t>公共政策</a:t>
            </a:r>
            <a:endParaRPr lang="zh-CN" altLang="en-US" sz="2800" b="1">
              <a:solidFill>
                <a:schemeClr val="tx1"/>
              </a:solidFill>
            </a:endParaRPr>
          </a:p>
        </p:txBody>
      </p:sp>
      <p:sp>
        <p:nvSpPr>
          <p:cNvPr id="4" name="椭圆 3"/>
          <p:cNvSpPr/>
          <p:nvPr/>
        </p:nvSpPr>
        <p:spPr>
          <a:xfrm>
            <a:off x="2411730" y="3644900"/>
            <a:ext cx="675640" cy="66167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A</a:t>
            </a:r>
            <a:endParaRPr lang="en-US" altLang="zh-CN">
              <a:solidFill>
                <a:schemeClr val="tx1"/>
              </a:solidFill>
            </a:endParaRPr>
          </a:p>
        </p:txBody>
      </p:sp>
      <p:sp>
        <p:nvSpPr>
          <p:cNvPr id="5" name="椭圆 4"/>
          <p:cNvSpPr/>
          <p:nvPr/>
        </p:nvSpPr>
        <p:spPr>
          <a:xfrm>
            <a:off x="3419475" y="2924810"/>
            <a:ext cx="648335" cy="575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B</a:t>
            </a:r>
            <a:endParaRPr lang="en-US" altLang="zh-CN">
              <a:solidFill>
                <a:schemeClr val="tx1"/>
              </a:solidFill>
            </a:endParaRPr>
          </a:p>
        </p:txBody>
      </p:sp>
      <p:sp>
        <p:nvSpPr>
          <p:cNvPr id="6" name="椭圆 5"/>
          <p:cNvSpPr/>
          <p:nvPr/>
        </p:nvSpPr>
        <p:spPr>
          <a:xfrm>
            <a:off x="5436235" y="2969895"/>
            <a:ext cx="762635" cy="675005"/>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C</a:t>
            </a:r>
            <a:endParaRPr lang="en-US" altLang="zh-CN">
              <a:solidFill>
                <a:schemeClr val="tx1"/>
              </a:solidFill>
            </a:endParaRPr>
          </a:p>
        </p:txBody>
      </p:sp>
      <p:sp>
        <p:nvSpPr>
          <p:cNvPr id="7" name="椭圆 6"/>
          <p:cNvSpPr/>
          <p:nvPr/>
        </p:nvSpPr>
        <p:spPr>
          <a:xfrm>
            <a:off x="6012180" y="4194810"/>
            <a:ext cx="723265" cy="67437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D</a:t>
            </a:r>
            <a:endParaRPr lang="en-US" altLang="zh-CN">
              <a:solidFill>
                <a:schemeClr val="tx1"/>
              </a:solidFill>
            </a:endParaRPr>
          </a:p>
        </p:txBody>
      </p:sp>
      <p:sp>
        <p:nvSpPr>
          <p:cNvPr id="8" name="椭圆 7"/>
          <p:cNvSpPr/>
          <p:nvPr/>
        </p:nvSpPr>
        <p:spPr>
          <a:xfrm>
            <a:off x="4499610" y="5373370"/>
            <a:ext cx="786765" cy="648335"/>
          </a:xfrm>
          <a:prstGeom prst="ellipse">
            <a:avLst/>
          </a:prstGeom>
          <a:solidFill>
            <a:schemeClr val="accent4">
              <a:lumMod val="2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E</a:t>
            </a:r>
            <a:endParaRPr lang="en-US" altLang="zh-CN">
              <a:solidFill>
                <a:schemeClr val="tx1"/>
              </a:solidFill>
            </a:endParaRPr>
          </a:p>
        </p:txBody>
      </p:sp>
      <p:sp>
        <p:nvSpPr>
          <p:cNvPr id="9" name="椭圆 8"/>
          <p:cNvSpPr/>
          <p:nvPr/>
        </p:nvSpPr>
        <p:spPr>
          <a:xfrm>
            <a:off x="2751455" y="4869180"/>
            <a:ext cx="713105" cy="647700"/>
          </a:xfrm>
          <a:prstGeom prst="ellipse">
            <a:avLst/>
          </a:prstGeom>
          <a:gradFill>
            <a:gsLst>
              <a:gs pos="0">
                <a:srgbClr val="7B32B2"/>
              </a:gs>
              <a:gs pos="100000">
                <a:srgbClr val="401A5D"/>
              </a:gs>
            </a:gsLst>
            <a:lin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F</a:t>
            </a:r>
            <a:endParaRPr lang="en-US" altLang="zh-CN">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5058" name="标题 45057"/>
          <p:cNvSpPr>
            <a:spLocks noGrp="1"/>
          </p:cNvSpPr>
          <p:nvPr>
            <p:ph type="title"/>
          </p:nvPr>
        </p:nvSpPr>
        <p:spPr/>
        <p:txBody>
          <a:bodyPr lIns="92075" tIns="46038" rIns="92075" bIns="46038" anchor="b" anchorCtr="0"/>
          <a:lstStyle/>
          <a:p>
            <a:pPr algn="ctr">
              <a:lnSpc>
                <a:spcPct val="80000"/>
              </a:lnSpc>
            </a:pP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r>
              <a:rPr lang="zh-CN" altLang="en-US" sz="3600" dirty="0">
                <a:latin typeface="黑体" panose="02010609060101010101" charset="-122"/>
                <a:ea typeface="黑体" panose="02010609060101010101" charset="-122"/>
                <a:cs typeface="黑体" panose="02010609060101010101" charset="-122"/>
                <a:sym typeface="+mn-ea"/>
              </a:rPr>
              <a:t> </a:t>
            </a:r>
            <a:endParaRPr lang="zh-CN" altLang="en-US" sz="3600" dirty="0"/>
          </a:p>
        </p:txBody>
      </p:sp>
      <p:sp>
        <p:nvSpPr>
          <p:cNvPr id="45059" name="文本占位符 45058"/>
          <p:cNvSpPr>
            <a:spLocks noGrp="1"/>
          </p:cNvSpPr>
          <p:nvPr>
            <p:ph type="body" idx="1"/>
          </p:nvPr>
        </p:nvSpPr>
        <p:spPr>
          <a:xfrm>
            <a:off x="233680" y="1716405"/>
            <a:ext cx="8676640" cy="4554220"/>
          </a:xfrm>
        </p:spPr>
        <p:txBody>
          <a:bodyPr lIns="92075" tIns="46038" rIns="92075" bIns="46038"/>
          <a:lstStyle/>
          <a:p>
            <a:pPr marL="0" indent="0">
              <a:lnSpc>
                <a:spcPct val="140000"/>
              </a:lnSpc>
              <a:spcBef>
                <a:spcPts val="0"/>
              </a:spcBef>
              <a:buNone/>
            </a:pPr>
            <a:r>
              <a:rPr lang="en-US" altLang="zh-CN" sz="2800" dirty="0"/>
              <a:t>            </a:t>
            </a:r>
            <a:r>
              <a:rPr lang="zh-CN" altLang="en-US" sz="2800" dirty="0">
                <a:latin typeface="黑体" panose="02010609060101010101" charset="-122"/>
                <a:ea typeface="黑体" panose="02010609060101010101" charset="-122"/>
                <a:sym typeface="+mn-ea"/>
              </a:rPr>
              <a:t>二、社会政策体系</a:t>
            </a:r>
            <a:endParaRPr lang="en-US" altLang="zh-CN" sz="2800" dirty="0"/>
          </a:p>
          <a:p>
            <a:pPr marL="0" indent="0">
              <a:lnSpc>
                <a:spcPct val="140000"/>
              </a:lnSpc>
              <a:spcBef>
                <a:spcPts val="0"/>
              </a:spcBef>
              <a:buNone/>
            </a:pPr>
            <a:r>
              <a:rPr lang="en-US" altLang="zh-CN" sz="2800" dirty="0">
                <a:solidFill>
                  <a:srgbClr val="FFC000"/>
                </a:solidFill>
              </a:rPr>
              <a:t>         </a:t>
            </a:r>
            <a:r>
              <a:rPr lang="zh-CN" altLang="en-US" sz="2800" dirty="0">
                <a:solidFill>
                  <a:srgbClr val="FFC000"/>
                </a:solidFill>
                <a:latin typeface="楷体" panose="02010609060101010101" charset="-122"/>
                <a:ea typeface="楷体" panose="02010609060101010101" charset="-122"/>
              </a:rPr>
              <a:t>（二）</a:t>
            </a:r>
            <a:r>
              <a:rPr lang="zh-CN" altLang="en-US" sz="2800" dirty="0">
                <a:solidFill>
                  <a:schemeClr val="tx1"/>
                </a:solidFill>
                <a:latin typeface="楷体" panose="02010609060101010101" charset="-122"/>
                <a:ea typeface="楷体" panose="02010609060101010101" charset="-122"/>
              </a:rPr>
              <a:t>社会政策是指</a:t>
            </a:r>
            <a:endParaRPr lang="zh-CN" altLang="en-US" sz="2800" dirty="0">
              <a:solidFill>
                <a:srgbClr val="FF0000"/>
              </a:solidFill>
            </a:endParaRPr>
          </a:p>
          <a:p>
            <a:pPr marL="0" indent="0">
              <a:lnSpc>
                <a:spcPct val="140000"/>
              </a:lnSpc>
              <a:spcBef>
                <a:spcPts val="0"/>
              </a:spcBef>
              <a:buNone/>
            </a:pPr>
            <a:r>
              <a:rPr lang="en-US" altLang="zh-CN" sz="2800" dirty="0"/>
              <a:t>            ——</a:t>
            </a:r>
            <a:r>
              <a:rPr lang="zh-CN" altLang="en-US" sz="2800" dirty="0">
                <a:solidFill>
                  <a:srgbClr val="FFC000"/>
                </a:solidFill>
              </a:rPr>
              <a:t>政府</a:t>
            </a:r>
            <a:r>
              <a:rPr lang="zh-CN" altLang="en-US" sz="2800" dirty="0"/>
              <a:t>为满足</a:t>
            </a:r>
            <a:r>
              <a:rPr lang="zh-CN" altLang="en-US" sz="2800" dirty="0">
                <a:solidFill>
                  <a:srgbClr val="FFC000"/>
                </a:solidFill>
              </a:rPr>
              <a:t>民生需求、维护社会公平、解决社会问题</a:t>
            </a:r>
            <a:r>
              <a:rPr lang="zh-CN" altLang="en-US" sz="2800" dirty="0"/>
              <a:t>而通过各种</a:t>
            </a:r>
            <a:r>
              <a:rPr lang="zh-CN" altLang="en-US" sz="2800" dirty="0">
                <a:solidFill>
                  <a:srgbClr val="FFC000"/>
                </a:solidFill>
              </a:rPr>
              <a:t>调动公共资源、促进各项事业发展</a:t>
            </a:r>
            <a:r>
              <a:rPr lang="zh-CN" altLang="en-US" sz="2800" dirty="0"/>
              <a:t>、</a:t>
            </a:r>
            <a:r>
              <a:rPr lang="zh-CN" altLang="en-US" sz="2800" dirty="0">
                <a:solidFill>
                  <a:srgbClr val="FFC000"/>
                </a:solidFill>
              </a:rPr>
              <a:t>为民众提供福利</a:t>
            </a:r>
            <a:r>
              <a:rPr lang="zh-CN" altLang="en-US" sz="2800" dirty="0"/>
              <a:t>性社会服务的政策体系。</a:t>
            </a:r>
            <a:endParaRPr lang="zh-CN"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4034" name="标题 44033"/>
          <p:cNvSpPr>
            <a:spLocks noGrp="1"/>
          </p:cNvSpPr>
          <p:nvPr>
            <p:ph type="title"/>
          </p:nvPr>
        </p:nvSpPr>
        <p:spPr/>
        <p:txBody>
          <a:bodyPr lIns="92075" tIns="46038" rIns="92075" bIns="46038" anchor="b" anchorCtr="0"/>
          <a:lstStyle/>
          <a:p>
            <a:pPr algn="l">
              <a:lnSpc>
                <a:spcPct val="80000"/>
              </a:lnSpc>
            </a:pPr>
            <a:r>
              <a:rPr lang="zh-CN" altLang="en-US" sz="4000" dirty="0">
                <a:latin typeface="方正小标宋简体" panose="02010601030101010101" charset="-122"/>
                <a:ea typeface="方正小标宋简体" panose="02010601030101010101" charset="-122"/>
                <a:cs typeface="方正小标宋简体" panose="02010601030101010101" charset="-122"/>
              </a:rPr>
              <a:t> </a:t>
            </a:r>
            <a:r>
              <a:rPr lang="zh-CN" altLang="en-US" sz="3600" dirty="0"/>
              <a:t> </a:t>
            </a:r>
            <a:r>
              <a:rPr lang="zh-CN" altLang="en-US" sz="3600" dirty="0">
                <a:solidFill>
                  <a:srgbClr val="FFC000"/>
                </a:solidFill>
                <a:latin typeface="楷体" panose="02010609060101010101" charset="-122"/>
                <a:ea typeface="楷体" panose="02010609060101010101" charset="-122"/>
                <a:sym typeface="+mn-ea"/>
              </a:rPr>
              <a:t>社会政策的主要领域</a:t>
            </a:r>
            <a:r>
              <a:rPr lang="zh-CN" altLang="en-US" sz="3600" dirty="0"/>
              <a:t>                     </a:t>
            </a:r>
            <a:endParaRPr lang="zh-CN" altLang="en-US" sz="3600" dirty="0"/>
          </a:p>
        </p:txBody>
      </p:sp>
      <p:sp>
        <p:nvSpPr>
          <p:cNvPr id="44035" name="文本占位符 44034"/>
          <p:cNvSpPr>
            <a:spLocks noGrp="1"/>
          </p:cNvSpPr>
          <p:nvPr>
            <p:ph type="body" idx="1"/>
          </p:nvPr>
        </p:nvSpPr>
        <p:spPr>
          <a:xfrm>
            <a:off x="24765" y="1641475"/>
            <a:ext cx="9059545" cy="5059680"/>
          </a:xfrm>
        </p:spPr>
        <p:txBody>
          <a:bodyPr lIns="92075" tIns="46038" rIns="92075" bIns="46038"/>
          <a:lstStyle/>
          <a:p>
            <a:pPr marL="0" indent="0">
              <a:lnSpc>
                <a:spcPct val="120000"/>
              </a:lnSpc>
              <a:buNone/>
            </a:pPr>
            <a:r>
              <a:rPr lang="en-US" altLang="zh-CN" dirty="0"/>
              <a:t>        </a:t>
            </a:r>
            <a:endParaRPr lang="zh-CN" altLang="en-US" dirty="0"/>
          </a:p>
          <a:p>
            <a:pPr marL="0" indent="0">
              <a:lnSpc>
                <a:spcPct val="120000"/>
              </a:lnSpc>
              <a:buNone/>
            </a:pPr>
            <a:r>
              <a:rPr lang="en-US" altLang="zh-CN" dirty="0"/>
              <a:t>            </a:t>
            </a:r>
            <a:r>
              <a:rPr lang="en-US" altLang="zh-CN" sz="2800" dirty="0"/>
              <a:t>        </a:t>
            </a:r>
            <a:r>
              <a:rPr lang="zh-CN" altLang="en-US" sz="2800" dirty="0">
                <a:sym typeface="+mn-ea"/>
              </a:rPr>
              <a:t>医疗政策</a:t>
            </a:r>
            <a:r>
              <a:rPr lang="en-US" altLang="zh-CN" sz="2800" dirty="0"/>
              <a:t>                     </a:t>
            </a:r>
            <a:r>
              <a:rPr lang="zh-CN" altLang="en-US" sz="2800" dirty="0"/>
              <a:t>劳动就业政策</a:t>
            </a:r>
            <a:endParaRPr lang="zh-CN" altLang="en-US" sz="2800" dirty="0"/>
          </a:p>
          <a:p>
            <a:pPr marL="0" indent="0">
              <a:lnSpc>
                <a:spcPct val="120000"/>
              </a:lnSpc>
              <a:buNone/>
            </a:pPr>
            <a:r>
              <a:rPr lang="en-US" altLang="zh-CN" sz="2800" dirty="0">
                <a:sym typeface="+mn-ea"/>
              </a:rPr>
              <a:t>   </a:t>
            </a:r>
            <a:r>
              <a:rPr lang="zh-CN" altLang="en-US" sz="2800" dirty="0">
                <a:sym typeface="+mn-ea"/>
              </a:rPr>
              <a:t>社会保障政策</a:t>
            </a:r>
            <a:endParaRPr lang="zh-CN" altLang="en-US" dirty="0"/>
          </a:p>
          <a:p>
            <a:pPr marL="0" indent="0">
              <a:lnSpc>
                <a:spcPct val="120000"/>
              </a:lnSpc>
              <a:buNone/>
            </a:pPr>
            <a:r>
              <a:rPr lang="en-US" altLang="zh-CN" dirty="0"/>
              <a:t>                                                        </a:t>
            </a:r>
            <a:r>
              <a:rPr lang="zh-CN" altLang="en-US" sz="2800" dirty="0"/>
              <a:t>公共教育政策</a:t>
            </a:r>
            <a:endParaRPr lang="zh-CN" altLang="en-US" sz="2800" dirty="0"/>
          </a:p>
          <a:p>
            <a:pPr marL="0" indent="0">
              <a:lnSpc>
                <a:spcPct val="120000"/>
              </a:lnSpc>
              <a:buNone/>
            </a:pPr>
            <a:r>
              <a:rPr lang="zh-CN" altLang="en-US" sz="2800" dirty="0"/>
              <a:t>激发社会组织</a:t>
            </a:r>
            <a:r>
              <a:rPr lang="en-US" altLang="zh-CN" sz="2800" dirty="0"/>
              <a:t>                             </a:t>
            </a:r>
            <a:endParaRPr lang="zh-CN" altLang="en-US" sz="2800" dirty="0"/>
          </a:p>
          <a:p>
            <a:pPr marL="0" indent="0">
              <a:lnSpc>
                <a:spcPct val="120000"/>
              </a:lnSpc>
              <a:buNone/>
            </a:pPr>
            <a:r>
              <a:rPr lang="en-US" altLang="zh-CN" dirty="0"/>
              <a:t>    </a:t>
            </a:r>
            <a:r>
              <a:rPr lang="zh-CN" altLang="en-US" sz="2800" u="sng" dirty="0"/>
              <a:t>活力促进慈善</a:t>
            </a:r>
            <a:r>
              <a:rPr lang="en-US" altLang="zh-CN" dirty="0"/>
              <a:t>                                </a:t>
            </a:r>
            <a:r>
              <a:rPr lang="zh-CN" altLang="en-US" sz="2800" dirty="0"/>
              <a:t>住房政策</a:t>
            </a:r>
            <a:r>
              <a:rPr lang="en-US" altLang="zh-CN" dirty="0"/>
              <a:t> </a:t>
            </a:r>
            <a:endParaRPr lang="zh-CN" altLang="en-US" dirty="0"/>
          </a:p>
          <a:p>
            <a:pPr marL="0" indent="0">
              <a:lnSpc>
                <a:spcPct val="120000"/>
              </a:lnSpc>
              <a:buNone/>
            </a:pPr>
            <a:r>
              <a:rPr lang="en-US" altLang="zh-CN" dirty="0"/>
              <a:t>      </a:t>
            </a:r>
            <a:r>
              <a:rPr lang="zh-CN" altLang="en-US" sz="2800" u="sng" dirty="0"/>
              <a:t>事业发展</a:t>
            </a:r>
            <a:r>
              <a:rPr lang="zh-CN" altLang="en-US" u="sng" dirty="0"/>
              <a:t>政策</a:t>
            </a:r>
            <a:r>
              <a:rPr lang="en-US" altLang="zh-CN" dirty="0"/>
              <a:t>                </a:t>
            </a:r>
            <a:r>
              <a:rPr lang="zh-CN" altLang="en-US" sz="2800" u="sng" dirty="0"/>
              <a:t>针对特定人群对象的专门</a:t>
            </a:r>
            <a:endParaRPr lang="zh-CN" altLang="en-US" sz="2800" dirty="0"/>
          </a:p>
          <a:p>
            <a:pPr marL="0" indent="0">
              <a:lnSpc>
                <a:spcPct val="120000"/>
              </a:lnSpc>
              <a:buNone/>
            </a:pPr>
            <a:r>
              <a:rPr lang="zh-CN" altLang="en-US" sz="2800" dirty="0"/>
              <a:t> </a:t>
            </a:r>
            <a:r>
              <a:rPr lang="en-US" altLang="zh-CN" sz="2800" dirty="0"/>
              <a:t>                                                         </a:t>
            </a:r>
            <a:r>
              <a:rPr lang="zh-CN" altLang="en-US" sz="2800" u="sng" dirty="0"/>
              <a:t>服务的政策</a:t>
            </a:r>
            <a:r>
              <a:rPr lang="en-US" altLang="zh-CN" sz="2800" dirty="0"/>
              <a:t>   </a:t>
            </a:r>
            <a:endParaRPr lang="en-US" altLang="zh-CN" sz="2800" dirty="0"/>
          </a:p>
        </p:txBody>
      </p:sp>
      <p:sp>
        <p:nvSpPr>
          <p:cNvPr id="3" name="椭圆 2"/>
          <p:cNvSpPr/>
          <p:nvPr/>
        </p:nvSpPr>
        <p:spPr>
          <a:xfrm>
            <a:off x="2751455" y="3068955"/>
            <a:ext cx="3641725" cy="2497455"/>
          </a:xfrm>
          <a:prstGeom prst="ellipse">
            <a:avLst/>
          </a:prstGeom>
          <a:gradFill>
            <a:gsLst>
              <a:gs pos="0">
                <a:srgbClr val="FE4444"/>
              </a:gs>
              <a:gs pos="100000">
                <a:srgbClr val="832B2B"/>
              </a:gs>
            </a:gsLst>
            <a:lin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chemeClr val="tx1"/>
                </a:solidFill>
              </a:rPr>
              <a:t>社会政策</a:t>
            </a:r>
            <a:endParaRPr lang="zh-CN" altLang="en-US" sz="3200" b="1">
              <a:solidFill>
                <a:schemeClr val="tx1"/>
              </a:solidFill>
            </a:endParaRPr>
          </a:p>
        </p:txBody>
      </p:sp>
      <p:sp>
        <p:nvSpPr>
          <p:cNvPr id="4" name="椭圆 3"/>
          <p:cNvSpPr/>
          <p:nvPr/>
        </p:nvSpPr>
        <p:spPr>
          <a:xfrm>
            <a:off x="2555875" y="3357245"/>
            <a:ext cx="675640" cy="66167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A</a:t>
            </a:r>
            <a:endParaRPr lang="en-US" altLang="zh-CN">
              <a:solidFill>
                <a:schemeClr val="tx1"/>
              </a:solidFill>
            </a:endParaRPr>
          </a:p>
        </p:txBody>
      </p:sp>
      <p:sp>
        <p:nvSpPr>
          <p:cNvPr id="5" name="椭圆 4"/>
          <p:cNvSpPr/>
          <p:nvPr/>
        </p:nvSpPr>
        <p:spPr>
          <a:xfrm>
            <a:off x="3708400" y="2781300"/>
            <a:ext cx="648335" cy="575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B</a:t>
            </a:r>
            <a:endParaRPr lang="en-US" altLang="zh-CN">
              <a:solidFill>
                <a:schemeClr val="tx1"/>
              </a:solidFill>
            </a:endParaRPr>
          </a:p>
        </p:txBody>
      </p:sp>
      <p:sp>
        <p:nvSpPr>
          <p:cNvPr id="6" name="椭圆 5"/>
          <p:cNvSpPr/>
          <p:nvPr/>
        </p:nvSpPr>
        <p:spPr>
          <a:xfrm>
            <a:off x="5220335" y="2925445"/>
            <a:ext cx="762635" cy="675005"/>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C</a:t>
            </a:r>
            <a:endParaRPr lang="en-US" altLang="zh-CN">
              <a:solidFill>
                <a:schemeClr val="tx1"/>
              </a:solidFill>
            </a:endParaRPr>
          </a:p>
        </p:txBody>
      </p:sp>
      <p:sp>
        <p:nvSpPr>
          <p:cNvPr id="7" name="椭圆 6"/>
          <p:cNvSpPr/>
          <p:nvPr/>
        </p:nvSpPr>
        <p:spPr>
          <a:xfrm>
            <a:off x="5796280" y="3773170"/>
            <a:ext cx="723265" cy="674370"/>
          </a:xfrm>
          <a:prstGeom prst="ellipse">
            <a:avLst/>
          </a:prstGeom>
          <a:gradFill>
            <a:gsLst>
              <a:gs pos="0">
                <a:srgbClr val="14CD68"/>
              </a:gs>
              <a:gs pos="100000">
                <a:srgbClr val="0B6E38"/>
              </a:gs>
            </a:gsLst>
            <a:lin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D</a:t>
            </a:r>
            <a:endParaRPr lang="en-US" altLang="zh-CN">
              <a:solidFill>
                <a:schemeClr val="tx1"/>
              </a:solidFill>
            </a:endParaRPr>
          </a:p>
        </p:txBody>
      </p:sp>
      <p:sp>
        <p:nvSpPr>
          <p:cNvPr id="8" name="椭圆 7"/>
          <p:cNvSpPr/>
          <p:nvPr/>
        </p:nvSpPr>
        <p:spPr>
          <a:xfrm>
            <a:off x="5508625" y="4797425"/>
            <a:ext cx="786765" cy="64833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E</a:t>
            </a:r>
            <a:endParaRPr lang="en-US" altLang="zh-CN">
              <a:solidFill>
                <a:schemeClr val="tx1"/>
              </a:solidFill>
            </a:endParaRPr>
          </a:p>
        </p:txBody>
      </p:sp>
      <p:sp>
        <p:nvSpPr>
          <p:cNvPr id="9" name="椭圆 8"/>
          <p:cNvSpPr/>
          <p:nvPr/>
        </p:nvSpPr>
        <p:spPr>
          <a:xfrm>
            <a:off x="2988310" y="5013325"/>
            <a:ext cx="713105" cy="647700"/>
          </a:xfrm>
          <a:prstGeom prst="ellipse">
            <a:avLst/>
          </a:prstGeom>
          <a:gradFill>
            <a:gsLst>
              <a:gs pos="0">
                <a:srgbClr val="7B32B2"/>
              </a:gs>
              <a:gs pos="100000">
                <a:srgbClr val="401A5D"/>
              </a:gs>
            </a:gsLst>
            <a:lin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tx1"/>
                </a:solidFill>
              </a:rPr>
              <a:t>G</a:t>
            </a:r>
            <a:endParaRPr lang="en-US" altLang="zh-CN">
              <a:solidFill>
                <a:schemeClr val="tx1"/>
              </a:solidFill>
            </a:endParaRPr>
          </a:p>
        </p:txBody>
      </p:sp>
      <p:sp>
        <p:nvSpPr>
          <p:cNvPr id="10" name="椭圆 9"/>
          <p:cNvSpPr/>
          <p:nvPr/>
        </p:nvSpPr>
        <p:spPr>
          <a:xfrm>
            <a:off x="4356100" y="5229225"/>
            <a:ext cx="758825" cy="66802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F</a:t>
            </a:r>
            <a:endParaRPr lang="en-US" altLang="zh-CN"/>
          </a:p>
        </p:txBody>
      </p:sp>
      <p:sp>
        <p:nvSpPr>
          <p:cNvPr id="11" name="椭圆 10"/>
          <p:cNvSpPr/>
          <p:nvPr/>
        </p:nvSpPr>
        <p:spPr>
          <a:xfrm>
            <a:off x="2412365" y="4293235"/>
            <a:ext cx="591185" cy="55372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H</a:t>
            </a:r>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95400" y="228600"/>
            <a:ext cx="7162800" cy="973455"/>
          </a:xfrm>
        </p:spPr>
        <p:txBody>
          <a:bodyPr/>
          <a:lstStyle/>
          <a:p>
            <a:r>
              <a:rPr lang="en-US" altLang="zh-CN"/>
              <a:t>  </a:t>
            </a:r>
            <a:r>
              <a:rPr lang="zh-CN" altLang="en-US" sz="5400">
                <a:latin typeface="+mj-ea"/>
              </a:rPr>
              <a:t>课程介绍</a:t>
            </a:r>
            <a:endParaRPr lang="zh-CN" altLang="en-US" sz="5400">
              <a:latin typeface="+mj-ea"/>
            </a:endParaRPr>
          </a:p>
        </p:txBody>
      </p:sp>
      <p:sp>
        <p:nvSpPr>
          <p:cNvPr id="4" name="内容占位符 3"/>
          <p:cNvSpPr>
            <a:spLocks noGrp="1"/>
          </p:cNvSpPr>
          <p:nvPr>
            <p:ph idx="1"/>
          </p:nvPr>
        </p:nvSpPr>
        <p:spPr>
          <a:xfrm>
            <a:off x="656590" y="1905000"/>
            <a:ext cx="7877810" cy="4114800"/>
          </a:xfrm>
        </p:spPr>
        <p:txBody>
          <a:bodyPr/>
          <a:lstStyle/>
          <a:p>
            <a:r>
              <a:rPr lang="en-US" altLang="zh-CN"/>
              <a:t>      </a:t>
            </a:r>
            <a:r>
              <a:rPr lang="zh-CN" altLang="en-US"/>
              <a:t>社会工作理论</a:t>
            </a:r>
            <a:r>
              <a:rPr lang="en-US" altLang="zh-CN"/>
              <a:t>                  </a:t>
            </a:r>
            <a:r>
              <a:rPr lang="zh-CN" altLang="en-US">
                <a:solidFill>
                  <a:srgbClr val="FFC000"/>
                </a:solidFill>
              </a:rPr>
              <a:t>理论</a:t>
            </a:r>
            <a:endParaRPr lang="zh-CN" altLang="en-US"/>
          </a:p>
          <a:p>
            <a:endParaRPr lang="zh-CN" altLang="en-US"/>
          </a:p>
          <a:p>
            <a:r>
              <a:rPr lang="en-US" altLang="zh-CN"/>
              <a:t>      </a:t>
            </a:r>
            <a:r>
              <a:rPr lang="zh-CN" altLang="en-US"/>
              <a:t>社会工作实务</a:t>
            </a:r>
            <a:r>
              <a:rPr lang="en-US" altLang="zh-CN"/>
              <a:t>                  </a:t>
            </a:r>
            <a:r>
              <a:rPr lang="zh-CN" altLang="en-US">
                <a:solidFill>
                  <a:srgbClr val="FFC000"/>
                </a:solidFill>
              </a:rPr>
              <a:t>实操</a:t>
            </a:r>
            <a:endParaRPr lang="zh-CN" altLang="en-US"/>
          </a:p>
          <a:p>
            <a:endParaRPr lang="zh-CN" altLang="en-US"/>
          </a:p>
          <a:p>
            <a:r>
              <a:rPr lang="en-US" altLang="zh-CN"/>
              <a:t>      </a:t>
            </a:r>
            <a:r>
              <a:rPr lang="zh-CN" altLang="en-US">
                <a:solidFill>
                  <a:srgbClr val="FFC000"/>
                </a:solidFill>
              </a:rPr>
              <a:t>社会工作法规与政策</a:t>
            </a:r>
            <a:r>
              <a:rPr lang="en-US" altLang="zh-CN"/>
              <a:t>        </a:t>
            </a:r>
            <a:r>
              <a:rPr lang="zh-CN" altLang="en-US">
                <a:solidFill>
                  <a:srgbClr val="FFC000"/>
                </a:solidFill>
              </a:rPr>
              <a:t>依据</a:t>
            </a:r>
            <a:endParaRPr lang="zh-CN" altLang="en-US">
              <a:solidFill>
                <a:srgbClr val="FFC000"/>
              </a:solidFill>
            </a:endParaRPr>
          </a:p>
        </p:txBody>
      </p:sp>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pic>
        <p:nvPicPr>
          <p:cNvPr id="5" name="C9F754DE-2CAD-44b6-B708-469DEB6407EB-1" descr="C:/Users/Administrator/AppData/Local/Temp/wpp.yZNsgowpp"/>
          <p:cNvPicPr>
            <a:picLocks noChangeAspect="1"/>
          </p:cNvPicPr>
          <p:nvPr/>
        </p:nvPicPr>
        <p:blipFill>
          <a:blip r:embed="rId1"/>
          <a:stretch>
            <a:fillRect/>
          </a:stretch>
        </p:blipFill>
        <p:spPr>
          <a:xfrm>
            <a:off x="437966" y="1366554"/>
            <a:ext cx="8237855" cy="415036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二、社会政策体系</a:t>
            </a:r>
            <a:endParaRPr lang="zh-CN" altLang="en-US" sz="3600" dirty="0">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4" name="内容占位符 3"/>
          <p:cNvSpPr>
            <a:spLocks noGrp="1"/>
          </p:cNvSpPr>
          <p:nvPr>
            <p:ph idx="1"/>
          </p:nvPr>
        </p:nvSpPr>
        <p:spPr>
          <a:xfrm>
            <a:off x="318135" y="1905000"/>
            <a:ext cx="8589645" cy="4114800"/>
          </a:xfrm>
        </p:spPr>
        <p:txBody>
          <a:bodyPr/>
          <a:lstStyle/>
          <a:p>
            <a:pPr marL="0" indent="0">
              <a:lnSpc>
                <a:spcPct val="140000"/>
              </a:lnSpc>
              <a:spcBef>
                <a:spcPts val="0"/>
              </a:spcBef>
              <a:buNone/>
            </a:pPr>
            <a:r>
              <a:rPr lang="en-US" altLang="zh-CN" sz="2800"/>
              <a:t>    </a:t>
            </a:r>
            <a:r>
              <a:rPr lang="zh-CN" altLang="en-US" sz="2800"/>
              <a:t>下列关于社会政策的说法，正确的是（</a:t>
            </a:r>
            <a:r>
              <a:rPr lang="en-US" altLang="zh-CN" sz="2800"/>
              <a:t>    </a:t>
            </a:r>
            <a:r>
              <a:rPr lang="zh-CN" altLang="en-US" sz="2800"/>
              <a:t>）。</a:t>
            </a:r>
            <a:endParaRPr lang="zh-CN" altLang="en-US" sz="2800"/>
          </a:p>
          <a:p>
            <a:pPr marL="0" indent="0">
              <a:lnSpc>
                <a:spcPct val="140000"/>
              </a:lnSpc>
              <a:spcBef>
                <a:spcPts val="0"/>
              </a:spcBef>
              <a:buNone/>
            </a:pPr>
            <a:r>
              <a:rPr lang="en-US" altLang="zh-CN" sz="2800"/>
              <a:t>     A.</a:t>
            </a:r>
            <a:r>
              <a:rPr lang="zh-CN" altLang="en-US" sz="2800"/>
              <a:t>社会政策是价值中立的</a:t>
            </a:r>
            <a:endParaRPr lang="zh-CN" altLang="en-US" sz="2800"/>
          </a:p>
          <a:p>
            <a:pPr marL="0" indent="0">
              <a:lnSpc>
                <a:spcPct val="140000"/>
              </a:lnSpc>
              <a:spcBef>
                <a:spcPts val="0"/>
              </a:spcBef>
              <a:buNone/>
            </a:pPr>
            <a:r>
              <a:rPr lang="en-US" altLang="zh-CN" sz="2800"/>
              <a:t>     B.</a:t>
            </a:r>
            <a:r>
              <a:rPr lang="zh-CN" altLang="en-US" sz="2800"/>
              <a:t>社会政策是政府为实现社会目标而采取的社会行动的总和</a:t>
            </a:r>
            <a:endParaRPr lang="zh-CN" altLang="en-US" sz="2800"/>
          </a:p>
          <a:p>
            <a:pPr marL="0" indent="0">
              <a:lnSpc>
                <a:spcPct val="140000"/>
              </a:lnSpc>
              <a:spcBef>
                <a:spcPts val="0"/>
              </a:spcBef>
              <a:buNone/>
            </a:pPr>
            <a:r>
              <a:rPr lang="en-US" altLang="zh-CN" sz="2800"/>
              <a:t>     C.</a:t>
            </a:r>
            <a:r>
              <a:rPr lang="zh-CN" altLang="en-US" sz="2800"/>
              <a:t>公共政策是社会政策的重要领域之一</a:t>
            </a:r>
            <a:endParaRPr lang="zh-CN" altLang="en-US" sz="2800"/>
          </a:p>
          <a:p>
            <a:pPr marL="0" indent="0">
              <a:lnSpc>
                <a:spcPct val="140000"/>
              </a:lnSpc>
              <a:spcBef>
                <a:spcPts val="0"/>
              </a:spcBef>
              <a:buNone/>
            </a:pPr>
            <a:r>
              <a:rPr lang="en-US" altLang="zh-CN" sz="2800"/>
              <a:t>     D.</a:t>
            </a:r>
            <a:r>
              <a:rPr lang="zh-CN" altLang="en-US" sz="2800"/>
              <a:t>社会政策由经济政策、环境政策等具体的政策组成</a:t>
            </a:r>
            <a:endParaRPr lang="zh-CN" altLang="en-US" sz="2800"/>
          </a:p>
        </p:txBody>
      </p:sp>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6082" name="标题 46081"/>
          <p:cNvSpPr>
            <a:spLocks noGrp="1"/>
          </p:cNvSpPr>
          <p:nvPr>
            <p:ph type="title"/>
          </p:nvPr>
        </p:nvSpPr>
        <p:spPr>
          <a:xfrm>
            <a:off x="1078230" y="228600"/>
            <a:ext cx="7379970" cy="1143000"/>
          </a:xfrm>
        </p:spPr>
        <p:txBody>
          <a:bodyPr lIns="92075" tIns="46038" rIns="92075" bIns="46038" anchor="b" anchorCtr="0"/>
          <a:lstStyle/>
          <a:p>
            <a:pPr algn="l">
              <a:lnSpc>
                <a:spcPct val="80000"/>
              </a:lnSpc>
            </a:pPr>
            <a:r>
              <a:rPr lang="zh-CN" altLang="en-US" sz="3600" dirty="0">
                <a:latin typeface="方正小标宋简体" panose="02010601030101010101" charset="-122"/>
                <a:ea typeface="方正小标宋简体" panose="02010601030101010101" charset="-122"/>
                <a:cs typeface="黑体" panose="02010609060101010101" charset="-122"/>
                <a:sym typeface="+mn-ea"/>
              </a:rPr>
              <a:t>（三）社会工作的制定主体与对象</a:t>
            </a:r>
            <a:endParaRPr lang="zh-CN" altLang="en-US" sz="3600" dirty="0">
              <a:latin typeface="方正小标宋简体" panose="02010601030101010101" charset="-122"/>
              <a:ea typeface="方正小标宋简体" panose="02010601030101010101" charset="-122"/>
              <a:cs typeface="黑体" panose="02010609060101010101" charset="-122"/>
              <a:sym typeface="+mn-ea"/>
            </a:endParaRPr>
          </a:p>
        </p:txBody>
      </p:sp>
      <p:sp>
        <p:nvSpPr>
          <p:cNvPr id="46083" name="文本占位符 46082"/>
          <p:cNvSpPr>
            <a:spLocks noGrp="1"/>
          </p:cNvSpPr>
          <p:nvPr>
            <p:ph type="body" idx="1"/>
          </p:nvPr>
        </p:nvSpPr>
        <p:spPr>
          <a:xfrm>
            <a:off x="290830" y="1647825"/>
            <a:ext cx="8624570" cy="4947920"/>
          </a:xfrm>
        </p:spPr>
        <p:txBody>
          <a:bodyPr lIns="92075" tIns="46038" rIns="92075" bIns="46038"/>
          <a:lstStyle/>
          <a:p>
            <a:pPr marL="0" indent="0">
              <a:lnSpc>
                <a:spcPct val="120000"/>
              </a:lnSpc>
              <a:buNone/>
            </a:pPr>
            <a:r>
              <a:rPr lang="en-US" altLang="zh-CN" dirty="0"/>
              <a:t>       </a:t>
            </a:r>
            <a:r>
              <a:rPr lang="zh-CN" altLang="en-US" sz="2400" dirty="0">
                <a:latin typeface="楷体" panose="02010609060101010101" charset="-122"/>
                <a:ea typeface="楷体" panose="02010609060101010101" charset="-122"/>
              </a:rPr>
              <a:t>指公共政策的制定者和实施者</a:t>
            </a:r>
            <a:endParaRPr lang="zh-CN" altLang="en-US" sz="2400" dirty="0"/>
          </a:p>
          <a:p>
            <a:pPr marL="0" indent="0">
              <a:lnSpc>
                <a:spcPct val="120000"/>
              </a:lnSpc>
              <a:buNone/>
            </a:pPr>
            <a:r>
              <a:rPr lang="en-US" altLang="zh-CN" dirty="0"/>
              <a:t>                                           </a:t>
            </a:r>
            <a:r>
              <a:rPr lang="en-US" altLang="zh-CN" sz="2800" dirty="0"/>
              <a:t> </a:t>
            </a:r>
            <a:r>
              <a:rPr lang="zh-CN" altLang="en-US" sz="2800" dirty="0"/>
              <a:t>政府行政部门</a:t>
            </a:r>
            <a:r>
              <a:rPr lang="zh-CN" altLang="en-US" sz="2400" dirty="0">
                <a:solidFill>
                  <a:srgbClr val="FFC000"/>
                </a:solidFill>
              </a:rPr>
              <a:t>（最重要）</a:t>
            </a:r>
            <a:endParaRPr lang="zh-CN" altLang="en-US" sz="2400" dirty="0"/>
          </a:p>
          <a:p>
            <a:pPr marL="0" indent="0">
              <a:lnSpc>
                <a:spcPct val="140000"/>
              </a:lnSpc>
              <a:spcBef>
                <a:spcPts val="0"/>
              </a:spcBef>
              <a:buNone/>
            </a:pPr>
            <a:r>
              <a:rPr lang="zh-CN" altLang="en-US" sz="2800" dirty="0">
                <a:latin typeface="宋体" panose="02010600030101010101" pitchFamily="2" charset="-122"/>
                <a:ea typeface="宋体" panose="02010600030101010101" pitchFamily="2" charset="-122"/>
                <a:cs typeface="宋体" panose="02010600030101010101" pitchFamily="2" charset="-122"/>
              </a:rPr>
              <a:t>党和国家的</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宋体" panose="02010600030101010101" pitchFamily="2" charset="-122"/>
                <a:ea typeface="宋体" panose="02010600030101010101" pitchFamily="2" charset="-122"/>
                <a:cs typeface="宋体" panose="02010600030101010101" pitchFamily="2" charset="-122"/>
              </a:rPr>
              <a:t>政治组织</a:t>
            </a:r>
            <a:endParaRPr lang="zh-CN" altLang="en-US" sz="2800" dirty="0"/>
          </a:p>
          <a:p>
            <a:pPr marL="0" indent="0">
              <a:lnSpc>
                <a:spcPct val="140000"/>
              </a:lnSpc>
              <a:spcBef>
                <a:spcPts val="0"/>
              </a:spcBef>
              <a:buNone/>
            </a:pPr>
            <a:r>
              <a:rPr lang="zh-CN" altLang="en-US" sz="2400" dirty="0">
                <a:solidFill>
                  <a:srgbClr val="FFC000"/>
                </a:solidFill>
              </a:rPr>
              <a:t>（重要作用）</a:t>
            </a:r>
            <a:r>
              <a:rPr lang="en-US" altLang="zh-CN" dirty="0">
                <a:solidFill>
                  <a:srgbClr val="FFC000"/>
                </a:solidFill>
              </a:rPr>
              <a:t>                                   </a:t>
            </a:r>
            <a:r>
              <a:rPr lang="zh-CN" altLang="en-US" sz="2800" dirty="0">
                <a:solidFill>
                  <a:schemeClr val="tx1"/>
                </a:solidFill>
              </a:rPr>
              <a:t>其他各类组织</a:t>
            </a:r>
            <a:endParaRPr lang="zh-CN" altLang="en-US" sz="2800" dirty="0">
              <a:solidFill>
                <a:schemeClr val="tx1"/>
              </a:solidFill>
            </a:endParaRPr>
          </a:p>
          <a:p>
            <a:pPr marL="0" indent="0">
              <a:lnSpc>
                <a:spcPct val="140000"/>
              </a:lnSpc>
              <a:buNone/>
            </a:pPr>
            <a:r>
              <a:rPr lang="en-US" altLang="zh-CN" sz="2800" dirty="0">
                <a:solidFill>
                  <a:schemeClr val="tx1"/>
                </a:solidFill>
              </a:rPr>
              <a:t>                                                            </a:t>
            </a:r>
            <a:r>
              <a:rPr lang="zh-CN" altLang="en-US" sz="2800" dirty="0">
                <a:solidFill>
                  <a:schemeClr val="tx1"/>
                </a:solidFill>
              </a:rPr>
              <a:t>如</a:t>
            </a:r>
            <a:r>
              <a:rPr lang="en-US" altLang="zh-CN" sz="2800" dirty="0">
                <a:solidFill>
                  <a:schemeClr val="tx1"/>
                </a:solidFill>
              </a:rPr>
              <a:t> </a:t>
            </a:r>
            <a:r>
              <a:rPr lang="zh-CN" altLang="en-US" sz="2800" dirty="0">
                <a:solidFill>
                  <a:schemeClr val="tx1"/>
                </a:solidFill>
              </a:rPr>
              <a:t>企业、事</a:t>
            </a:r>
            <a:r>
              <a:rPr lang="en-US" altLang="zh-CN" sz="2800" dirty="0">
                <a:solidFill>
                  <a:schemeClr val="tx1"/>
                </a:solidFill>
              </a:rPr>
              <a:t> </a:t>
            </a:r>
            <a:endParaRPr lang="en-US" altLang="zh-CN" sz="2800" dirty="0">
              <a:solidFill>
                <a:schemeClr val="tx1"/>
              </a:solidFill>
            </a:endParaRPr>
          </a:p>
          <a:p>
            <a:pPr marL="0" indent="0">
              <a:lnSpc>
                <a:spcPct val="140000"/>
              </a:lnSpc>
              <a:buNone/>
            </a:pPr>
            <a:r>
              <a:rPr lang="en-US" altLang="zh-CN" sz="2800" dirty="0">
                <a:solidFill>
                  <a:srgbClr val="FFC000"/>
                </a:solidFill>
              </a:rPr>
              <a:t>           </a:t>
            </a:r>
            <a:r>
              <a:rPr lang="zh-CN" altLang="en-US" sz="2800" dirty="0">
                <a:solidFill>
                  <a:schemeClr val="tx1"/>
                </a:solidFill>
              </a:rPr>
              <a:t>全体民众</a:t>
            </a:r>
            <a:r>
              <a:rPr lang="en-US" altLang="zh-CN" sz="2800" dirty="0">
                <a:solidFill>
                  <a:srgbClr val="FFC000"/>
                </a:solidFill>
              </a:rPr>
              <a:t>                        </a:t>
            </a:r>
            <a:r>
              <a:rPr lang="zh-CN" altLang="en-US" sz="2800" dirty="0">
                <a:solidFill>
                  <a:schemeClr val="tx1"/>
                </a:solidFill>
                <a:sym typeface="+mn-ea"/>
              </a:rPr>
              <a:t>业单位、社会组织</a:t>
            </a:r>
            <a:endParaRPr lang="zh-CN" altLang="en-US" sz="2800" dirty="0">
              <a:solidFill>
                <a:schemeClr val="tx1"/>
              </a:solidFill>
            </a:endParaRPr>
          </a:p>
          <a:p>
            <a:pPr marL="0" indent="0">
              <a:lnSpc>
                <a:spcPct val="120000"/>
              </a:lnSpc>
              <a:buNone/>
            </a:pPr>
            <a:r>
              <a:rPr lang="en-US" altLang="zh-CN" dirty="0">
                <a:solidFill>
                  <a:schemeClr val="tx1"/>
                </a:solidFill>
              </a:rPr>
              <a:t>       </a:t>
            </a:r>
            <a:endParaRPr lang="en-US" altLang="zh-CN" dirty="0">
              <a:solidFill>
                <a:schemeClr val="tx1"/>
              </a:solidFill>
            </a:endParaRPr>
          </a:p>
        </p:txBody>
      </p:sp>
      <p:sp>
        <p:nvSpPr>
          <p:cNvPr id="3" name="椭圆 2"/>
          <p:cNvSpPr/>
          <p:nvPr/>
        </p:nvSpPr>
        <p:spPr>
          <a:xfrm>
            <a:off x="2771775" y="3156585"/>
            <a:ext cx="2877185" cy="25908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chemeClr val="tx1"/>
                </a:solidFill>
              </a:rPr>
              <a:t>社会政策</a:t>
            </a:r>
            <a:endParaRPr lang="zh-CN" altLang="en-US" sz="2800" b="1">
              <a:solidFill>
                <a:schemeClr val="tx1"/>
              </a:solidFill>
            </a:endParaRPr>
          </a:p>
        </p:txBody>
      </p:sp>
      <p:sp>
        <p:nvSpPr>
          <p:cNvPr id="4" name="椭圆 3"/>
          <p:cNvSpPr/>
          <p:nvPr/>
        </p:nvSpPr>
        <p:spPr>
          <a:xfrm>
            <a:off x="5292090" y="4581525"/>
            <a:ext cx="725805" cy="7416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C</a:t>
            </a:r>
            <a:endParaRPr lang="en-US" altLang="zh-CN"/>
          </a:p>
        </p:txBody>
      </p:sp>
      <p:sp>
        <p:nvSpPr>
          <p:cNvPr id="5" name="椭圆 4"/>
          <p:cNvSpPr/>
          <p:nvPr/>
        </p:nvSpPr>
        <p:spPr>
          <a:xfrm>
            <a:off x="4499610" y="2780665"/>
            <a:ext cx="804545" cy="765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B</a:t>
            </a:r>
            <a:endParaRPr lang="en-US" altLang="zh-CN"/>
          </a:p>
        </p:txBody>
      </p:sp>
      <p:sp>
        <p:nvSpPr>
          <p:cNvPr id="6" name="椭圆 5"/>
          <p:cNvSpPr/>
          <p:nvPr/>
        </p:nvSpPr>
        <p:spPr>
          <a:xfrm>
            <a:off x="2267585" y="3546475"/>
            <a:ext cx="821690" cy="69151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A</a:t>
            </a:r>
            <a:endParaRPr lang="en-US" altLang="zh-CN"/>
          </a:p>
        </p:txBody>
      </p:sp>
      <p:sp>
        <p:nvSpPr>
          <p:cNvPr id="7" name="椭圆 6"/>
          <p:cNvSpPr/>
          <p:nvPr/>
        </p:nvSpPr>
        <p:spPr>
          <a:xfrm>
            <a:off x="3017520" y="5445125"/>
            <a:ext cx="864235" cy="755015"/>
          </a:xfrm>
          <a:prstGeom prst="ellipse">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D</a:t>
            </a:r>
            <a:endParaRPr lang="en-US" altLang="zh-C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7106" name="标题 47105"/>
          <p:cNvSpPr>
            <a:spLocks noGrp="1"/>
          </p:cNvSpPr>
          <p:nvPr>
            <p:ph type="title"/>
          </p:nvPr>
        </p:nvSpPr>
        <p:spPr>
          <a:xfrm>
            <a:off x="172720" y="228600"/>
            <a:ext cx="8855710" cy="1143000"/>
          </a:xfrm>
        </p:spPr>
        <p:txBody>
          <a:bodyPr lIns="92075" tIns="46038" rIns="92075" bIns="46038" anchor="b" anchorCtr="0"/>
          <a:lstStyle/>
          <a:p>
            <a:pPr algn="ctr">
              <a:lnSpc>
                <a:spcPct val="80000"/>
              </a:lnSpc>
            </a:pPr>
            <a:r>
              <a:rPr lang="zh-CN" altLang="en-US" sz="4000" dirty="0">
                <a:latin typeface="方正小标宋简体" panose="02010601030101010101" charset="-122"/>
                <a:ea typeface="方正小标宋简体" panose="02010601030101010101" charset="-122"/>
                <a:cs typeface="方正小标宋简体" panose="02010601030101010101" charset="-122"/>
              </a:rPr>
              <a:t>第一章</a:t>
            </a:r>
            <a:r>
              <a:rPr lang="en-US" altLang="zh-CN" sz="4000" dirty="0">
                <a:latin typeface="方正小标宋简体" panose="02010601030101010101" charset="-122"/>
                <a:ea typeface="方正小标宋简体" panose="02010601030101010101" charset="-122"/>
                <a:cs typeface="方正小标宋简体" panose="02010601030101010101" charset="-122"/>
              </a:rPr>
              <a:t> </a:t>
            </a:r>
            <a:r>
              <a:rPr lang="zh-CN" altLang="en-US" sz="4000" dirty="0">
                <a:latin typeface="方正小标宋简体" panose="02010601030101010101" charset="-122"/>
                <a:ea typeface="方正小标宋简体" panose="02010601030101010101" charset="-122"/>
                <a:cs typeface="方正小标宋简体" panose="02010601030101010101" charset="-122"/>
              </a:rPr>
              <a:t>社会工作法规与政策体系概述         </a:t>
            </a:r>
            <a:endParaRPr lang="zh-CN" altLang="en-US" sz="4000" dirty="0">
              <a:latin typeface="方正小标宋简体" panose="02010601030101010101" charset="-122"/>
              <a:ea typeface="方正小标宋简体" panose="02010601030101010101" charset="-122"/>
              <a:cs typeface="方正小标宋简体" panose="02010601030101010101" charset="-122"/>
            </a:endParaRPr>
          </a:p>
        </p:txBody>
      </p:sp>
      <p:sp>
        <p:nvSpPr>
          <p:cNvPr id="47107" name="文本占位符 47106"/>
          <p:cNvSpPr>
            <a:spLocks noGrp="1"/>
          </p:cNvSpPr>
          <p:nvPr>
            <p:ph type="body" idx="1"/>
          </p:nvPr>
        </p:nvSpPr>
        <p:spPr>
          <a:xfrm>
            <a:off x="260985" y="1778000"/>
            <a:ext cx="8516620" cy="4901565"/>
          </a:xfrm>
        </p:spPr>
        <p:txBody>
          <a:bodyPr lIns="92075" tIns="46038" rIns="92075" bIns="46038"/>
          <a:lstStyle/>
          <a:p>
            <a:pPr marL="0" indent="0">
              <a:lnSpc>
                <a:spcPct val="140000"/>
              </a:lnSpc>
              <a:spcBef>
                <a:spcPts val="0"/>
              </a:spcBef>
              <a:buNone/>
            </a:pPr>
            <a:r>
              <a:rPr lang="en-US" altLang="zh-CN" sz="2800" dirty="0"/>
              <a:t>             </a:t>
            </a:r>
            <a:r>
              <a:rPr lang="zh-CN" altLang="en-US" sz="2800" dirty="0"/>
              <a:t>第一节</a:t>
            </a:r>
            <a:r>
              <a:rPr lang="en-US" altLang="zh-CN" sz="2800" dirty="0"/>
              <a:t> </a:t>
            </a:r>
            <a:r>
              <a:rPr lang="zh-CN" altLang="en-US" sz="2800" dirty="0"/>
              <a:t>社会工作法规与政策体系</a:t>
            </a:r>
            <a:endParaRPr lang="en-US" altLang="zh-CN" sz="2800" dirty="0"/>
          </a:p>
          <a:p>
            <a:pPr marL="0" indent="0">
              <a:lnSpc>
                <a:spcPct val="140000"/>
              </a:lnSpc>
              <a:spcBef>
                <a:spcPts val="0"/>
              </a:spcBef>
              <a:buNone/>
            </a:pPr>
            <a:r>
              <a:rPr lang="en-US" altLang="zh-CN" sz="2800" dirty="0"/>
              <a:t>             </a:t>
            </a:r>
            <a:r>
              <a:rPr lang="zh-CN" altLang="en-US" sz="2800" dirty="0"/>
              <a:t>二、</a:t>
            </a:r>
            <a:r>
              <a:rPr lang="zh-CN" altLang="en-US" sz="2800" dirty="0">
                <a:latin typeface="楷体" panose="02010609060101010101" charset="-122"/>
                <a:ea typeface="楷体" panose="02010609060101010101" charset="-122"/>
              </a:rPr>
              <a:t>社会政策体系</a:t>
            </a:r>
            <a:endParaRPr lang="zh-CN" altLang="en-US" sz="2800" dirty="0">
              <a:latin typeface="楷体" panose="02010609060101010101" charset="-122"/>
              <a:ea typeface="楷体" panose="02010609060101010101" charset="-122"/>
            </a:endParaRPr>
          </a:p>
          <a:p>
            <a:pPr marL="0" indent="0">
              <a:lnSpc>
                <a:spcPct val="140000"/>
              </a:lnSpc>
              <a:spcBef>
                <a:spcPts val="0"/>
              </a:spcBef>
              <a:buNone/>
            </a:pPr>
            <a:r>
              <a:rPr lang="zh-CN" altLang="en-US" sz="2800" dirty="0">
                <a:latin typeface="楷体" panose="02010609060101010101" charset="-122"/>
                <a:ea typeface="楷体" panose="02010609060101010101" charset="-122"/>
              </a:rPr>
              <a:t> </a:t>
            </a:r>
            <a:r>
              <a:rPr lang="en-US" altLang="zh-CN" sz="2800" dirty="0">
                <a:latin typeface="楷体" panose="02010609060101010101" charset="-122"/>
                <a:ea typeface="楷体" panose="02010609060101010101" charset="-122"/>
              </a:rPr>
              <a:t>       </a:t>
            </a:r>
            <a:r>
              <a:rPr lang="zh-CN" altLang="en-US" sz="2800" dirty="0">
                <a:latin typeface="楷体" panose="02010609060101010101" charset="-122"/>
                <a:ea typeface="楷体" panose="02010609060101010101" charset="-122"/>
              </a:rPr>
              <a:t>社会政策</a:t>
            </a:r>
            <a:r>
              <a:rPr lang="zh-CN" altLang="en-US" sz="2800" dirty="0">
                <a:solidFill>
                  <a:srgbClr val="FFC000"/>
                </a:solidFill>
                <a:latin typeface="楷体" panose="02010609060101010101" charset="-122"/>
                <a:ea typeface="楷体" panose="02010609060101010101" charset="-122"/>
              </a:rPr>
              <a:t>模式：</a:t>
            </a:r>
            <a:endParaRPr lang="zh-CN" altLang="en-US" sz="2800" dirty="0"/>
          </a:p>
          <a:p>
            <a:pPr marL="0" indent="0">
              <a:lnSpc>
                <a:spcPct val="140000"/>
              </a:lnSpc>
              <a:spcBef>
                <a:spcPts val="0"/>
              </a:spcBef>
              <a:buNone/>
            </a:pPr>
            <a:r>
              <a:rPr lang="en-US" altLang="zh-CN" sz="2800" dirty="0"/>
              <a:t>           </a:t>
            </a:r>
            <a:r>
              <a:rPr lang="en-US" altLang="zh-CN" sz="2400" dirty="0"/>
              <a:t>  1.</a:t>
            </a:r>
            <a:r>
              <a:rPr lang="zh-CN" altLang="en-US" sz="2400" dirty="0">
                <a:solidFill>
                  <a:srgbClr val="FF0000"/>
                </a:solidFill>
              </a:rPr>
              <a:t>普惠</a:t>
            </a:r>
            <a:r>
              <a:rPr lang="zh-CN" altLang="en-US" sz="2400" dirty="0">
                <a:solidFill>
                  <a:srgbClr val="FF0000"/>
                </a:solidFill>
                <a:sym typeface="+mn-ea"/>
              </a:rPr>
              <a:t>型</a:t>
            </a:r>
            <a:r>
              <a:rPr lang="zh-CN" altLang="en-US" sz="2400" dirty="0">
                <a:solidFill>
                  <a:srgbClr val="FF0000"/>
                </a:solidFill>
              </a:rPr>
              <a:t>社会政策</a:t>
            </a:r>
            <a:r>
              <a:rPr lang="en-US" altLang="zh-CN" sz="2400" dirty="0">
                <a:solidFill>
                  <a:srgbClr val="FF0000"/>
                </a:solidFill>
              </a:rPr>
              <a:t> </a:t>
            </a:r>
            <a:r>
              <a:rPr lang="en-US" altLang="zh-CN" sz="2400" dirty="0"/>
              <a:t>   </a:t>
            </a:r>
            <a:endParaRPr lang="en-US" altLang="zh-CN" sz="2400" dirty="0"/>
          </a:p>
          <a:p>
            <a:pPr marL="0" indent="0">
              <a:lnSpc>
                <a:spcPct val="140000"/>
              </a:lnSpc>
              <a:spcBef>
                <a:spcPts val="0"/>
              </a:spcBef>
              <a:buNone/>
            </a:pPr>
            <a:r>
              <a:rPr lang="en-US" altLang="zh-CN" sz="2400" dirty="0"/>
              <a:t>                  </a:t>
            </a:r>
            <a:r>
              <a:rPr lang="zh-CN" altLang="en-US" sz="2400" dirty="0"/>
              <a:t>面对所有民众</a:t>
            </a:r>
            <a:r>
              <a:rPr lang="en-US" altLang="zh-CN" sz="2400" dirty="0"/>
              <a:t> </a:t>
            </a:r>
            <a:r>
              <a:rPr lang="zh-CN" altLang="en-US" sz="2400" dirty="0"/>
              <a:t>或有关群体的所有成员</a:t>
            </a:r>
            <a:endParaRPr lang="zh-CN" altLang="en-US" sz="2400" dirty="0"/>
          </a:p>
          <a:p>
            <a:pPr marL="0" indent="0">
              <a:lnSpc>
                <a:spcPct val="140000"/>
              </a:lnSpc>
              <a:spcBef>
                <a:spcPts val="0"/>
              </a:spcBef>
              <a:buNone/>
            </a:pPr>
            <a:r>
              <a:rPr lang="en-US" altLang="zh-CN" sz="2400" dirty="0"/>
              <a:t>               2.</a:t>
            </a:r>
            <a:r>
              <a:rPr lang="zh-CN" altLang="en-US" sz="2400" dirty="0">
                <a:solidFill>
                  <a:srgbClr val="FF0000"/>
                </a:solidFill>
              </a:rPr>
              <a:t>特惠型社会</a:t>
            </a:r>
            <a:endParaRPr lang="zh-CN" altLang="en-US" sz="2400" dirty="0">
              <a:solidFill>
                <a:srgbClr val="FF0000"/>
              </a:solidFill>
            </a:endParaRPr>
          </a:p>
          <a:p>
            <a:pPr marL="0" indent="0">
              <a:lnSpc>
                <a:spcPct val="140000"/>
              </a:lnSpc>
              <a:spcBef>
                <a:spcPts val="0"/>
              </a:spcBef>
              <a:buNone/>
            </a:pPr>
            <a:r>
              <a:rPr lang="en-US" altLang="zh-CN" sz="2400" dirty="0"/>
              <a:t>                  </a:t>
            </a:r>
            <a:r>
              <a:rPr lang="zh-CN" altLang="en-US" sz="2400" dirty="0"/>
              <a:t>面对具有特殊困难的个人和家庭</a:t>
            </a:r>
            <a:endParaRPr lang="en-US" altLang="zh-CN" sz="2400" dirty="0"/>
          </a:p>
          <a:p>
            <a:pPr marL="0" indent="0">
              <a:lnSpc>
                <a:spcPct val="140000"/>
              </a:lnSpc>
              <a:spcBef>
                <a:spcPts val="0"/>
              </a:spcBef>
              <a:buNone/>
            </a:pPr>
            <a:r>
              <a:rPr lang="en-US" altLang="zh-CN" sz="2400" dirty="0"/>
              <a:t>       </a:t>
            </a:r>
            <a:r>
              <a:rPr lang="zh-CN" altLang="en-US" sz="2400" dirty="0"/>
              <a:t>社会政策的发展</a:t>
            </a:r>
            <a:r>
              <a:rPr lang="zh-CN" altLang="en-US" sz="2400" dirty="0">
                <a:solidFill>
                  <a:srgbClr val="FFC000"/>
                </a:solidFill>
              </a:rPr>
              <a:t>趋势：</a:t>
            </a:r>
            <a:r>
              <a:rPr lang="zh-CN" altLang="en-US" sz="2400" u="sng" dirty="0"/>
              <a:t>普惠</a:t>
            </a:r>
            <a:r>
              <a:rPr lang="zh-CN" altLang="en-US" sz="2400" u="sng" dirty="0">
                <a:sym typeface="+mn-ea"/>
              </a:rPr>
              <a:t>型特点弱化</a:t>
            </a:r>
            <a:r>
              <a:rPr lang="zh-CN" altLang="en-US" sz="2400" dirty="0">
                <a:sym typeface="+mn-ea"/>
              </a:rPr>
              <a:t>、</a:t>
            </a:r>
            <a:r>
              <a:rPr lang="zh-CN" altLang="en-US" sz="2400" u="sng" dirty="0">
                <a:sym typeface="+mn-ea"/>
              </a:rPr>
              <a:t>特殊型特点上升</a:t>
            </a:r>
            <a:endParaRPr lang="zh-CN" altLang="en-US" sz="2400" u="sng" dirty="0"/>
          </a:p>
          <a:p>
            <a:pPr marL="0" indent="0">
              <a:lnSpc>
                <a:spcPct val="120000"/>
              </a:lnSpc>
              <a:buNone/>
            </a:pPr>
            <a:endParaRPr lang="zh-CN" altLang="en-US" sz="2400"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8130" name="标题 48129"/>
          <p:cNvSpPr>
            <a:spLocks noGrp="1"/>
          </p:cNvSpPr>
          <p:nvPr>
            <p:ph type="title"/>
          </p:nvPr>
        </p:nvSpPr>
        <p:spPr/>
        <p:txBody>
          <a:bodyPr lIns="92075" tIns="46038" rIns="92075" bIns="46038" anchor="b" anchorCtr="0"/>
          <a:lstStyle/>
          <a:p>
            <a:pPr algn="l">
              <a:lnSpc>
                <a:spcPct val="80000"/>
              </a:lnSpc>
            </a:pPr>
            <a:r>
              <a:rPr lang="zh-CN" altLang="en-US" sz="3600" dirty="0">
                <a:latin typeface="方正小标宋简体" panose="02010601030101010101" charset="-122"/>
                <a:ea typeface="方正小标宋简体" panose="02010601030101010101" charset="-122"/>
                <a:cs typeface="黑体" panose="02010609060101010101" charset="-122"/>
                <a:sym typeface="+mn-ea"/>
              </a:rPr>
              <a:t>二、社会政策体系</a:t>
            </a:r>
            <a:endParaRPr lang="zh-CN" altLang="en-US" sz="3600" dirty="0">
              <a:latin typeface="方正小标宋简体" panose="02010601030101010101" charset="-122"/>
              <a:ea typeface="方正小标宋简体" panose="02010601030101010101" charset="-122"/>
              <a:cs typeface="黑体" panose="02010609060101010101" charset="-122"/>
              <a:sym typeface="+mn-ea"/>
            </a:endParaRPr>
          </a:p>
        </p:txBody>
      </p:sp>
      <p:sp>
        <p:nvSpPr>
          <p:cNvPr id="48131" name="文本占位符 48130"/>
          <p:cNvSpPr>
            <a:spLocks noGrp="1"/>
          </p:cNvSpPr>
          <p:nvPr>
            <p:ph type="body" idx="1"/>
          </p:nvPr>
        </p:nvSpPr>
        <p:spPr>
          <a:xfrm>
            <a:off x="624205" y="1637665"/>
            <a:ext cx="8225155" cy="4920615"/>
          </a:xfrm>
        </p:spPr>
        <p:txBody>
          <a:bodyPr lIns="92075" tIns="46038" rIns="92075" bIns="46038"/>
          <a:lstStyle/>
          <a:p>
            <a:pPr marL="0" indent="0">
              <a:lnSpc>
                <a:spcPct val="140000"/>
              </a:lnSpc>
              <a:spcBef>
                <a:spcPts val="0"/>
              </a:spcBef>
              <a:buNone/>
            </a:pPr>
            <a:r>
              <a:rPr lang="en-US" altLang="zh-CN" sz="2800" dirty="0">
                <a:latin typeface="黑体" panose="02010609060101010101" charset="-122"/>
                <a:ea typeface="黑体" panose="02010609060101010101" charset="-122"/>
              </a:rPr>
              <a:t>   </a:t>
            </a:r>
            <a:r>
              <a:rPr lang="zh-CN" altLang="en-US" sz="2800" dirty="0">
                <a:latin typeface="楷体" panose="02010609060101010101" charset="-122"/>
                <a:ea typeface="楷体" panose="02010609060101010101" charset="-122"/>
                <a:cs typeface="宋体" panose="02010600030101010101" pitchFamily="2" charset="-122"/>
              </a:rPr>
              <a:t>（四）社会政策的</a:t>
            </a:r>
            <a:r>
              <a:rPr lang="zh-CN" altLang="en-US" sz="2800" dirty="0">
                <a:solidFill>
                  <a:srgbClr val="FFC000"/>
                </a:solidFill>
                <a:latin typeface="楷体" panose="02010609060101010101" charset="-122"/>
                <a:ea typeface="楷体" panose="02010609060101010101" charset="-122"/>
                <a:cs typeface="宋体" panose="02010600030101010101" pitchFamily="2" charset="-122"/>
              </a:rPr>
              <a:t>资源调动方式</a:t>
            </a:r>
            <a:endParaRPr lang="zh-CN" altLang="en-US" sz="2800" dirty="0">
              <a:latin typeface="楷体" panose="02010609060101010101" charset="-122"/>
              <a:ea typeface="楷体" panose="02010609060101010101" charset="-122"/>
              <a:cs typeface="宋体" panose="02010600030101010101" pitchFamily="2" charset="-122"/>
            </a:endParaRPr>
          </a:p>
          <a:p>
            <a:pPr marL="0" indent="0">
              <a:lnSpc>
                <a:spcPct val="140000"/>
              </a:lnSpc>
              <a:spcBef>
                <a:spcPts val="0"/>
              </a:spcBef>
              <a:buNone/>
            </a:pP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    1.</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政府公共财政</a:t>
            </a:r>
            <a:r>
              <a:rPr lang="zh-CN" altLang="en-US" sz="2400" dirty="0">
                <a:latin typeface="宋体" panose="02010600030101010101" pitchFamily="2" charset="-122"/>
                <a:ea typeface="宋体" panose="02010600030101010101" pitchFamily="2" charset="-122"/>
                <a:cs typeface="宋体" panose="02010600030101010101" pitchFamily="2" charset="-122"/>
              </a:rPr>
              <a:t>对社会各项事业的投入（主要渠道）</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2.</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各类社会力量</a:t>
            </a:r>
            <a:r>
              <a:rPr lang="zh-CN" altLang="en-US" sz="2400" dirty="0">
                <a:latin typeface="宋体" panose="02010600030101010101" pitchFamily="2" charset="-122"/>
                <a:ea typeface="宋体" panose="02010600030101010101" pitchFamily="2" charset="-122"/>
                <a:cs typeface="宋体" panose="02010600030101010101" pitchFamily="2" charset="-122"/>
              </a:rPr>
              <a:t>对社会服务和公益事业的投入</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政府以外的各类组织和个人；主要是资金和人力的投入（慈善捐助、志愿者）</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3.</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政府与社会力量合作</a:t>
            </a:r>
            <a:endPar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zh-CN" altLang="en-US" sz="2400" dirty="0">
                <a:solidFill>
                  <a:schemeClr val="tx1"/>
                </a:solidFill>
                <a:latin typeface="宋体" panose="02010600030101010101" pitchFamily="2" charset="-122"/>
                <a:ea typeface="宋体" panose="02010600030101010101" pitchFamily="2" charset="-122"/>
                <a:cs typeface="宋体" panose="02010600030101010101" pitchFamily="2" charset="-122"/>
              </a:rPr>
              <a:t>基本模式：动员社会力量参与、共同提供资源、政府减免税收等优惠方式鼓励社会力量参与社会福利事业，政府购买服务。</a:t>
            </a:r>
            <a:endParaRPr lang="zh-CN" altLang="en-US" sz="2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endParaRPr lang="zh-CN" altLang="en-US" sz="2400"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49154" name="标题 49153"/>
          <p:cNvSpPr>
            <a:spLocks noGrp="1"/>
          </p:cNvSpPr>
          <p:nvPr>
            <p:ph type="title"/>
          </p:nvPr>
        </p:nvSpPr>
        <p:spPr>
          <a:xfrm>
            <a:off x="180975" y="228600"/>
            <a:ext cx="8907780" cy="1143000"/>
          </a:xfrm>
        </p:spPr>
        <p:txBody>
          <a:bodyPr lIns="92075" tIns="46038" rIns="92075" bIns="46038" anchor="b" anchorCtr="0"/>
          <a:lstStyle/>
          <a:p>
            <a:pPr algn="ctr">
              <a:lnSpc>
                <a:spcPct val="80000"/>
              </a:lnSpc>
            </a:pPr>
            <a:r>
              <a:rPr lang="zh-CN" altLang="en-US" sz="3600" dirty="0">
                <a:latin typeface="方正小标宋简体" panose="02010601030101010101" charset="-122"/>
                <a:ea typeface="方正小标宋简体" panose="02010601030101010101" charset="-122"/>
                <a:cs typeface="方正小标宋简体" panose="02010601030101010101" charset="-122"/>
              </a:rPr>
              <a:t>第一章</a:t>
            </a:r>
            <a:r>
              <a:rPr lang="en-US" altLang="zh-CN" sz="3600" dirty="0">
                <a:latin typeface="方正小标宋简体" panose="02010601030101010101" charset="-122"/>
                <a:ea typeface="方正小标宋简体" panose="02010601030101010101" charset="-122"/>
                <a:cs typeface="方正小标宋简体" panose="02010601030101010101" charset="-122"/>
              </a:rPr>
              <a:t> </a:t>
            </a:r>
            <a:r>
              <a:rPr lang="zh-CN" altLang="en-US" sz="3600" dirty="0">
                <a:latin typeface="方正小标宋简体" panose="02010601030101010101" charset="-122"/>
                <a:ea typeface="方正小标宋简体" panose="02010601030101010101" charset="-122"/>
                <a:cs typeface="方正小标宋简体" panose="02010601030101010101" charset="-122"/>
              </a:rPr>
              <a:t>社会工作法规与政策概述</a:t>
            </a:r>
            <a:endParaRPr lang="zh-CN" altLang="en-US" sz="3600" dirty="0">
              <a:latin typeface="方正小标宋简体" panose="02010601030101010101" charset="-122"/>
              <a:ea typeface="方正小标宋简体" panose="02010601030101010101" charset="-122"/>
              <a:cs typeface="方正小标宋简体" panose="02010601030101010101" charset="-122"/>
            </a:endParaRPr>
          </a:p>
        </p:txBody>
      </p:sp>
      <p:sp>
        <p:nvSpPr>
          <p:cNvPr id="49155" name="文本占位符 49154"/>
          <p:cNvSpPr>
            <a:spLocks noGrp="1"/>
          </p:cNvSpPr>
          <p:nvPr>
            <p:ph type="body" idx="1"/>
          </p:nvPr>
        </p:nvSpPr>
        <p:spPr>
          <a:xfrm>
            <a:off x="440690" y="1778000"/>
            <a:ext cx="8253730" cy="4241800"/>
          </a:xfrm>
        </p:spPr>
        <p:txBody>
          <a:bodyPr lIns="92075" tIns="46038" rIns="92075" bIns="46038"/>
          <a:lstStyle/>
          <a:p>
            <a:pPr marL="0" indent="0">
              <a:lnSpc>
                <a:spcPct val="140000"/>
              </a:lnSpc>
              <a:spcBef>
                <a:spcPts val="0"/>
              </a:spcBef>
              <a:buNone/>
            </a:pPr>
            <a:r>
              <a:rPr lang="en-US" altLang="zh-CN" dirty="0"/>
              <a:t>    </a:t>
            </a:r>
            <a:r>
              <a:rPr lang="en-US" altLang="zh-CN" sz="2800" dirty="0">
                <a:latin typeface="黑体" panose="02010609060101010101" charset="-122"/>
                <a:ea typeface="黑体" panose="02010609060101010101" charset="-122"/>
                <a:cs typeface="黑体" panose="02010609060101010101" charset="-122"/>
              </a:rPr>
              <a:t>  </a:t>
            </a:r>
            <a:r>
              <a:rPr lang="zh-CN" altLang="en-US" sz="2800" dirty="0">
                <a:latin typeface="黑体" panose="02010609060101010101" charset="-122"/>
                <a:ea typeface="黑体" panose="02010609060101010101" charset="-122"/>
                <a:cs typeface="黑体" panose="02010609060101010101" charset="-122"/>
                <a:sym typeface="+mn-ea"/>
              </a:rPr>
              <a:t>第二节</a:t>
            </a:r>
            <a:r>
              <a:rPr lang="en-US" altLang="zh-CN" sz="2800" dirty="0">
                <a:latin typeface="黑体" panose="02010609060101010101" charset="-122"/>
                <a:ea typeface="黑体" panose="02010609060101010101" charset="-122"/>
                <a:cs typeface="黑体" panose="02010609060101010101" charset="-122"/>
                <a:sym typeface="+mn-ea"/>
              </a:rPr>
              <a:t> </a:t>
            </a:r>
            <a:r>
              <a:rPr lang="zh-CN" altLang="en-US" sz="2800" dirty="0">
                <a:latin typeface="黑体" panose="02010609060101010101" charset="-122"/>
                <a:ea typeface="黑体" panose="02010609060101010101" charset="-122"/>
                <a:cs typeface="黑体" panose="02010609060101010101" charset="-122"/>
                <a:sym typeface="+mn-ea"/>
              </a:rPr>
              <a:t>社会法规与政策的主要内容</a:t>
            </a:r>
            <a:endParaRPr lang="en-US" altLang="zh-CN" sz="2800" dirty="0">
              <a:latin typeface="黑体" panose="02010609060101010101" charset="-122"/>
              <a:ea typeface="黑体" panose="02010609060101010101" charset="-122"/>
              <a:cs typeface="黑体" panose="02010609060101010101" charset="-122"/>
            </a:endParaRPr>
          </a:p>
          <a:p>
            <a:pPr marL="0" indent="0">
              <a:lnSpc>
                <a:spcPct val="140000"/>
              </a:lnSpc>
              <a:spcBef>
                <a:spcPts val="0"/>
              </a:spcBef>
              <a:buNone/>
            </a:pPr>
            <a:r>
              <a:rPr lang="en-US" altLang="zh-CN" dirty="0"/>
              <a:t>      </a:t>
            </a:r>
            <a:r>
              <a:rPr lang="en-US" altLang="zh-CN" sz="2800" dirty="0">
                <a:latin typeface="Calibri" panose="020F0502020204030204" charset="0"/>
                <a:ea typeface="宋体" panose="02010600030101010101" pitchFamily="2" charset="-122"/>
                <a:cs typeface="宋体" panose="02010600030101010101" pitchFamily="2" charset="-122"/>
              </a:rPr>
              <a:t>① </a:t>
            </a:r>
            <a:r>
              <a:rPr lang="zh-CN" altLang="en-US" sz="2800" dirty="0">
                <a:latin typeface="宋体" panose="02010600030101010101" pitchFamily="2" charset="-122"/>
                <a:ea typeface="宋体" panose="02010600030101010101" pitchFamily="2" charset="-122"/>
                <a:cs typeface="宋体" panose="02010600030101010101" pitchFamily="2" charset="-122"/>
              </a:rPr>
              <a:t>我国有关社会建设的一般性法规与政策</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en-US" altLang="zh-CN" sz="2800" dirty="0">
                <a:latin typeface="Calibri" panose="020F0502020204030204" charset="0"/>
                <a:ea typeface="宋体" panose="02010600030101010101" pitchFamily="2" charset="-122"/>
                <a:cs typeface="宋体" panose="02010600030101010101" pitchFamily="2" charset="-122"/>
              </a:rPr>
              <a:t>② </a:t>
            </a:r>
            <a:r>
              <a:rPr lang="zh-CN" altLang="en-US" sz="2800" dirty="0">
                <a:latin typeface="宋体" panose="02010600030101010101" pitchFamily="2" charset="-122"/>
                <a:ea typeface="宋体" panose="02010600030101010101" pitchFamily="2" charset="-122"/>
                <a:cs typeface="宋体" panose="02010600030101010101" pitchFamily="2" charset="-122"/>
              </a:rPr>
              <a:t>我国促进和规范社会工作发展的法规和政策</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en-US" altLang="zh-CN" sz="2800" dirty="0">
                <a:latin typeface="Calibri" panose="020F0502020204030204" charset="0"/>
                <a:ea typeface="宋体" panose="02010600030101010101" pitchFamily="2" charset="-122"/>
                <a:cs typeface="宋体" panose="02010600030101010101" pitchFamily="2" charset="-122"/>
              </a:rPr>
              <a:t>③ </a:t>
            </a:r>
            <a:r>
              <a:rPr lang="zh-CN" altLang="en-US" sz="2800" dirty="0">
                <a:latin typeface="宋体" panose="02010600030101010101" pitchFamily="2" charset="-122"/>
                <a:ea typeface="宋体" panose="02010600030101010101" pitchFamily="2" charset="-122"/>
                <a:cs typeface="宋体" panose="02010600030101010101" pitchFamily="2" charset="-122"/>
              </a:rPr>
              <a:t>我国社会工作主要业务领域中相关法规与政策</a:t>
            </a:r>
            <a:br>
              <a:rPr lang="zh-CN" altLang="en-US" sz="2800" dirty="0">
                <a:latin typeface="宋体" panose="02010600030101010101" pitchFamily="2" charset="-122"/>
                <a:ea typeface="宋体" panose="02010600030101010101" pitchFamily="2" charset="-122"/>
                <a:cs typeface="宋体" panose="02010600030101010101" pitchFamily="2" charset="-122"/>
              </a:rPr>
            </a:br>
            <a:r>
              <a:rPr lang="zh-CN" altLang="en-US" dirty="0"/>
              <a:t>           </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0178" name="标题 50177"/>
          <p:cNvSpPr>
            <a:spLocks noGrp="1"/>
          </p:cNvSpPr>
          <p:nvPr>
            <p:ph type="title"/>
          </p:nvPr>
        </p:nvSpPr>
        <p:spPr>
          <a:xfrm>
            <a:off x="70485" y="0"/>
            <a:ext cx="9003665" cy="1371600"/>
          </a:xfrm>
        </p:spPr>
        <p:txBody>
          <a:bodyPr lIns="92075" tIns="46038" rIns="92075" bIns="46038" anchor="b" anchorCtr="0"/>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第一章</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社会工作法规与政策概述</a:t>
            </a:r>
            <a:endParaRPr lang="zh-CN" altLang="en-US" sz="3600" dirty="0">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50179" name="文本占位符 50178"/>
          <p:cNvSpPr>
            <a:spLocks noGrp="1"/>
          </p:cNvSpPr>
          <p:nvPr>
            <p:ph type="body" idx="1"/>
          </p:nvPr>
        </p:nvSpPr>
        <p:spPr>
          <a:xfrm>
            <a:off x="779780" y="1630680"/>
            <a:ext cx="7754620" cy="4973955"/>
          </a:xfrm>
        </p:spPr>
        <p:txBody>
          <a:bodyPr lIns="92075" tIns="46038" rIns="92075" bIns="46038"/>
          <a:lstStyle/>
          <a:p>
            <a:pPr marL="0" indent="0">
              <a:lnSpc>
                <a:spcPct val="140000"/>
              </a:lnSpc>
              <a:spcBef>
                <a:spcPts val="0"/>
              </a:spcBef>
              <a:buNone/>
            </a:pPr>
            <a:r>
              <a:rPr lang="en-US" altLang="zh-CN" sz="2800" dirty="0"/>
              <a:t>    </a:t>
            </a:r>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黑体" panose="02010609060101010101" charset="-122"/>
                <a:ea typeface="黑体" panose="02010609060101010101" charset="-122"/>
                <a:cs typeface="黑体" panose="02010609060101010101" charset="-122"/>
              </a:rPr>
              <a:t>第二节</a:t>
            </a:r>
            <a:r>
              <a:rPr lang="en-US" altLang="zh-CN" sz="2800" dirty="0">
                <a:latin typeface="黑体" panose="02010609060101010101" charset="-122"/>
                <a:ea typeface="黑体" panose="02010609060101010101" charset="-122"/>
                <a:cs typeface="黑体" panose="02010609060101010101" charset="-122"/>
              </a:rPr>
              <a:t> </a:t>
            </a:r>
            <a:r>
              <a:rPr lang="zh-CN" altLang="en-US" sz="2800" dirty="0">
                <a:latin typeface="黑体" panose="02010609060101010101" charset="-122"/>
                <a:ea typeface="黑体" panose="02010609060101010101" charset="-122"/>
                <a:cs typeface="黑体" panose="02010609060101010101" charset="-122"/>
              </a:rPr>
              <a:t>社会工作法规与政策的主要内容</a:t>
            </a:r>
            <a:endParaRPr lang="zh-CN" altLang="en-US" sz="2800" dirty="0">
              <a:latin typeface="黑体" panose="02010609060101010101" charset="-122"/>
              <a:ea typeface="黑体" panose="02010609060101010101" charset="-122"/>
              <a:cs typeface="黑体" panose="02010609060101010101" charset="-122"/>
            </a:endParaRPr>
          </a:p>
          <a:p>
            <a:pPr marL="0" indent="0">
              <a:lnSpc>
                <a:spcPct val="140000"/>
              </a:lnSpc>
              <a:spcBef>
                <a:spcPts val="0"/>
              </a:spcBef>
              <a:buNone/>
            </a:pPr>
            <a:r>
              <a:rPr lang="zh-CN" altLang="en-US" sz="2800" dirty="0">
                <a:latin typeface="黑体" panose="02010609060101010101" charset="-122"/>
                <a:ea typeface="黑体" panose="02010609060101010101" charset="-122"/>
                <a:cs typeface="黑体" panose="02010609060101010101" charset="-122"/>
              </a:rPr>
              <a:t> </a:t>
            </a:r>
            <a:r>
              <a:rPr lang="en-US" altLang="zh-CN" sz="2800" dirty="0">
                <a:latin typeface="黑体" panose="02010609060101010101" charset="-122"/>
                <a:ea typeface="黑体" panose="02010609060101010101" charset="-122"/>
                <a:cs typeface="黑体" panose="02010609060101010101" charset="-122"/>
              </a:rPr>
              <a:t> </a:t>
            </a:r>
            <a:r>
              <a:rPr lang="en-US" altLang="zh-CN" sz="2400" dirty="0">
                <a:latin typeface="黑体" panose="02010609060101010101" charset="-122"/>
                <a:ea typeface="黑体" panose="02010609060101010101" charset="-122"/>
                <a:cs typeface="黑体" panose="02010609060101010101" charset="-122"/>
              </a:rPr>
              <a:t> </a:t>
            </a:r>
            <a:r>
              <a:rPr lang="zh-CN" altLang="en-US" sz="2400" dirty="0">
                <a:latin typeface="黑体" panose="02010609060101010101" charset="-122"/>
                <a:ea typeface="黑体" panose="02010609060101010101" charset="-122"/>
                <a:cs typeface="黑体" panose="02010609060101010101" charset="-122"/>
              </a:rPr>
              <a:t>一、我国有关社会主义建设的一般性法规与政策</a:t>
            </a:r>
            <a:endParaRPr lang="en-US" altLang="zh-CN" sz="2400" dirty="0">
              <a:latin typeface="黑体" panose="02010609060101010101" charset="-122"/>
              <a:ea typeface="黑体" panose="02010609060101010101" charset="-122"/>
              <a:cs typeface="黑体" panose="02010609060101010101" charset="-122"/>
            </a:endParaRPr>
          </a:p>
          <a:p>
            <a:pPr marL="0" indent="0">
              <a:lnSpc>
                <a:spcPct val="140000"/>
              </a:lnSpc>
              <a:spcBef>
                <a:spcPts val="0"/>
              </a:spcBef>
              <a:buNone/>
            </a:pPr>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楷体" panose="02010609060101010101" charset="-122"/>
                <a:ea typeface="楷体" panose="02010609060101010101" charset="-122"/>
                <a:cs typeface="楷体" panose="02010609060101010101" charset="-122"/>
              </a:rPr>
              <a:t>（一）</a:t>
            </a:r>
            <a:r>
              <a:rPr lang="zh-CN" altLang="en-US" sz="2800" dirty="0">
                <a:solidFill>
                  <a:schemeClr val="tx1"/>
                </a:solidFill>
                <a:latin typeface="楷体" panose="02010609060101010101" charset="-122"/>
                <a:ea typeface="楷体" panose="02010609060101010101" charset="-122"/>
                <a:cs typeface="楷体" panose="02010609060101010101" charset="-122"/>
              </a:rPr>
              <a:t>十六届六中全会</a:t>
            </a:r>
            <a:r>
              <a:rPr lang="zh-CN" altLang="en-US" sz="2800" dirty="0">
                <a:latin typeface="楷体" panose="02010609060101010101" charset="-122"/>
                <a:ea typeface="楷体" panose="02010609060101010101" charset="-122"/>
                <a:cs typeface="楷体" panose="02010609060101010101" charset="-122"/>
              </a:rPr>
              <a:t>对和谐社会建设的论述</a:t>
            </a:r>
            <a:endParaRPr lang="zh-CN" altLang="en-US" sz="2800" dirty="0">
              <a:latin typeface="楷体" panose="02010609060101010101" charset="-122"/>
              <a:ea typeface="楷体" panose="02010609060101010101" charset="-122"/>
            </a:endParaRPr>
          </a:p>
          <a:p>
            <a:pPr marL="0" indent="0">
              <a:lnSpc>
                <a:spcPct val="140000"/>
              </a:lnSpc>
              <a:spcBef>
                <a:spcPts val="0"/>
              </a:spcBef>
              <a:buNone/>
            </a:pPr>
            <a:r>
              <a:rPr lang="en-US" altLang="zh-CN" sz="2800" dirty="0">
                <a:latin typeface="楷体" panose="02010609060101010101" charset="-122"/>
                <a:ea typeface="楷体" panose="02010609060101010101"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构建社会主义和和谐社会主义的重要性和紧迫性</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四个深刻：</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经济体制、社会结构、利益格局、思想观念</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rPr>
              <a:t>    2.</a:t>
            </a:r>
            <a:r>
              <a:rPr lang="zh-CN" altLang="en-US" sz="2400" dirty="0">
                <a:latin typeface="宋体" panose="02010600030101010101" pitchFamily="2" charset="-122"/>
                <a:ea typeface="宋体" panose="02010600030101010101" pitchFamily="2" charset="-122"/>
                <a:cs typeface="宋体" panose="02010600030101010101" pitchFamily="2" charset="-122"/>
              </a:rPr>
              <a:t>构建社会主义和和谐社会总体要求、目标任务和原则</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1202" name="标题 51201"/>
          <p:cNvSpPr>
            <a:spLocks noGrp="1"/>
          </p:cNvSpPr>
          <p:nvPr>
            <p:ph type="title"/>
          </p:nvPr>
        </p:nvSpPr>
        <p:spPr>
          <a:xfrm>
            <a:off x="90170" y="228600"/>
            <a:ext cx="8994140" cy="1143000"/>
          </a:xfrm>
        </p:spPr>
        <p:txBody>
          <a:bodyPr lIns="92075" tIns="46038" rIns="92075" bIns="46038" anchor="b" anchorCtr="0"/>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cs typeface="方正小标宋简体" panose="02010601030101010101" charset="-122"/>
            </a:endParaRPr>
          </a:p>
        </p:txBody>
      </p:sp>
      <p:sp>
        <p:nvSpPr>
          <p:cNvPr id="51203" name="文本占位符 51202"/>
          <p:cNvSpPr>
            <a:spLocks noGrp="1"/>
          </p:cNvSpPr>
          <p:nvPr>
            <p:ph type="body" idx="1"/>
          </p:nvPr>
        </p:nvSpPr>
        <p:spPr>
          <a:xfrm>
            <a:off x="534670" y="1676400"/>
            <a:ext cx="8547735" cy="4495800"/>
          </a:xfrm>
        </p:spPr>
        <p:txBody>
          <a:bodyPr lIns="92075" tIns="46038" rIns="92075" bIns="46038"/>
          <a:lstStyle/>
          <a:p>
            <a:pPr marL="0" indent="0">
              <a:buNone/>
            </a:pPr>
            <a:r>
              <a:rPr lang="en-US" altLang="zh-CN" dirty="0"/>
              <a:t>   </a:t>
            </a:r>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zh-CN" altLang="en-US" sz="2800" dirty="0">
              <a:latin typeface="黑体" panose="02010609060101010101" charset="-122"/>
              <a:ea typeface="黑体" panose="02010609060101010101" charset="-122"/>
              <a:cs typeface="楷体" panose="02010609060101010101" charset="-122"/>
              <a:sym typeface="+mn-ea"/>
            </a:endParaRPr>
          </a:p>
          <a:p>
            <a:pPr marL="0" indent="0">
              <a:buNone/>
            </a:pPr>
            <a:r>
              <a:rPr lang="zh-CN" altLang="en-US" sz="2800" dirty="0">
                <a:latin typeface="黑体" panose="02010609060101010101" charset="-122"/>
                <a:ea typeface="黑体" panose="02010609060101010101" charset="-122"/>
                <a:cs typeface="楷体" panose="02010609060101010101" charset="-122"/>
                <a:sym typeface="+mn-ea"/>
              </a:rPr>
              <a:t> </a:t>
            </a:r>
            <a:r>
              <a:rPr lang="en-US" altLang="zh-CN" sz="2800" dirty="0">
                <a:latin typeface="黑体" panose="02010609060101010101" charset="-122"/>
                <a:ea typeface="黑体" panose="02010609060101010101" charset="-122"/>
                <a:cs typeface="楷体" panose="02010609060101010101" charset="-122"/>
                <a:sym typeface="+mn-ea"/>
              </a:rPr>
              <a:t> </a:t>
            </a:r>
            <a:r>
              <a:rPr lang="zh-CN" altLang="en-US" sz="2800" dirty="0">
                <a:latin typeface="楷体" panose="02010609060101010101" charset="-122"/>
                <a:ea typeface="楷体" panose="02010609060101010101" charset="-122"/>
                <a:cs typeface="楷体" panose="02010609060101010101" charset="-122"/>
              </a:rPr>
              <a:t>（二）党的十七大报告和十八大报告对社会主义建设的论述</a:t>
            </a:r>
            <a:endParaRPr lang="zh-CN" altLang="en-US" sz="2800" dirty="0">
              <a:latin typeface="楷体" panose="02010609060101010101" charset="-122"/>
              <a:ea typeface="楷体" panose="02010609060101010101" charset="-122"/>
              <a:cs typeface="楷体" panose="02010609060101010101" charset="-122"/>
            </a:endParaRPr>
          </a:p>
          <a:p>
            <a:pPr marL="0" indent="0">
              <a:buNone/>
            </a:pPr>
            <a:r>
              <a:rPr lang="en-US" altLang="zh-CN" sz="2800" dirty="0">
                <a:latin typeface="楷体" panose="02010609060101010101" charset="-122"/>
                <a:ea typeface="楷体" panose="02010609060101010101" charset="-122"/>
              </a:rPr>
              <a:t>  </a:t>
            </a:r>
            <a:r>
              <a:rPr lang="en-US" altLang="zh-CN" sz="2400" dirty="0">
                <a:latin typeface="楷体" panose="02010609060101010101" charset="-122"/>
                <a:ea typeface="楷体" panose="02010609060101010101"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党的十七大报告对社会建设的论述</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buNone/>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latin typeface="宋体" panose="02010600030101010101" pitchFamily="2" charset="-122"/>
                <a:ea typeface="宋体" panose="02010600030101010101" pitchFamily="2" charset="-122"/>
                <a:cs typeface="宋体" panose="02010600030101010101" pitchFamily="2" charset="-122"/>
              </a:rPr>
              <a:t>首次将</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社会主义纳入到全面协调可持续发展的总体格局中</a:t>
            </a: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marL="0" indent="0">
              <a:buNone/>
            </a:pPr>
            <a:r>
              <a:rPr lang="en-US" altLang="zh-CN" sz="2400" dirty="0">
                <a:latin typeface="宋体" panose="02010600030101010101" pitchFamily="2" charset="-122"/>
                <a:ea typeface="宋体" panose="02010600030101010101" pitchFamily="2" charset="-122"/>
                <a:cs typeface="宋体" panose="02010600030101010101" pitchFamily="2" charset="-122"/>
              </a:rPr>
              <a:t>   2.</a:t>
            </a:r>
            <a:r>
              <a:rPr lang="zh-CN" altLang="en-US" sz="2400" dirty="0">
                <a:latin typeface="宋体" panose="02010600030101010101" pitchFamily="2" charset="-122"/>
                <a:ea typeface="宋体" panose="02010600030101010101" pitchFamily="2" charset="-122"/>
                <a:cs typeface="宋体" panose="02010600030101010101" pitchFamily="2" charset="-122"/>
              </a:rPr>
              <a:t>党的十八大报告对社会建设各个方面的原则和要求生态</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buNone/>
            </a:pPr>
            <a:r>
              <a:rPr lang="zh-CN" altLang="en-US" sz="2400" dirty="0">
                <a:latin typeface="宋体" panose="02010600030101010101" pitchFamily="2" charset="-122"/>
                <a:ea typeface="宋体" panose="02010600030101010101" pitchFamily="2" charset="-122"/>
                <a:cs typeface="宋体" panose="02010600030101010101" pitchFamily="2" charset="-122"/>
              </a:rPr>
              <a:t>文明建设</a:t>
            </a: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五位一体</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a:t>
            </a:r>
            <a:endPar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2226" name="标题 52225"/>
          <p:cNvSpPr>
            <a:spLocks noGrp="1"/>
          </p:cNvSpPr>
          <p:nvPr>
            <p:ph type="title"/>
          </p:nvPr>
        </p:nvSpPr>
        <p:spPr>
          <a:xfrm>
            <a:off x="47625" y="228600"/>
            <a:ext cx="9018270" cy="1143000"/>
          </a:xfrm>
        </p:spPr>
        <p:txBody>
          <a:bodyPr lIns="92075" tIns="46038" rIns="92075" bIns="46038" anchor="b" anchorCtr="0"/>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52227" name="文本占位符 52226"/>
          <p:cNvSpPr>
            <a:spLocks noGrp="1"/>
          </p:cNvSpPr>
          <p:nvPr>
            <p:ph type="body" idx="1"/>
          </p:nvPr>
        </p:nvSpPr>
        <p:spPr>
          <a:xfrm>
            <a:off x="285750" y="1687830"/>
            <a:ext cx="8502650" cy="4992370"/>
          </a:xfrm>
        </p:spPr>
        <p:txBody>
          <a:bodyPr lIns="92075" tIns="46038" rIns="92075" bIns="46038"/>
          <a:lstStyle/>
          <a:p>
            <a:pPr marL="0" indent="0">
              <a:lnSpc>
                <a:spcPct val="140000"/>
              </a:lnSpc>
              <a:spcBef>
                <a:spcPts val="0"/>
              </a:spcBef>
              <a:buNone/>
            </a:pPr>
            <a:r>
              <a:rPr lang="en-US" altLang="zh-CN" dirty="0">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en-US" altLang="zh-CN"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zh-CN" altLang="en-US" sz="2400" dirty="0">
                <a:solidFill>
                  <a:schemeClr val="tx1"/>
                </a:solidFill>
                <a:latin typeface="宋体" panose="02010600030101010101" pitchFamily="2" charset="-122"/>
                <a:ea typeface="宋体" panose="02010600030101010101" pitchFamily="2" charset="-122"/>
                <a:cs typeface="宋体" panose="02010600030101010101" pitchFamily="2" charset="-122"/>
              </a:rPr>
              <a:t>（三）</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党的十八届三中全会对社会建设的论述</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latin typeface="宋体" panose="02010600030101010101" pitchFamily="2" charset="-122"/>
                <a:ea typeface="宋体" panose="02010600030101010101" pitchFamily="2" charset="-122"/>
                <a:cs typeface="宋体" panose="02010600030101010101" pitchFamily="2" charset="-122"/>
              </a:rPr>
              <a:t>将</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社会建设</a:t>
            </a:r>
            <a:r>
              <a:rPr lang="zh-CN" altLang="en-US" sz="2400" dirty="0">
                <a:latin typeface="宋体" panose="02010600030101010101" pitchFamily="2" charset="-122"/>
                <a:ea typeface="宋体" panose="02010600030101010101" pitchFamily="2" charset="-122"/>
                <a:cs typeface="宋体" panose="02010600030101010101" pitchFamily="2" charset="-122"/>
              </a:rPr>
              <a:t>纳入国家治理体系和治理能力现代化的行动体系中。</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sym typeface="+mn-ea"/>
              </a:rPr>
              <a:t>首次提出</a:t>
            </a:r>
            <a:r>
              <a:rPr lang="en-US" altLang="zh-CN" sz="2400" dirty="0">
                <a:solidFill>
                  <a:srgbClr val="FFC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sym typeface="+mn-ea"/>
              </a:rPr>
              <a:t>社会治理</a:t>
            </a: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的概念。</a:t>
            </a:r>
            <a:endParaRPr lang="zh-CN" altLang="en-US" sz="24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●社会治理的总体目标是</a:t>
            </a: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确保社会即充满活力又和谐有序</a:t>
            </a: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dirty="0">
                <a:latin typeface="宋体" panose="02010600030101010101" pitchFamily="2" charset="-122"/>
                <a:ea typeface="宋体" panose="02010600030101010101" pitchFamily="2" charset="-122"/>
                <a:cs typeface="宋体" panose="02010600030101010101" pitchFamily="2" charset="-122"/>
                <a:sym typeface="+mn-ea"/>
              </a:rPr>
              <a:t>；主要方向是以人民利益为为基础，以维护社会和谐、社会发展活力、平安中国、国家安全、社会安定有序为基础方向。</a:t>
            </a:r>
            <a:endParaRPr lang="en-US" altLang="zh-CN" sz="2400" dirty="0">
              <a:latin typeface="宋体" panose="02010600030101010101" pitchFamily="2" charset="-122"/>
              <a:ea typeface="宋体" panose="02010600030101010101" pitchFamily="2" charset="-122"/>
              <a:cs typeface="宋体" panose="02010600030101010101" pitchFamily="2" charset="-122"/>
              <a:sym typeface="+mn-ea"/>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dirty="0">
                <a:latin typeface="宋体" panose="02010600030101010101" pitchFamily="2" charset="-122"/>
                <a:ea typeface="宋体" panose="02010600030101010101" pitchFamily="2" charset="-122"/>
                <a:cs typeface="宋体" panose="02010600030101010101" pitchFamily="2" charset="-122"/>
              </a:rPr>
              <a:t>    </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sz="quarter" idx="1"/>
          </p:nvPr>
        </p:nvSpPr>
        <p:spPr>
          <a:xfrm>
            <a:off x="650240" y="2617470"/>
            <a:ext cx="7997825" cy="3376295"/>
          </a:xfrm>
        </p:spPr>
        <p:txBody>
          <a:bodyPr/>
          <a:lstStyle/>
          <a:p>
            <a:pPr algn="l">
              <a:lnSpc>
                <a:spcPct val="140000"/>
              </a:lnSpc>
              <a:spcBef>
                <a:spcPts val="0"/>
              </a:spcBef>
            </a:pPr>
            <a:r>
              <a:rPr lang="en-US" altLang="zh-CN" sz="2800" dirty="0">
                <a:latin typeface="微软雅黑" panose="020B0503020204020204" charset="-122"/>
                <a:ea typeface="微软雅黑" panose="020B0503020204020204" charset="-122"/>
                <a:sym typeface="+mn-ea"/>
              </a:rPr>
              <a:t>    </a:t>
            </a:r>
            <a:r>
              <a:rPr lang="zh-CN" altLang="en-US" sz="2800" dirty="0">
                <a:latin typeface="微软雅黑" panose="020B0503020204020204" charset="-122"/>
                <a:ea typeface="微软雅黑" panose="020B0503020204020204" charset="-122"/>
                <a:sym typeface="+mn-ea"/>
              </a:rPr>
              <a:t>一</a:t>
            </a:r>
            <a:r>
              <a:rPr lang="zh-CN" altLang="en-US" sz="2800" dirty="0">
                <a:latin typeface="黑体" panose="02010609060101010101" charset="-122"/>
                <a:ea typeface="黑体" panose="02010609060101010101" charset="-122"/>
                <a:cs typeface="楷体" panose="02010609060101010101" charset="-122"/>
                <a:sym typeface="+mn-ea"/>
              </a:rPr>
              <a:t>、我国社会工作建设的一般性法规与政策</a:t>
            </a:r>
            <a:endParaRPr lang="en-US" altLang="zh-CN" sz="2800" dirty="0">
              <a:latin typeface="微软雅黑" panose="020B0503020204020204" charset="-122"/>
              <a:ea typeface="微软雅黑" panose="020B0503020204020204" charset="-122"/>
              <a:sym typeface="+mn-ea"/>
            </a:endParaRPr>
          </a:p>
          <a:p>
            <a:pPr algn="l">
              <a:lnSpc>
                <a:spcPct val="140000"/>
              </a:lnSpc>
              <a:spcBef>
                <a:spcPts val="0"/>
              </a:spcBef>
            </a:pPr>
            <a:r>
              <a:rPr lang="en-US" altLang="zh-CN" sz="2800" dirty="0">
                <a:latin typeface="微软雅黑" panose="020B0503020204020204" charset="-122"/>
                <a:ea typeface="微软雅黑" panose="020B0503020204020204" charset="-122"/>
                <a:sym typeface="+mn-ea"/>
              </a:rPr>
              <a:t>      </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（三）</a:t>
            </a: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党的十八届三中全会对社会建设的论述</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algn="l">
              <a:lnSpc>
                <a:spcPct val="140000"/>
              </a:lnSpc>
              <a:spcBef>
                <a:spcPts val="0"/>
              </a:spcBef>
            </a:pPr>
            <a:r>
              <a:rPr lang="en-US" altLang="zh-CN"/>
              <a:t>      </a:t>
            </a:r>
            <a:r>
              <a:rPr lang="en-US" altLang="zh-CN">
                <a:solidFill>
                  <a:srgbClr val="FFC000"/>
                </a:solidFill>
              </a:rPr>
              <a:t> </a:t>
            </a:r>
            <a:r>
              <a:rPr lang="zh-CN" altLang="en-US" sz="2800" dirty="0">
                <a:solidFill>
                  <a:srgbClr val="FFC000"/>
                </a:solidFill>
                <a:latin typeface="微软雅黑" panose="020B0503020204020204" charset="-122"/>
                <a:ea typeface="微软雅黑" panose="020B0503020204020204" charset="-122"/>
                <a:sym typeface="+mn-ea"/>
              </a:rPr>
              <a:t>●</a:t>
            </a:r>
            <a:r>
              <a:rPr lang="zh-CN" altLang="en-US" sz="2800">
                <a:solidFill>
                  <a:srgbClr val="FFC000"/>
                </a:solidFill>
              </a:rPr>
              <a:t>要激发社会组织活力，适合由社会组织提供的公共服务和解决的事项，交</a:t>
            </a:r>
            <a:r>
              <a:rPr lang="zh-CN" altLang="en-US" sz="2400">
                <a:solidFill>
                  <a:srgbClr val="FFC000"/>
                </a:solidFill>
              </a:rPr>
              <a:t>由社会组织承担。</a:t>
            </a:r>
            <a:endParaRPr lang="zh-CN" altLang="en-US" sz="2400">
              <a:solidFill>
                <a:srgbClr val="FFC000"/>
              </a:solidFill>
            </a:endParaRPr>
          </a:p>
        </p:txBody>
      </p:sp>
      <p:sp>
        <p:nvSpPr>
          <p:cNvPr id="4" name="标题 3"/>
          <p:cNvSpPr>
            <a:spLocks noGrp="1"/>
          </p:cNvSpPr>
          <p:nvPr>
            <p:ph type="ctrTitle" sz="quarter"/>
          </p:nvPr>
        </p:nvSpPr>
        <p:spPr>
          <a:xfrm>
            <a:off x="82550" y="914400"/>
            <a:ext cx="8877935" cy="1143000"/>
          </a:xfrm>
        </p:spPr>
        <p:txBody>
          <a:bodyPr/>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solidFill>
                <a:srgbClr val="FFC000"/>
              </a:solidFill>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2" name="灯片编号占位符 1"/>
          <p:cNvSpPr>
            <a:spLocks noGrp="1"/>
          </p:cNvSpPr>
          <p:nvPr>
            <p:ph type="sldNum" sz="quarter" idx="4"/>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4275" name="文本占位符 54274"/>
          <p:cNvSpPr>
            <a:spLocks noGrp="1"/>
          </p:cNvSpPr>
          <p:nvPr>
            <p:ph type="body" idx="1"/>
          </p:nvPr>
        </p:nvSpPr>
        <p:spPr>
          <a:xfrm>
            <a:off x="407670" y="1905000"/>
            <a:ext cx="8369935" cy="4114800"/>
          </a:xfrm>
        </p:spPr>
        <p:txBody>
          <a:bodyPr lIns="92075" tIns="46038" rIns="92075" bIns="46038"/>
          <a:lstStyle/>
          <a:p>
            <a:pPr marL="0" indent="0">
              <a:lnSpc>
                <a:spcPct val="140000"/>
              </a:lnSpc>
              <a:buNone/>
            </a:pPr>
            <a:r>
              <a:rPr lang="en-US" altLang="zh-CN" sz="2800" dirty="0">
                <a:latin typeface="楷体" panose="02010609060101010101" charset="-122"/>
                <a:ea typeface="楷体" panose="02010609060101010101" charset="-122"/>
              </a:rPr>
              <a:t>   </a:t>
            </a:r>
            <a:r>
              <a:rPr lang="zh-CN" altLang="en-US" sz="2800"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en-US" altLang="zh-CN" sz="2800" dirty="0">
              <a:latin typeface="楷体" panose="02010609060101010101" charset="-122"/>
              <a:ea typeface="楷体" panose="02010609060101010101" charset="-122"/>
            </a:endParaRPr>
          </a:p>
          <a:p>
            <a:pPr marL="0" indent="0">
              <a:lnSpc>
                <a:spcPct val="140000"/>
              </a:lnSpc>
              <a:buNone/>
            </a:pP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（四）党的十八届四中全</a:t>
            </a:r>
            <a:endPar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buNone/>
            </a:pP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en-US" altLang="zh-CN" sz="2800" dirty="0">
                <a:solidFill>
                  <a:srgbClr val="FFC000"/>
                </a:solidFill>
                <a:latin typeface="宋体" panose="02010600030101010101" pitchFamily="2" charset="-122"/>
                <a:ea typeface="宋体" panose="02010600030101010101" pitchFamily="2" charset="-122"/>
                <a:cs typeface="宋体" panose="02010600030101010101" pitchFamily="2" charset="-122"/>
              </a:rPr>
              <a:t>  </a:t>
            </a:r>
            <a:r>
              <a:rPr lang="zh-CN" altLang="en-US" sz="2800" dirty="0">
                <a:solidFill>
                  <a:srgbClr val="FFC000"/>
                </a:solidFill>
                <a:latin typeface="宋体" panose="02010600030101010101" pitchFamily="2" charset="-122"/>
                <a:ea typeface="宋体" panose="02010600030101010101" pitchFamily="2" charset="-122"/>
                <a:cs typeface="宋体" panose="02010600030101010101" pitchFamily="2" charset="-122"/>
              </a:rPr>
              <a:t>依法治国</a:t>
            </a:r>
            <a:r>
              <a:rPr lang="zh-CN" altLang="en-US" sz="2800" dirty="0">
                <a:solidFill>
                  <a:schemeClr val="tx1"/>
                </a:solidFill>
                <a:latin typeface="宋体" panose="02010600030101010101" pitchFamily="2" charset="-122"/>
                <a:ea typeface="宋体" panose="02010600030101010101" pitchFamily="2" charset="-122"/>
                <a:cs typeface="宋体" panose="02010600030101010101" pitchFamily="2" charset="-122"/>
              </a:rPr>
              <a:t>的若干重大决定，包括：</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rPr>
              <a:t>保障公民权利</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rPr>
              <a:t>保障和改善民生法制建设</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buNone/>
            </a:pP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微软雅黑" panose="020B0503020204020204" charset="-122"/>
                <a:ea typeface="微软雅黑" panose="020B0503020204020204" charset="-122"/>
                <a:sym typeface="+mn-ea"/>
              </a:rPr>
              <a:t>●</a:t>
            </a:r>
            <a:r>
              <a:rPr lang="zh-CN" altLang="en-US" sz="2800" dirty="0">
                <a:latin typeface="宋体" panose="02010600030101010101" pitchFamily="2" charset="-122"/>
                <a:ea typeface="宋体" panose="02010600030101010101" pitchFamily="2" charset="-122"/>
                <a:cs typeface="宋体" panose="02010600030101010101" pitchFamily="2" charset="-122"/>
              </a:rPr>
              <a:t>加强社会治理制度建设等方面</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107950" y="332740"/>
            <a:ext cx="8933180" cy="645160"/>
          </a:xfrm>
          <a:prstGeom prst="rect">
            <a:avLst/>
          </a:prstGeom>
          <a:noFill/>
        </p:spPr>
        <p:txBody>
          <a:bodyPr wrap="square" rtlCol="0">
            <a:spAutoFit/>
          </a:bodyPr>
          <a:lstStyle/>
          <a:p>
            <a:pPr algn="ctr"/>
            <a:r>
              <a:rPr lang="zh-CN" altLang="en-US" sz="3600" b="1" dirty="0">
                <a:solidFill>
                  <a:srgbClr val="FFC000"/>
                </a:solidFill>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b="1" dirty="0">
                <a:solidFill>
                  <a:srgbClr val="FFC000"/>
                </a:solidFill>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b="1" dirty="0">
                <a:solidFill>
                  <a:srgbClr val="FFC000"/>
                </a:solidFill>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b="1" dirty="0">
              <a:solidFill>
                <a:srgbClr val="FFC000"/>
              </a:solidFill>
              <a:latin typeface="方正小标宋简体" panose="02010601030101010101" charset="-122"/>
              <a:ea typeface="方正小标宋简体" panose="02010601030101010101" charset="-122"/>
              <a:cs typeface="方正小标宋简体" panose="02010601030101010101" charset="-122"/>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95400" y="228600"/>
            <a:ext cx="7162800" cy="1100455"/>
          </a:xfrm>
        </p:spPr>
        <p:txBody>
          <a:bodyPr/>
          <a:lstStyle/>
          <a:p>
            <a:pPr algn="l"/>
            <a:r>
              <a:rPr lang="zh-CN" altLang="en-US" sz="5400">
                <a:solidFill>
                  <a:srgbClr val="FFC000"/>
                </a:solidFill>
              </a:rPr>
              <a:t>学习方法</a:t>
            </a:r>
            <a:endParaRPr lang="zh-CN" altLang="en-US" sz="5400">
              <a:solidFill>
                <a:srgbClr val="FFC000"/>
              </a:solidFill>
            </a:endParaRPr>
          </a:p>
        </p:txBody>
      </p:sp>
      <p:sp>
        <p:nvSpPr>
          <p:cNvPr id="4" name="内容占位符 3"/>
          <p:cNvSpPr>
            <a:spLocks noGrp="1"/>
          </p:cNvSpPr>
          <p:nvPr>
            <p:ph idx="1"/>
          </p:nvPr>
        </p:nvSpPr>
        <p:spPr>
          <a:xfrm>
            <a:off x="231140" y="1905000"/>
            <a:ext cx="8718550" cy="4608830"/>
          </a:xfrm>
        </p:spPr>
        <p:txBody>
          <a:bodyPr/>
          <a:lstStyle/>
          <a:p>
            <a:pPr marL="0" indent="0">
              <a:lnSpc>
                <a:spcPts val="3200"/>
              </a:lnSpc>
              <a:spcBef>
                <a:spcPts val="0"/>
              </a:spcBef>
              <a:buNone/>
            </a:pPr>
            <a:r>
              <a:rPr lang="en-US" altLang="zh-CN" sz="2800" dirty="0"/>
              <a:t>    </a:t>
            </a:r>
            <a:r>
              <a:rPr lang="en-US" altLang="zh-CN" sz="2400" dirty="0">
                <a:solidFill>
                  <a:srgbClr val="FFC000"/>
                </a:solidFill>
                <a:latin typeface="楷体" panose="02010609060101010101" charset="-122"/>
                <a:ea typeface="楷体" panose="02010609060101010101" charset="-122"/>
                <a:cs typeface="楷体" panose="02010609060101010101" charset="-122"/>
              </a:rPr>
              <a:t>  </a:t>
            </a:r>
            <a:r>
              <a:rPr lang="en-US" altLang="zh-CN" sz="2800" dirty="0">
                <a:gradFill>
                  <a:gsLst>
                    <a:gs pos="0">
                      <a:srgbClr val="14CD68"/>
                    </a:gs>
                    <a:gs pos="100000">
                      <a:srgbClr val="035C7D"/>
                    </a:gs>
                  </a:gsLst>
                  <a:lin scaled="0"/>
                </a:gradFill>
                <a:latin typeface="楷体" panose="02010609060101010101" charset="-122"/>
                <a:ea typeface="楷体" panose="02010609060101010101" charset="-122"/>
                <a:cs typeface="楷体" panose="02010609060101010101" charset="-122"/>
              </a:rPr>
              <a:t> </a:t>
            </a:r>
            <a:r>
              <a:rPr lang="zh-CN" altLang="en-US" sz="2800" dirty="0">
                <a:solidFill>
                  <a:srgbClr val="FF0000"/>
                </a:solidFill>
                <a:latin typeface="楷体" panose="02010609060101010101" charset="-122"/>
                <a:ea typeface="楷体" panose="02010609060101010101" charset="-122"/>
                <a:cs typeface="楷体" panose="02010609060101010101" charset="-122"/>
                <a:sym typeface="+mn-ea"/>
              </a:rPr>
              <a:t>●</a:t>
            </a:r>
            <a:r>
              <a:rPr lang="zh-CN" altLang="en-US" sz="2800" dirty="0">
                <a:solidFill>
                  <a:srgbClr val="FF0000"/>
                </a:solidFill>
                <a:latin typeface="楷体" panose="02010609060101010101" charset="-122"/>
                <a:ea typeface="楷体" panose="02010609060101010101" charset="-122"/>
                <a:cs typeface="楷体" panose="02010609060101010101" charset="-122"/>
              </a:rPr>
              <a:t>从实际操作的角度出发：</a:t>
            </a:r>
            <a:endParaRPr lang="zh-CN" altLang="en-US" sz="2000" dirty="0">
              <a:solidFill>
                <a:srgbClr val="FF0000"/>
              </a:solidFill>
            </a:endParaRPr>
          </a:p>
          <a:p>
            <a:pPr marL="0" indent="0">
              <a:lnSpc>
                <a:spcPts val="3200"/>
              </a:lnSpc>
              <a:spcBef>
                <a:spcPts val="0"/>
              </a:spcBef>
              <a:buNone/>
            </a:pPr>
            <a:r>
              <a:rPr lang="zh-CN" altLang="en-US" sz="2000" dirty="0"/>
              <a:t> </a:t>
            </a:r>
            <a:r>
              <a:rPr lang="en-US" altLang="zh-CN" sz="2000" dirty="0"/>
              <a:t>        </a:t>
            </a:r>
            <a:r>
              <a:rPr lang="en-US" altLang="zh-CN" sz="2400" dirty="0"/>
              <a:t>     </a:t>
            </a:r>
            <a:r>
              <a:rPr lang="en-US" altLang="zh-CN" sz="1600" dirty="0"/>
              <a:t>   </a:t>
            </a:r>
            <a:r>
              <a:rPr lang="zh-CN" altLang="en-US" sz="1600" dirty="0">
                <a:solidFill>
                  <a:schemeClr val="tx1"/>
                </a:solidFill>
              </a:rPr>
              <a:t>也就是从实际工作出发理解法律法规</a:t>
            </a:r>
            <a:endParaRPr lang="zh-CN" altLang="en-US" sz="1600" dirty="0">
              <a:solidFill>
                <a:schemeClr val="tx1"/>
              </a:solidFill>
            </a:endParaRPr>
          </a:p>
          <a:p>
            <a:pPr marL="0" indent="0">
              <a:lnSpc>
                <a:spcPts val="3200"/>
              </a:lnSpc>
              <a:spcBef>
                <a:spcPts val="0"/>
              </a:spcBef>
              <a:buNone/>
            </a:pPr>
            <a:r>
              <a:rPr lang="en-US" altLang="zh-CN" sz="1600" dirty="0"/>
              <a:t>                      </a:t>
            </a:r>
            <a:r>
              <a:rPr lang="zh-CN" altLang="en-US" sz="1600" dirty="0"/>
              <a:t>如，办事处、街道、居委会、村委会、民政部门、社会机构、社会组织、社团的</a:t>
            </a:r>
            <a:r>
              <a:rPr lang="en-US" altLang="zh-CN" sz="1600" dirty="0"/>
              <a:t> </a:t>
            </a:r>
            <a:endParaRPr lang="en-US" altLang="zh-CN" sz="1600" dirty="0"/>
          </a:p>
          <a:p>
            <a:pPr marL="0" indent="0">
              <a:lnSpc>
                <a:spcPts val="3200"/>
              </a:lnSpc>
              <a:spcBef>
                <a:spcPts val="0"/>
              </a:spcBef>
              <a:buNone/>
            </a:pPr>
            <a:r>
              <a:rPr lang="en-US" altLang="zh-CN" sz="1600" dirty="0"/>
              <a:t>                      </a:t>
            </a:r>
            <a:r>
              <a:rPr lang="zh-CN" altLang="en-US" sz="1600" dirty="0"/>
              <a:t>行政、管理人员、服务人员</a:t>
            </a:r>
            <a:endParaRPr lang="zh-CN" altLang="en-US" sz="1600" dirty="0"/>
          </a:p>
          <a:p>
            <a:pPr marL="0" indent="0">
              <a:lnSpc>
                <a:spcPts val="3200"/>
              </a:lnSpc>
              <a:spcBef>
                <a:spcPts val="0"/>
              </a:spcBef>
              <a:buNone/>
            </a:pPr>
            <a:endParaRPr lang="en-US" altLang="zh-CN" sz="2000" dirty="0">
              <a:solidFill>
                <a:srgbClr val="FFC000"/>
              </a:solidFill>
              <a:latin typeface="楷体" panose="02010609060101010101" charset="-122"/>
              <a:ea typeface="楷体" panose="02010609060101010101" charset="-122"/>
              <a:cs typeface="楷体" panose="02010609060101010101" charset="-122"/>
            </a:endParaRPr>
          </a:p>
          <a:p>
            <a:pPr marL="0" indent="0">
              <a:lnSpc>
                <a:spcPts val="3200"/>
              </a:lnSpc>
              <a:spcBef>
                <a:spcPts val="0"/>
              </a:spcBef>
              <a:buNone/>
            </a:pPr>
            <a:r>
              <a:rPr lang="en-US" altLang="zh-CN" sz="2000" dirty="0">
                <a:solidFill>
                  <a:srgbClr val="FFC000"/>
                </a:solidFill>
                <a:latin typeface="楷体" panose="02010609060101010101" charset="-122"/>
                <a:ea typeface="楷体" panose="02010609060101010101" charset="-122"/>
                <a:cs typeface="楷体" panose="02010609060101010101" charset="-122"/>
              </a:rPr>
              <a:t>       </a:t>
            </a:r>
            <a:r>
              <a:rPr lang="zh-CN" altLang="en-US" sz="2800" dirty="0">
                <a:solidFill>
                  <a:srgbClr val="FF0000"/>
                </a:solidFill>
                <a:latin typeface="楷体" panose="02010609060101010101" charset="-122"/>
                <a:ea typeface="楷体" panose="02010609060101010101" charset="-122"/>
                <a:cs typeface="楷体" panose="02010609060101010101" charset="-122"/>
                <a:sym typeface="+mn-ea"/>
              </a:rPr>
              <a:t>●日常</a:t>
            </a:r>
            <a:r>
              <a:rPr lang="zh-CN" altLang="en-US" sz="2800" dirty="0">
                <a:solidFill>
                  <a:srgbClr val="FF0000"/>
                </a:solidFill>
                <a:latin typeface="楷体" panose="02010609060101010101" charset="-122"/>
                <a:ea typeface="楷体" panose="02010609060101010101" charset="-122"/>
                <a:cs typeface="楷体" panose="02010609060101010101" charset="-122"/>
              </a:rPr>
              <a:t>主要开展的工作领域：</a:t>
            </a:r>
            <a:endParaRPr lang="zh-CN" altLang="en-US" sz="2800" dirty="0">
              <a:solidFill>
                <a:srgbClr val="FF0000"/>
              </a:solidFill>
            </a:endParaRPr>
          </a:p>
          <a:p>
            <a:pPr marL="0" indent="0">
              <a:lnSpc>
                <a:spcPts val="3200"/>
              </a:lnSpc>
              <a:spcBef>
                <a:spcPts val="0"/>
              </a:spcBef>
              <a:buNone/>
            </a:pPr>
            <a:r>
              <a:rPr lang="en-US" altLang="zh-CN" sz="2000" dirty="0"/>
              <a:t>                  </a:t>
            </a:r>
            <a:r>
              <a:rPr lang="zh-CN" altLang="en-US" sz="1600" dirty="0"/>
              <a:t>社会保险、生活救助、劳动就业和劳动关系、婚姻家庭</a:t>
            </a:r>
            <a:endParaRPr lang="zh-CN" altLang="en-US" sz="1600" dirty="0"/>
          </a:p>
          <a:p>
            <a:pPr marL="0" indent="0">
              <a:lnSpc>
                <a:spcPts val="3200"/>
              </a:lnSpc>
              <a:spcBef>
                <a:spcPts val="0"/>
              </a:spcBef>
              <a:buNone/>
            </a:pPr>
            <a:r>
              <a:rPr lang="en-US" altLang="zh-CN" sz="1600" dirty="0"/>
              <a:t>                </a:t>
            </a:r>
            <a:r>
              <a:rPr lang="en-US" altLang="zh-CN" sz="1600" dirty="0">
                <a:solidFill>
                  <a:schemeClr val="tx1"/>
                </a:solidFill>
              </a:rPr>
              <a:t>       </a:t>
            </a:r>
            <a:r>
              <a:rPr lang="zh-CN" altLang="en-US" sz="1600" dirty="0">
                <a:solidFill>
                  <a:schemeClr val="tx1"/>
                </a:solidFill>
              </a:rPr>
              <a:t>城乡基层群众自治和社区建设（情景、平台）</a:t>
            </a:r>
            <a:endParaRPr lang="zh-CN" altLang="en-US" sz="2000" dirty="0">
              <a:solidFill>
                <a:srgbClr val="FFC000"/>
              </a:solidFill>
            </a:endParaRPr>
          </a:p>
          <a:p>
            <a:pPr marL="0" indent="0">
              <a:lnSpc>
                <a:spcPts val="3200"/>
              </a:lnSpc>
              <a:spcBef>
                <a:spcPts val="0"/>
              </a:spcBef>
              <a:buNone/>
            </a:pPr>
            <a:r>
              <a:rPr lang="zh-CN" altLang="en-US" sz="2400" dirty="0">
                <a:gradFill>
                  <a:gsLst>
                    <a:gs pos="0">
                      <a:srgbClr val="14CD68"/>
                    </a:gs>
                    <a:gs pos="100000">
                      <a:srgbClr val="0B6E38"/>
                    </a:gs>
                  </a:gsLst>
                  <a:lin scaled="0"/>
                </a:gradFill>
                <a:latin typeface="楷体" panose="02010609060101010101" charset="-122"/>
                <a:ea typeface="楷体" panose="02010609060101010101" charset="-122"/>
              </a:rPr>
              <a:t>学习建议：</a:t>
            </a:r>
            <a:r>
              <a:rPr lang="zh-CN" altLang="en-US" sz="2000" dirty="0">
                <a:solidFill>
                  <a:srgbClr val="FFC000"/>
                </a:solidFill>
              </a:rPr>
              <a:t>明确</a:t>
            </a:r>
            <a:r>
              <a:rPr lang="en-US" altLang="zh-CN" sz="2000" dirty="0">
                <a:solidFill>
                  <a:srgbClr val="FFC000"/>
                </a:solidFill>
              </a:rPr>
              <a:t>“ </a:t>
            </a:r>
            <a:r>
              <a:rPr lang="zh-CN" altLang="en-US" sz="2000" dirty="0">
                <a:solidFill>
                  <a:srgbClr val="FFC000"/>
                </a:solidFill>
              </a:rPr>
              <a:t>人群</a:t>
            </a:r>
            <a:r>
              <a:rPr lang="en-US" altLang="zh-CN" sz="2000" dirty="0">
                <a:solidFill>
                  <a:srgbClr val="FFC000"/>
                </a:solidFill>
              </a:rPr>
              <a:t> ”</a:t>
            </a:r>
            <a:r>
              <a:rPr lang="zh-CN" altLang="en-US" sz="2000" dirty="0">
                <a:solidFill>
                  <a:srgbClr val="FFC000"/>
                </a:solidFill>
              </a:rPr>
              <a:t>、</a:t>
            </a:r>
            <a:r>
              <a:rPr lang="en-US" altLang="zh-CN" sz="2000" dirty="0">
                <a:solidFill>
                  <a:srgbClr val="FFC000"/>
                </a:solidFill>
              </a:rPr>
              <a:t>“ </a:t>
            </a:r>
            <a:r>
              <a:rPr lang="zh-CN" altLang="en-US" sz="2000" dirty="0">
                <a:solidFill>
                  <a:srgbClr val="FFC000"/>
                </a:solidFill>
              </a:rPr>
              <a:t>工作领域</a:t>
            </a:r>
            <a:r>
              <a:rPr lang="en-US" altLang="zh-CN" sz="2000" dirty="0">
                <a:solidFill>
                  <a:srgbClr val="FFC000"/>
                </a:solidFill>
              </a:rPr>
              <a:t> ” </a:t>
            </a:r>
            <a:endParaRPr lang="en-US" altLang="zh-CN" sz="2000" dirty="0">
              <a:solidFill>
                <a:srgbClr val="FFC000"/>
              </a:solidFill>
            </a:endParaRPr>
          </a:p>
          <a:p>
            <a:pPr marL="0" indent="0">
              <a:lnSpc>
                <a:spcPts val="3200"/>
              </a:lnSpc>
              <a:spcBef>
                <a:spcPts val="0"/>
              </a:spcBef>
              <a:buNone/>
            </a:pPr>
            <a:r>
              <a:rPr lang="en-US" altLang="zh-CN" sz="2000" dirty="0">
                <a:solidFill>
                  <a:srgbClr val="FFC000"/>
                </a:solidFill>
              </a:rPr>
              <a:t>                  </a:t>
            </a:r>
            <a:r>
              <a:rPr lang="zh-CN" altLang="en-US" sz="1600" dirty="0">
                <a:solidFill>
                  <a:schemeClr val="tx1"/>
                </a:solidFill>
              </a:rPr>
              <a:t>人群：</a:t>
            </a:r>
            <a:r>
              <a:rPr lang="zh-CN" altLang="en-US" sz="1600" dirty="0" smtClean="0">
                <a:solidFill>
                  <a:schemeClr val="tx1"/>
                </a:solidFill>
              </a:rPr>
              <a:t>老年</a:t>
            </a:r>
            <a:r>
              <a:rPr lang="zh-CN" altLang="en-US" sz="1600" dirty="0"/>
              <a:t>人</a:t>
            </a:r>
            <a:r>
              <a:rPr lang="zh-CN" altLang="en-US" sz="1600" dirty="0" smtClean="0">
                <a:solidFill>
                  <a:schemeClr val="tx1"/>
                </a:solidFill>
              </a:rPr>
              <a:t>、</a:t>
            </a:r>
            <a:r>
              <a:rPr lang="zh-CN" altLang="en-US" sz="1600" dirty="0">
                <a:solidFill>
                  <a:schemeClr val="tx1"/>
                </a:solidFill>
              </a:rPr>
              <a:t>妇女、未成年人及残疾人</a:t>
            </a:r>
            <a:endParaRPr lang="zh-CN" altLang="en-US" sz="1600" dirty="0">
              <a:solidFill>
                <a:schemeClr val="tx1"/>
              </a:solidFill>
            </a:endParaRPr>
          </a:p>
          <a:p>
            <a:pPr marL="0" indent="0">
              <a:lnSpc>
                <a:spcPts val="3200"/>
              </a:lnSpc>
              <a:spcBef>
                <a:spcPts val="0"/>
              </a:spcBef>
              <a:buNone/>
            </a:pPr>
            <a:r>
              <a:rPr lang="en-US" altLang="zh-CN" sz="1600" dirty="0">
                <a:solidFill>
                  <a:schemeClr val="tx1"/>
                </a:solidFill>
              </a:rPr>
              <a:t>                      </a:t>
            </a:r>
            <a:r>
              <a:rPr lang="zh-CN" altLang="en-US" sz="1600" dirty="0">
                <a:solidFill>
                  <a:schemeClr val="tx1"/>
                </a:solidFill>
              </a:rPr>
              <a:t>工作领域：民政、司法、社保、社会治理、劳动就业等</a:t>
            </a:r>
            <a:endParaRPr lang="zh-CN" altLang="en-US" sz="1600" dirty="0">
              <a:solidFill>
                <a:schemeClr val="tx1"/>
              </a:solidFill>
            </a:endParaRPr>
          </a:p>
        </p:txBody>
      </p:sp>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78850" name="标题 78849"/>
          <p:cNvSpPr>
            <a:spLocks noGrp="1"/>
          </p:cNvSpPr>
          <p:nvPr>
            <p:ph type="title"/>
          </p:nvPr>
        </p:nvSpPr>
        <p:spPr>
          <a:xfrm>
            <a:off x="97155" y="228600"/>
            <a:ext cx="8935720" cy="1143000"/>
          </a:xfrm>
        </p:spPr>
        <p:txBody>
          <a:bodyPr lIns="92075" tIns="46038" rIns="92075" bIns="46038" anchor="b" anchorCtr="0"/>
          <a:lstStyle/>
          <a:p>
            <a:pPr algn="ctr">
              <a:lnSpc>
                <a:spcPct val="140000"/>
              </a:lnSpc>
            </a:pP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endParaRPr>
          </a:p>
        </p:txBody>
      </p:sp>
      <p:sp>
        <p:nvSpPr>
          <p:cNvPr id="78851" name="文本占位符 78850"/>
          <p:cNvSpPr>
            <a:spLocks noGrp="1"/>
          </p:cNvSpPr>
          <p:nvPr>
            <p:ph type="body" idx="1"/>
          </p:nvPr>
        </p:nvSpPr>
        <p:spPr>
          <a:xfrm>
            <a:off x="429895" y="1627505"/>
            <a:ext cx="8364855" cy="4797425"/>
          </a:xfrm>
        </p:spPr>
        <p:txBody>
          <a:bodyPr lIns="92075" tIns="46038" rIns="92075" bIns="46038"/>
          <a:lstStyle/>
          <a:p>
            <a:pPr marL="0" indent="0">
              <a:lnSpc>
                <a:spcPct val="140000"/>
              </a:lnSpc>
              <a:spcBef>
                <a:spcPts val="0"/>
              </a:spcBef>
              <a:buNone/>
            </a:pPr>
            <a:r>
              <a:rPr lang="en-US" altLang="zh-CN" dirty="0"/>
              <a:t>  </a:t>
            </a:r>
            <a:r>
              <a:rPr lang="zh-CN" altLang="en-US"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en-US" altLang="zh-CN" dirty="0"/>
          </a:p>
          <a:p>
            <a:pPr marL="0" indent="0">
              <a:lnSpc>
                <a:spcPct val="140000"/>
              </a:lnSpc>
              <a:spcBef>
                <a:spcPts val="0"/>
              </a:spcBef>
              <a:buNone/>
            </a:pPr>
            <a:r>
              <a:rPr lang="en-US" altLang="zh-CN" sz="2800" dirty="0">
                <a:latin typeface="楷体" panose="02010609060101010101" charset="-122"/>
                <a:ea typeface="楷体" panose="02010609060101010101" charset="-122"/>
              </a:rPr>
              <a:t>   </a:t>
            </a:r>
            <a:r>
              <a:rPr lang="zh-CN" altLang="en-US" sz="2800" dirty="0">
                <a:latin typeface="楷体" panose="02010609060101010101" charset="-122"/>
                <a:ea typeface="楷体" panose="02010609060101010101" charset="-122"/>
              </a:rPr>
              <a:t>（五）党的</a:t>
            </a:r>
            <a:r>
              <a:rPr lang="zh-CN" altLang="en-US" sz="2800" dirty="0">
                <a:solidFill>
                  <a:srgbClr val="FFC000"/>
                </a:solidFill>
                <a:latin typeface="楷体" panose="02010609060101010101" charset="-122"/>
                <a:ea typeface="楷体" panose="02010609060101010101" charset="-122"/>
              </a:rPr>
              <a:t>十九大</a:t>
            </a:r>
            <a:r>
              <a:rPr lang="zh-CN" altLang="en-US" sz="2800" dirty="0">
                <a:latin typeface="楷体" panose="02010609060101010101" charset="-122"/>
                <a:ea typeface="楷体" panose="02010609060101010101" charset="-122"/>
              </a:rPr>
              <a:t>报告对社会建设的论述</a:t>
            </a:r>
            <a:endParaRPr lang="zh-CN" altLang="en-US" sz="2800" dirty="0">
              <a:latin typeface="楷体" panose="02010609060101010101" charset="-122"/>
              <a:ea typeface="楷体" panose="02010609060101010101" charset="-122"/>
            </a:endParaRPr>
          </a:p>
          <a:p>
            <a:pPr marL="0" indent="0">
              <a:lnSpc>
                <a:spcPct val="140000"/>
              </a:lnSpc>
              <a:spcBef>
                <a:spcPts val="0"/>
              </a:spcBef>
              <a:buNone/>
            </a:pPr>
            <a:r>
              <a:rPr lang="en-US" altLang="zh-CN" sz="2800" dirty="0"/>
              <a:t>    </a:t>
            </a:r>
            <a:r>
              <a:rPr lang="en-US" altLang="zh-CN" sz="2800"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社会建设包括</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提高保障和改善民生水平</a:t>
            </a:r>
            <a:r>
              <a:rPr lang="zh-CN" altLang="en-US" sz="2400" dirty="0">
                <a:latin typeface="宋体" panose="02010600030101010101" pitchFamily="2" charset="-122"/>
                <a:ea typeface="宋体" panose="02010600030101010101" pitchFamily="2" charset="-122"/>
                <a:cs typeface="宋体" panose="02010600030101010101" pitchFamily="2" charset="-122"/>
              </a:rPr>
              <a:t>（抓住人民关心最直接最实现的利益问题，尽力而为，量力而行）、</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加强和创新社会治理</a:t>
            </a:r>
            <a:r>
              <a:rPr lang="zh-CN" altLang="en-US" sz="2400" dirty="0">
                <a:latin typeface="宋体" panose="02010600030101010101" pitchFamily="2" charset="-122"/>
                <a:ea typeface="宋体" panose="02010600030101010101" pitchFamily="2" charset="-122"/>
                <a:cs typeface="宋体" panose="02010600030101010101" pitchFamily="2" charset="-122"/>
              </a:rPr>
              <a:t>（打造</a:t>
            </a:r>
            <a:r>
              <a:rPr lang="zh-CN" altLang="en-US" sz="2400" dirty="0">
                <a:solidFill>
                  <a:srgbClr val="FFC000"/>
                </a:solidFill>
                <a:latin typeface="宋体" panose="02010600030101010101" pitchFamily="2" charset="-122"/>
                <a:ea typeface="宋体" panose="02010600030101010101" pitchFamily="2" charset="-122"/>
                <a:cs typeface="宋体" panose="02010600030101010101" pitchFamily="2" charset="-122"/>
              </a:rPr>
              <a:t>共建共治共享</a:t>
            </a:r>
            <a:r>
              <a:rPr lang="zh-CN" altLang="en-US" sz="2400" dirty="0">
                <a:latin typeface="宋体" panose="02010600030101010101" pitchFamily="2" charset="-122"/>
                <a:ea typeface="宋体" panose="02010600030101010101" pitchFamily="2" charset="-122"/>
                <a:cs typeface="宋体" panose="02010600030101010101" pitchFamily="2" charset="-122"/>
              </a:rPr>
              <a:t>的社会治理格局）两大方面。</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6322" name="标题 56321"/>
          <p:cNvSpPr>
            <a:spLocks noGrp="1"/>
          </p:cNvSpPr>
          <p:nvPr>
            <p:ph type="title"/>
          </p:nvPr>
        </p:nvSpPr>
        <p:spPr>
          <a:xfrm>
            <a:off x="109220" y="228600"/>
            <a:ext cx="9003030" cy="1143000"/>
          </a:xfrm>
        </p:spPr>
        <p:txBody>
          <a:bodyPr lIns="92075" tIns="46038" rIns="92075" bIns="46038" anchor="b" anchorCtr="0"/>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56323" name="文本占位符 56322"/>
          <p:cNvSpPr>
            <a:spLocks noGrp="1"/>
          </p:cNvSpPr>
          <p:nvPr>
            <p:ph type="body" idx="1"/>
          </p:nvPr>
        </p:nvSpPr>
        <p:spPr>
          <a:xfrm>
            <a:off x="373380" y="1751965"/>
            <a:ext cx="8380730" cy="4691380"/>
          </a:xfrm>
        </p:spPr>
        <p:txBody>
          <a:bodyPr lIns="92075" tIns="46038" rIns="92075" bIns="46038"/>
          <a:lstStyle/>
          <a:p>
            <a:pPr marL="0" indent="0" defTabSz="914400">
              <a:lnSpc>
                <a:spcPct val="60000"/>
              </a:lnSpc>
              <a:buNone/>
              <a:tabLst>
                <a:tab pos="971550" algn="l"/>
                <a:tab pos="2857500" algn="l"/>
                <a:tab pos="5257800" algn="l"/>
              </a:tabLst>
            </a:pPr>
            <a:r>
              <a:rPr lang="en-US" altLang="zh-CN" sz="2800" dirty="0">
                <a:solidFill>
                  <a:srgbClr val="FFC000"/>
                </a:solidFill>
                <a:latin typeface="楷体" panose="02010609060101010101" charset="-122"/>
                <a:ea typeface="楷体" panose="02010609060101010101" charset="-122"/>
                <a:cs typeface="楷体" panose="02010609060101010101" charset="-122"/>
              </a:rPr>
              <a:t>    </a:t>
            </a:r>
            <a:endParaRPr lang="en-US" altLang="zh-CN" sz="2800" dirty="0">
              <a:solidFill>
                <a:srgbClr val="FFC000"/>
              </a:solidFill>
              <a:latin typeface="楷体" panose="02010609060101010101" charset="-122"/>
              <a:ea typeface="楷体" panose="02010609060101010101" charset="-122"/>
              <a:cs typeface="楷体" panose="02010609060101010101" charset="-122"/>
            </a:endParaRPr>
          </a:p>
          <a:p>
            <a:pPr marL="0" indent="0" defTabSz="914400">
              <a:lnSpc>
                <a:spcPct val="60000"/>
              </a:lnSpc>
              <a:buNone/>
              <a:tabLst>
                <a:tab pos="971550" algn="l"/>
                <a:tab pos="2857500" algn="l"/>
                <a:tab pos="5257800" algn="l"/>
              </a:tabLst>
            </a:pPr>
            <a:r>
              <a:rPr lang="en-US" altLang="zh-CN" sz="2800" dirty="0">
                <a:solidFill>
                  <a:srgbClr val="FFC000"/>
                </a:solidFill>
                <a:latin typeface="楷体" panose="02010609060101010101" charset="-122"/>
                <a:ea typeface="楷体" panose="02010609060101010101" charset="-122"/>
                <a:cs typeface="楷体" panose="02010609060101010101" charset="-122"/>
              </a:rPr>
              <a:t>    </a:t>
            </a:r>
            <a:r>
              <a:rPr lang="zh-CN" altLang="en-US" sz="2800"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en-US" altLang="zh-CN" sz="2800" dirty="0">
              <a:solidFill>
                <a:srgbClr val="FFC000"/>
              </a:solidFill>
              <a:latin typeface="楷体" panose="02010609060101010101" charset="-122"/>
              <a:ea typeface="楷体" panose="02010609060101010101" charset="-122"/>
              <a:cs typeface="楷体" panose="02010609060101010101" charset="-122"/>
            </a:endParaRPr>
          </a:p>
          <a:p>
            <a:pPr marL="0" indent="0" defTabSz="914400">
              <a:lnSpc>
                <a:spcPct val="60000"/>
              </a:lnSpc>
              <a:buNone/>
              <a:tabLst>
                <a:tab pos="971550" algn="l"/>
                <a:tab pos="2857500" algn="l"/>
                <a:tab pos="5257800" algn="l"/>
              </a:tabLst>
            </a:pPr>
            <a:r>
              <a:rPr lang="en-US" altLang="zh-CN" sz="2800" dirty="0">
                <a:solidFill>
                  <a:srgbClr val="FFC000"/>
                </a:solidFill>
                <a:latin typeface="楷体" panose="02010609060101010101" charset="-122"/>
                <a:ea typeface="楷体" panose="02010609060101010101" charset="-122"/>
                <a:cs typeface="楷体" panose="02010609060101010101" charset="-122"/>
              </a:rPr>
              <a:t> </a:t>
            </a:r>
            <a:endParaRPr lang="en-US" altLang="zh-CN" sz="2800" dirty="0">
              <a:solidFill>
                <a:srgbClr val="FFC000"/>
              </a:solidFill>
              <a:latin typeface="楷体" panose="02010609060101010101" charset="-122"/>
              <a:ea typeface="楷体" panose="02010609060101010101" charset="-122"/>
              <a:cs typeface="楷体" panose="02010609060101010101" charset="-122"/>
            </a:endParaRPr>
          </a:p>
          <a:p>
            <a:pPr marL="0" indent="0" defTabSz="914400">
              <a:lnSpc>
                <a:spcPct val="60000"/>
              </a:lnSpc>
              <a:buNone/>
              <a:tabLst>
                <a:tab pos="971550" algn="l"/>
                <a:tab pos="2857500" algn="l"/>
                <a:tab pos="5257800" algn="l"/>
              </a:tabLst>
            </a:pPr>
            <a:r>
              <a:rPr lang="en-US" altLang="zh-CN" sz="2800" dirty="0">
                <a:solidFill>
                  <a:srgbClr val="FFC000"/>
                </a:solidFill>
                <a:latin typeface="楷体" panose="02010609060101010101" charset="-122"/>
                <a:ea typeface="楷体" panose="02010609060101010101" charset="-122"/>
                <a:cs typeface="楷体" panose="02010609060101010101" charset="-122"/>
              </a:rPr>
              <a:t>    </a:t>
            </a:r>
            <a:r>
              <a:rPr lang="zh-CN" altLang="en-US" sz="2800" dirty="0">
                <a:solidFill>
                  <a:srgbClr val="FFC000"/>
                </a:solidFill>
                <a:latin typeface="楷体" panose="02010609060101010101" charset="-122"/>
                <a:ea typeface="楷体" panose="02010609060101010101" charset="-122"/>
                <a:cs typeface="楷体" panose="02010609060101010101" charset="-122"/>
              </a:rPr>
              <a:t>党的十九届四中全会对社会主义建设的论述</a:t>
            </a:r>
            <a:endParaRPr lang="zh-CN" altLang="en-US" sz="2800" b="0" dirty="0">
              <a:solidFill>
                <a:srgbClr val="FFC000"/>
              </a:solidFill>
              <a:latin typeface="楷体" panose="02010609060101010101" charset="-122"/>
              <a:ea typeface="楷体" panose="02010609060101010101" charset="-122"/>
              <a:cs typeface="楷体" panose="02010609060101010101" charset="-122"/>
            </a:endParaRPr>
          </a:p>
          <a:p>
            <a:pPr marL="0" indent="0" defTabSz="914400">
              <a:lnSpc>
                <a:spcPct val="140000"/>
              </a:lnSpc>
              <a:buNone/>
              <a:tabLst>
                <a:tab pos="971550" algn="l"/>
                <a:tab pos="2857500" algn="l"/>
                <a:tab pos="5257800" algn="l"/>
              </a:tabLst>
            </a:pPr>
            <a:r>
              <a:rPr lang="zh-CN" altLang="en-US" sz="2800" b="0" dirty="0">
                <a:latin typeface="楷体" panose="02010609060101010101" charset="-122"/>
                <a:ea typeface="楷体" panose="02010609060101010101" charset="-122"/>
                <a:cs typeface="楷体" panose="02010609060101010101" charset="-122"/>
              </a:rPr>
              <a:t> </a:t>
            </a:r>
            <a:r>
              <a:rPr lang="en-US" altLang="zh-CN" sz="2800" b="0" dirty="0">
                <a:latin typeface="楷体" panose="02010609060101010101" charset="-122"/>
                <a:ea typeface="楷体" panose="02010609060101010101" charset="-122"/>
                <a:cs typeface="楷体" panose="02010609060101010101"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加强民生保障和社会治理制度建设：</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defTabSz="914400">
              <a:lnSpc>
                <a:spcPct val="140000"/>
              </a:lnSpc>
              <a:buNone/>
              <a:tabLst>
                <a:tab pos="971550" algn="l"/>
                <a:tab pos="2857500" algn="l"/>
                <a:tab pos="5257800" algn="l"/>
              </a:tabLst>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1.</a:t>
            </a:r>
            <a:r>
              <a:rPr lang="zh-CN" altLang="en-US" sz="2400" dirty="0">
                <a:latin typeface="宋体" panose="02010600030101010101" pitchFamily="2" charset="-122"/>
                <a:ea typeface="宋体" panose="02010600030101010101" pitchFamily="2" charset="-122"/>
                <a:cs typeface="宋体" panose="02010600030101010101" pitchFamily="2" charset="-122"/>
              </a:rPr>
              <a:t>坚持和完善城乡的民生保障制度，满足人民日益增长的美好生活需要</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defTabSz="914400">
              <a:lnSpc>
                <a:spcPct val="140000"/>
              </a:lnSpc>
              <a:buNone/>
              <a:tabLst>
                <a:tab pos="971550" algn="l"/>
                <a:tab pos="2857500" algn="l"/>
                <a:tab pos="5257800" algn="l"/>
              </a:tabLst>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en-US" altLang="zh-CN" sz="2400" dirty="0">
                <a:latin typeface="宋体" panose="02010600030101010101" pitchFamily="2" charset="-122"/>
                <a:ea typeface="宋体" panose="02010600030101010101" pitchFamily="2" charset="-122"/>
                <a:cs typeface="宋体" panose="02010600030101010101" pitchFamily="2" charset="-122"/>
              </a:rPr>
              <a:t>   2.</a:t>
            </a:r>
            <a:r>
              <a:rPr lang="zh-CN" altLang="en-US" sz="2400" dirty="0">
                <a:latin typeface="宋体" panose="02010600030101010101" pitchFamily="2" charset="-122"/>
                <a:ea typeface="宋体" panose="02010600030101010101" pitchFamily="2" charset="-122"/>
                <a:cs typeface="宋体" panose="02010600030101010101" pitchFamily="2" charset="-122"/>
              </a:rPr>
              <a:t>加持和完善共建公治共享的社会治理制度，保持社会稳定、维护国家安全</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0" indent="0" defTabSz="914400">
              <a:lnSpc>
                <a:spcPct val="140000"/>
              </a:lnSpc>
              <a:spcBef>
                <a:spcPts val="0"/>
              </a:spcBef>
              <a:buNone/>
              <a:tabLst>
                <a:tab pos="971550" algn="l"/>
                <a:tab pos="2857500" algn="l"/>
                <a:tab pos="5257800" algn="l"/>
              </a:tabLst>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73990" y="228600"/>
            <a:ext cx="8786495" cy="1143000"/>
          </a:xfrm>
        </p:spPr>
        <p:txBody>
          <a:bodyPr/>
          <a:lstStyle/>
          <a:p>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a:p>
        </p:txBody>
      </p:sp>
      <p:sp>
        <p:nvSpPr>
          <p:cNvPr id="4" name="内容占位符 3"/>
          <p:cNvSpPr>
            <a:spLocks noGrp="1"/>
          </p:cNvSpPr>
          <p:nvPr>
            <p:ph idx="1"/>
          </p:nvPr>
        </p:nvSpPr>
        <p:spPr>
          <a:xfrm>
            <a:off x="765175" y="1764030"/>
            <a:ext cx="8041005" cy="3884295"/>
          </a:xfrm>
        </p:spPr>
        <p:txBody>
          <a:bodyPr/>
          <a:lstStyle/>
          <a:p>
            <a:pPr marL="0" indent="0">
              <a:buNone/>
            </a:pPr>
            <a:r>
              <a:rPr lang="zh-CN" altLang="en-US" sz="2800" dirty="0">
                <a:latin typeface="黑体" panose="02010609060101010101" charset="-122"/>
                <a:ea typeface="黑体" panose="02010609060101010101" charset="-122"/>
                <a:cs typeface="楷体" panose="02010609060101010101" charset="-122"/>
                <a:sym typeface="+mn-ea"/>
              </a:rPr>
              <a:t>一、我国社会工作建设的一般性法规与政策</a:t>
            </a:r>
            <a:endParaRPr lang="zh-CN" altLang="en-US" sz="2800"/>
          </a:p>
          <a:p>
            <a:endParaRPr lang="zh-CN" altLang="en-US" sz="2400"/>
          </a:p>
          <a:p>
            <a:r>
              <a:rPr lang="zh-CN" altLang="en-US" sz="2400"/>
              <a:t>根据《中公中央关于全面深化改革若干重大问题的决定》，一下说法中，属于激发社会组织活力的举措是（）</a:t>
            </a:r>
            <a:endParaRPr lang="zh-CN" altLang="en-US" sz="2400"/>
          </a:p>
          <a:p>
            <a:pPr marL="0" indent="0">
              <a:buNone/>
            </a:pPr>
            <a:r>
              <a:rPr lang="en-US" altLang="zh-CN" sz="2400"/>
              <a:t>   A.</a:t>
            </a:r>
            <a:r>
              <a:rPr lang="zh-CN" altLang="en-US" sz="2400"/>
              <a:t>行业协会商会类社会组织可免登记直接成立</a:t>
            </a:r>
            <a:endParaRPr lang="zh-CN" altLang="en-US" sz="2400"/>
          </a:p>
          <a:p>
            <a:pPr marL="0" indent="0">
              <a:buNone/>
            </a:pPr>
            <a:r>
              <a:rPr lang="en-US" altLang="zh-CN" sz="2400"/>
              <a:t>   B.</a:t>
            </a:r>
            <a:r>
              <a:rPr lang="zh-CN" altLang="en-US" sz="2400"/>
              <a:t>限期限实现事业单位与政府行政主管机关真正脱钩</a:t>
            </a:r>
            <a:endParaRPr lang="zh-CN" altLang="en-US" sz="2400"/>
          </a:p>
          <a:p>
            <a:pPr marL="0" indent="0">
              <a:buNone/>
            </a:pPr>
            <a:r>
              <a:rPr lang="en-US" altLang="zh-CN" sz="2400"/>
              <a:t>   C.</a:t>
            </a:r>
            <a:r>
              <a:rPr lang="zh-CN" altLang="en-US" sz="2400"/>
              <a:t>适合由社会组织提供的公共服务交由社会组织承担</a:t>
            </a:r>
            <a:endParaRPr lang="zh-CN" altLang="en-US" sz="2400"/>
          </a:p>
          <a:p>
            <a:pPr marL="0" indent="0">
              <a:buNone/>
            </a:pPr>
            <a:r>
              <a:rPr lang="en-US" altLang="zh-CN" sz="2400"/>
              <a:t>   D.</a:t>
            </a:r>
            <a:r>
              <a:rPr lang="zh-CN" altLang="en-US" sz="2400"/>
              <a:t>所有依法登记成立的社会组织均纳入政府购买服务的对象</a:t>
            </a:r>
            <a:endParaRPr lang="zh-CN" altLang="en-US" sz="2400"/>
          </a:p>
        </p:txBody>
      </p:sp>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 name="文本框 4"/>
          <p:cNvSpPr txBox="1"/>
          <p:nvPr/>
        </p:nvSpPr>
        <p:spPr>
          <a:xfrm>
            <a:off x="1552575" y="5373370"/>
            <a:ext cx="6866255" cy="1322070"/>
          </a:xfrm>
          <a:prstGeom prst="rect">
            <a:avLst/>
          </a:prstGeom>
          <a:noFill/>
        </p:spPr>
        <p:txBody>
          <a:bodyPr wrap="square" rtlCol="0">
            <a:spAutoFit/>
          </a:bodyPr>
          <a:p>
            <a:r>
              <a:rPr lang="zh-CN" altLang="en-US" sz="1600"/>
              <a:t>正确答案:C 解析：十八届三中全会《中共中央关于全面深化改革若干重大问题的决定》提出了要激发社会组织活力，适合由社会组织提供的公共服务和解决的事项．交由社会组织承担；提出了限期实现行业协会、商会与行政机关真正脱钩；行业协会商会类、科技类、公益完善类、城乡社区服务类社会组织成立时直接依法申请登记的政策原则。故答案选C。</a:t>
            </a:r>
            <a:endParaRPr lang="zh-CN" alt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000"/>
                                        <p:tgtEl>
                                          <p:spTgt spid="4">
                                            <p:txEl>
                                              <p:pRg st="6" end="6"/>
                                            </p:txEl>
                                          </p:spTgt>
                                        </p:tgtEl>
                                      </p:cBhvr>
                                    </p:animEffect>
                                    <p:anim calcmode="lin" valueType="num">
                                      <p:cBhvr>
                                        <p:cTn id="4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5" grpId="0"/>
      <p:bldP spid="5"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7346" name="标题 57345"/>
          <p:cNvSpPr>
            <a:spLocks noGrp="1"/>
          </p:cNvSpPr>
          <p:nvPr>
            <p:ph type="title"/>
          </p:nvPr>
        </p:nvSpPr>
        <p:spPr>
          <a:xfrm>
            <a:off x="97790" y="228600"/>
            <a:ext cx="8919210" cy="1143000"/>
          </a:xfrm>
        </p:spPr>
        <p:txBody>
          <a:bodyPr lIns="92075" tIns="46038" rIns="92075" bIns="46038" anchor="b" anchorCtr="0"/>
          <a:lstStyle/>
          <a:p>
            <a:pPr algn="ct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cs typeface="方正小标宋简体" panose="02010601030101010101" charset="-122"/>
            </a:endParaRPr>
          </a:p>
        </p:txBody>
      </p:sp>
      <p:sp>
        <p:nvSpPr>
          <p:cNvPr id="57347" name="文本占位符 57346"/>
          <p:cNvSpPr>
            <a:spLocks noGrp="1"/>
          </p:cNvSpPr>
          <p:nvPr>
            <p:ph type="body" idx="1"/>
          </p:nvPr>
        </p:nvSpPr>
        <p:spPr>
          <a:xfrm>
            <a:off x="534670" y="1649095"/>
            <a:ext cx="8414385" cy="4883150"/>
          </a:xfrm>
        </p:spPr>
        <p:txBody>
          <a:bodyPr lIns="92075" tIns="46038" rIns="92075" bIns="46038"/>
          <a:lstStyle/>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rPr>
              <a:t>   </a:t>
            </a:r>
            <a:r>
              <a:rPr lang="zh-CN" altLang="en-US" sz="2800" dirty="0">
                <a:latin typeface="黑体" panose="02010609060101010101" charset="-122"/>
                <a:ea typeface="黑体" panose="02010609060101010101" charset="-122"/>
                <a:cs typeface="方正小标宋简体" panose="02010601030101010101" charset="-122"/>
                <a:sym typeface="+mn-ea"/>
              </a:rPr>
              <a:t>二、我国促进和规范社会工作发展的法规与政策</a:t>
            </a:r>
            <a:endParaRPr lang="en-US" altLang="zh-CN" sz="2800" dirty="0">
              <a:latin typeface="宋体" panose="02010600030101010101" pitchFamily="2" charset="-122"/>
              <a:ea typeface="宋体" panose="02010600030101010101" pitchFamily="2" charset="-122"/>
            </a:endParaRPr>
          </a:p>
          <a:p>
            <a:pPr marL="0" indent="0">
              <a:lnSpc>
                <a:spcPct val="140000"/>
              </a:lnSpc>
              <a:spcBef>
                <a:spcPts val="0"/>
              </a:spcBef>
              <a:buNone/>
            </a:pPr>
            <a:r>
              <a:rPr lang="en-US" altLang="zh-CN" sz="2800" dirty="0">
                <a:latin typeface="宋体" panose="02010600030101010101" pitchFamily="2" charset="-122"/>
                <a:ea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rPr>
              <a:t>2006</a:t>
            </a:r>
            <a:r>
              <a:rPr lang="zh-CN" altLang="en-US" sz="2400" dirty="0">
                <a:solidFill>
                  <a:srgbClr val="FFC000"/>
                </a:solidFill>
                <a:latin typeface="宋体" panose="02010600030101010101" pitchFamily="2" charset="-122"/>
                <a:ea typeface="宋体" panose="02010600030101010101" pitchFamily="2" charset="-122"/>
              </a:rPr>
              <a:t>年</a:t>
            </a:r>
            <a:r>
              <a:rPr lang="zh-CN" altLang="en-US" sz="2400" dirty="0">
                <a:latin typeface="宋体" panose="02010600030101010101" pitchFamily="2" charset="-122"/>
                <a:ea typeface="宋体" panose="02010600030101010101" pitchFamily="2" charset="-122"/>
              </a:rPr>
              <a:t>，党的十六届六中全会《中共中央关于构建社会主义和谐若干重大问题决定》。这是我国社会工作人才队伍建设的纲领性文件，提出了</a:t>
            </a:r>
            <a:r>
              <a:rPr lang="en-US" altLang="zh-CN" sz="2400" dirty="0">
                <a:latin typeface="宋体" panose="02010600030101010101" pitchFamily="2" charset="-122"/>
                <a:ea typeface="宋体" panose="02010600030101010101" pitchFamily="2" charset="-122"/>
              </a:rPr>
              <a:t>“</a:t>
            </a:r>
            <a:r>
              <a:rPr lang="zh-CN" altLang="en-US" sz="2400" dirty="0">
                <a:solidFill>
                  <a:srgbClr val="FFC000"/>
                </a:solidFill>
                <a:latin typeface="宋体" panose="02010600030101010101" pitchFamily="2" charset="-122"/>
                <a:ea typeface="宋体" panose="02010600030101010101" pitchFamily="2" charset="-122"/>
              </a:rPr>
              <a:t>建设宏大的社会工作人才队伍</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的战略决策。</a:t>
            </a:r>
            <a:endParaRPr lang="zh-CN" altLang="en-US" sz="2400" dirty="0">
              <a:latin typeface="宋体" panose="02010600030101010101" pitchFamily="2" charset="-122"/>
              <a:ea typeface="宋体" panose="02010600030101010101" pitchFamily="2" charset="-122"/>
            </a:endParaRPr>
          </a:p>
          <a:p>
            <a:pPr marL="0" indent="0">
              <a:lnSpc>
                <a:spcPct val="140000"/>
              </a:lnSpc>
              <a:spcBef>
                <a:spcPts val="0"/>
              </a:spcBef>
              <a:buNone/>
            </a:pPr>
            <a:r>
              <a:rPr lang="en-US" altLang="zh-CN" sz="2400" dirty="0">
                <a:latin typeface="宋体" panose="02010600030101010101" pitchFamily="2" charset="-122"/>
                <a:ea typeface="宋体" panose="02010600030101010101" pitchFamily="2" charset="-122"/>
              </a:rPr>
              <a:t>    </a:t>
            </a:r>
            <a:r>
              <a:rPr lang="en-US" altLang="zh-CN" sz="2400" dirty="0">
                <a:solidFill>
                  <a:srgbClr val="FFC000"/>
                </a:solidFill>
                <a:latin typeface="宋体" panose="02010600030101010101" pitchFamily="2" charset="-122"/>
                <a:ea typeface="宋体" panose="02010600030101010101" pitchFamily="2" charset="-122"/>
              </a:rPr>
              <a:t>2010</a:t>
            </a:r>
            <a:r>
              <a:rPr lang="zh-CN" altLang="en-US" sz="2400" dirty="0">
                <a:solidFill>
                  <a:srgbClr val="FFC000"/>
                </a:solidFill>
                <a:latin typeface="宋体" panose="02010600030101010101" pitchFamily="2" charset="-122"/>
                <a:ea typeface="宋体" panose="02010600030101010101" pitchFamily="2" charset="-122"/>
              </a:rPr>
              <a:t>年</a:t>
            </a:r>
            <a:r>
              <a:rPr lang="zh-CN" altLang="en-US" sz="2400" dirty="0">
                <a:latin typeface="宋体" panose="02010600030101010101" pitchFamily="2" charset="-122"/>
                <a:ea typeface="宋体" panose="02010600030101010101" pitchFamily="2" charset="-122"/>
              </a:rPr>
              <a:t>，中央颁布的《国家中长期人才发展规划纲要（</a:t>
            </a:r>
            <a:r>
              <a:rPr lang="en-US" altLang="zh-CN" sz="2400" dirty="0">
                <a:latin typeface="宋体" panose="02010600030101010101" pitchFamily="2" charset="-122"/>
                <a:ea typeface="宋体" panose="02010600030101010101" pitchFamily="2" charset="-122"/>
              </a:rPr>
              <a:t>2010—2020</a:t>
            </a:r>
            <a:r>
              <a:rPr lang="zh-CN" altLang="en-US" sz="2400" dirty="0">
                <a:latin typeface="宋体" panose="02010600030101010101" pitchFamily="2" charset="-122"/>
                <a:ea typeface="宋体" panose="02010600030101010101" pitchFamily="2" charset="-122"/>
              </a:rPr>
              <a:t>年）》，将社会工作专业人才提升为国家六枝主题人才队伍之一，确立了社会工作人才在国家发展大局的重要地位。</a:t>
            </a:r>
            <a:endParaRPr lang="zh-CN" altLang="en-US" sz="2400" dirty="0">
              <a:latin typeface="宋体" panose="02010600030101010101" pitchFamily="2" charset="-122"/>
              <a:ea typeface="宋体" panose="02010600030101010101" pitchFamily="2" charset="-122"/>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9394" name="标题 59393"/>
          <p:cNvSpPr>
            <a:spLocks noGrp="1"/>
          </p:cNvSpPr>
          <p:nvPr>
            <p:ph type="title"/>
          </p:nvPr>
        </p:nvSpPr>
        <p:spPr>
          <a:xfrm>
            <a:off x="158115" y="228600"/>
            <a:ext cx="8841740" cy="1143000"/>
          </a:xfrm>
        </p:spPr>
        <p:txBody>
          <a:bodyPr lIns="92075" tIns="46038" rIns="92075" bIns="46038" anchor="b" anchorCtr="0"/>
          <a:lstStyle/>
          <a:p>
            <a:pPr algn="ctr"/>
            <a:r>
              <a:rPr lang="zh-CN" altLang="en-US" sz="40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40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40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r>
              <a:rPr lang="en-US" altLang="zh-CN" sz="4000" dirty="0">
                <a:latin typeface="黑体" panose="02010609060101010101" charset="-122"/>
                <a:ea typeface="黑体" panose="02010609060101010101" charset="-122"/>
              </a:rPr>
              <a:t> </a:t>
            </a:r>
            <a:endParaRPr lang="zh-CN" altLang="en-US" sz="3600" dirty="0">
              <a:latin typeface="方正小标宋简体" panose="02010601030101010101" charset="-122"/>
              <a:ea typeface="方正小标宋简体" panose="02010601030101010101" charset="-122"/>
            </a:endParaRPr>
          </a:p>
        </p:txBody>
      </p:sp>
      <p:sp>
        <p:nvSpPr>
          <p:cNvPr id="3" name="文本占位符 2"/>
          <p:cNvSpPr>
            <a:spLocks noGrp="1"/>
          </p:cNvSpPr>
          <p:nvPr>
            <p:ph type="body" idx="1"/>
          </p:nvPr>
        </p:nvSpPr>
        <p:spPr>
          <a:xfrm>
            <a:off x="784860" y="1758315"/>
            <a:ext cx="7837170" cy="4661535"/>
          </a:xfrm>
        </p:spPr>
        <p:txBody>
          <a:bodyPr/>
          <a:lstStyle/>
          <a:p>
            <a:pPr marL="0" indent="0">
              <a:lnSpc>
                <a:spcPct val="140000"/>
              </a:lnSpc>
              <a:spcBef>
                <a:spcPts val="0"/>
              </a:spcBef>
              <a:buNone/>
            </a:pPr>
            <a:r>
              <a:rPr lang="en-US" altLang="zh-CN" sz="2800"/>
              <a:t> </a:t>
            </a:r>
            <a:r>
              <a:rPr lang="zh-CN" altLang="en-US" sz="2800" dirty="0">
                <a:latin typeface="黑体" panose="02010609060101010101" charset="-122"/>
                <a:ea typeface="黑体" panose="02010609060101010101" charset="-122"/>
                <a:cs typeface="方正小标宋简体" panose="02010601030101010101" charset="-122"/>
                <a:sym typeface="+mn-ea"/>
              </a:rPr>
              <a:t>二、我国促进和规范社会工作发展的法规与政策</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en-US" altLang="zh-CN" sz="2400">
                <a:solidFill>
                  <a:srgbClr val="FFC000"/>
                </a:solidFill>
                <a:latin typeface="宋体" panose="02010600030101010101" pitchFamily="2" charset="-122"/>
                <a:ea typeface="宋体" panose="02010600030101010101" pitchFamily="2" charset="-122"/>
                <a:cs typeface="宋体" panose="02010600030101010101" pitchFamily="2" charset="-122"/>
              </a:rPr>
              <a:t>2011</a:t>
            </a:r>
            <a:r>
              <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rPr>
              <a:t>年</a:t>
            </a:r>
            <a:r>
              <a:rPr lang="zh-CN" altLang="en-US" sz="2400">
                <a:latin typeface="宋体" panose="02010600030101010101" pitchFamily="2" charset="-122"/>
                <a:ea typeface="宋体" panose="02010600030101010101" pitchFamily="2" charset="-122"/>
                <a:cs typeface="宋体" panose="02010600030101010101" pitchFamily="2" charset="-122"/>
              </a:rPr>
              <a:t>，中央</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rPr>
              <a:t>18</a:t>
            </a:r>
            <a:r>
              <a:rPr lang="zh-CN" altLang="en-US" sz="2400">
                <a:latin typeface="宋体" panose="02010600030101010101" pitchFamily="2" charset="-122"/>
                <a:ea typeface="宋体" panose="02010600030101010101" pitchFamily="2" charset="-122"/>
                <a:cs typeface="宋体" panose="02010600030101010101" pitchFamily="2" charset="-122"/>
              </a:rPr>
              <a:t>部门出台《关于加强社会工作专业人才队伍建设的意见》和</a:t>
            </a:r>
            <a:r>
              <a:rPr lang="en-US" altLang="zh-CN" sz="2400">
                <a:latin typeface="宋体" panose="02010600030101010101" pitchFamily="2" charset="-122"/>
                <a:ea typeface="宋体" panose="02010600030101010101" pitchFamily="2" charset="-122"/>
                <a:cs typeface="宋体" panose="02010600030101010101" pitchFamily="2" charset="-122"/>
              </a:rPr>
              <a:t>2012</a:t>
            </a:r>
            <a:r>
              <a:rPr lang="zh-CN" altLang="en-US" sz="2400">
                <a:latin typeface="宋体" panose="02010600030101010101" pitchFamily="2" charset="-122"/>
                <a:ea typeface="宋体" panose="02010600030101010101" pitchFamily="2" charset="-122"/>
                <a:cs typeface="宋体" panose="02010600030101010101" pitchFamily="2" charset="-122"/>
              </a:rPr>
              <a:t>年中央</a:t>
            </a:r>
            <a:r>
              <a:rPr lang="en-US" altLang="zh-CN" sz="2400">
                <a:latin typeface="宋体" panose="02010600030101010101" pitchFamily="2" charset="-122"/>
                <a:ea typeface="宋体" panose="02010600030101010101" pitchFamily="2" charset="-122"/>
                <a:cs typeface="宋体" panose="02010600030101010101" pitchFamily="2" charset="-122"/>
              </a:rPr>
              <a:t>19</a:t>
            </a:r>
            <a:r>
              <a:rPr lang="zh-CN" altLang="en-US" sz="2400">
                <a:latin typeface="宋体" panose="02010600030101010101" pitchFamily="2" charset="-122"/>
                <a:ea typeface="宋体" panose="02010600030101010101" pitchFamily="2" charset="-122"/>
                <a:cs typeface="宋体" panose="02010600030101010101" pitchFamily="2" charset="-122"/>
              </a:rPr>
              <a:t>部门发布的《社会工作专业人才队伍建设脏长期规划（</a:t>
            </a:r>
            <a:r>
              <a:rPr lang="en-US" altLang="zh-CN" sz="2400">
                <a:latin typeface="宋体" panose="02010600030101010101" pitchFamily="2" charset="-122"/>
                <a:ea typeface="宋体" panose="02010600030101010101" pitchFamily="2" charset="-122"/>
                <a:cs typeface="宋体" panose="02010600030101010101" pitchFamily="2" charset="-122"/>
              </a:rPr>
              <a:t>2011——2020</a:t>
            </a:r>
            <a:r>
              <a:rPr lang="zh-CN" altLang="en-US" sz="2400">
                <a:latin typeface="宋体" panose="02010600030101010101" pitchFamily="2" charset="-122"/>
                <a:ea typeface="宋体" panose="02010600030101010101" pitchFamily="2" charset="-122"/>
                <a:cs typeface="宋体" panose="02010600030101010101" pitchFamily="2" charset="-122"/>
              </a:rPr>
              <a:t>年）》，明确了当前和今后一个时期我国社会工作发展的</a:t>
            </a:r>
            <a:r>
              <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rPr>
              <a:t>指导思想</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rPr>
              <a:t>基本原则</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rPr>
              <a:t>目标任务和主要措施。</a:t>
            </a:r>
            <a:endPar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58370" name="标题 58369"/>
          <p:cNvSpPr>
            <a:spLocks noGrp="1"/>
          </p:cNvSpPr>
          <p:nvPr>
            <p:ph type="title"/>
          </p:nvPr>
        </p:nvSpPr>
        <p:spPr>
          <a:xfrm>
            <a:off x="180975" y="228600"/>
            <a:ext cx="8702040" cy="1143000"/>
          </a:xfrm>
        </p:spPr>
        <p:txBody>
          <a:bodyPr lIns="92075" tIns="46038" rIns="92075" bIns="46038" anchor="b" anchorCtr="0"/>
          <a:lstStyle/>
          <a:p>
            <a:pPr algn="ctr">
              <a:lnSpc>
                <a:spcPct val="100000"/>
              </a:lnSpc>
            </a:pP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sym typeface="+mn-ea"/>
            </a:endParaRPr>
          </a:p>
        </p:txBody>
      </p:sp>
      <p:sp>
        <p:nvSpPr>
          <p:cNvPr id="58371" name="文本占位符 58370"/>
          <p:cNvSpPr>
            <a:spLocks noGrp="1"/>
          </p:cNvSpPr>
          <p:nvPr>
            <p:ph type="body" idx="1"/>
          </p:nvPr>
        </p:nvSpPr>
        <p:spPr>
          <a:xfrm>
            <a:off x="155575" y="1594485"/>
            <a:ext cx="8872220" cy="5113020"/>
          </a:xfrm>
        </p:spPr>
        <p:txBody>
          <a:bodyPr lIns="92075" tIns="46038" rIns="92075" bIns="46038"/>
          <a:lstStyle/>
          <a:p>
            <a:pPr>
              <a:lnSpc>
                <a:spcPct val="150000"/>
              </a:lnSpc>
              <a:spcBef>
                <a:spcPts val="0"/>
              </a:spcBef>
              <a:buNone/>
            </a:pPr>
            <a:r>
              <a:rPr lang="en-US" altLang="zh-CN" sz="2600" dirty="0">
                <a:latin typeface="黑体" panose="02010609060101010101" charset="-122"/>
                <a:ea typeface="黑体" panose="02010609060101010101" charset="-122"/>
                <a:cs typeface="方正小标宋简体" panose="02010601030101010101" charset="-122"/>
                <a:sym typeface="+mn-ea"/>
              </a:rPr>
              <a:t> </a:t>
            </a:r>
            <a:r>
              <a:rPr lang="zh-CN" altLang="en-US" sz="2800" dirty="0">
                <a:latin typeface="黑体" panose="02010609060101010101" charset="-122"/>
                <a:ea typeface="黑体" panose="02010609060101010101" charset="-122"/>
                <a:cs typeface="方正小标宋简体" panose="02010601030101010101" charset="-122"/>
                <a:sym typeface="+mn-ea"/>
              </a:rPr>
              <a:t>二、我国促进和规范社会工作发展的法规与政策</a:t>
            </a:r>
            <a:endParaRPr lang="zh-CN" altLang="en-US" sz="2600"/>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《社会工作者职业水平评价暂行规定》</a:t>
            </a:r>
            <a:endParaRPr lang="zh-CN" altLang="en-US" sz="2400">
              <a:latin typeface="宋体" panose="02010600030101010101" pitchFamily="2" charset="-122"/>
              <a:ea typeface="宋体" panose="02010600030101010101" pitchFamily="2" charset="-122"/>
            </a:endParaRPr>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《助力社会工作师、社会工作师职业水平考试实施办法》</a:t>
            </a:r>
            <a:endParaRPr lang="zh-CN" altLang="en-US" sz="2400">
              <a:latin typeface="宋体" panose="02010600030101010101" pitchFamily="2" charset="-122"/>
              <a:ea typeface="宋体" panose="02010600030101010101" pitchFamily="2" charset="-122"/>
            </a:endParaRPr>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a:t>
            </a:r>
            <a:r>
              <a:rPr lang="zh-CN" altLang="en-US" sz="2400">
                <a:solidFill>
                  <a:srgbClr val="FFC000"/>
                </a:solidFill>
                <a:latin typeface="宋体" panose="02010600030101010101" pitchFamily="2" charset="-122"/>
                <a:ea typeface="宋体" panose="02010600030101010101" pitchFamily="2" charset="-122"/>
              </a:rPr>
              <a:t>高级社会工作评价办法</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《社会工作者职业水平证书登记办法》</a:t>
            </a:r>
            <a:endParaRPr lang="zh-CN" altLang="en-US" sz="2400">
              <a:latin typeface="宋体" panose="02010600030101010101" pitchFamily="2" charset="-122"/>
              <a:ea typeface="宋体" panose="02010600030101010101" pitchFamily="2" charset="-122"/>
            </a:endParaRPr>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《社会工作者继续教育办法》</a:t>
            </a:r>
            <a:endParaRPr lang="zh-CN" altLang="en-US" sz="2400">
              <a:latin typeface="宋体" panose="02010600030101010101" pitchFamily="2" charset="-122"/>
              <a:ea typeface="宋体" panose="02010600030101010101" pitchFamily="2" charset="-122"/>
            </a:endParaRPr>
          </a:p>
          <a:p>
            <a:pPr>
              <a:lnSpc>
                <a:spcPct val="150000"/>
              </a:lnSpc>
              <a:spcBef>
                <a:spcPts val="0"/>
              </a:spcBef>
              <a:buNone/>
            </a:pPr>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《关于民政事业单位岗位设置管理指导意见》等</a:t>
            </a:r>
            <a:endParaRPr lang="zh-CN" altLang="en-US" sz="2400">
              <a:latin typeface="宋体" panose="02010600030101010101" pitchFamily="2" charset="-122"/>
              <a:ea typeface="宋体" panose="02010600030101010101" pitchFamily="2"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60418" name="标题 60417"/>
          <p:cNvSpPr>
            <a:spLocks noGrp="1"/>
          </p:cNvSpPr>
          <p:nvPr>
            <p:ph type="title"/>
          </p:nvPr>
        </p:nvSpPr>
        <p:spPr>
          <a:xfrm>
            <a:off x="263525" y="228600"/>
            <a:ext cx="8492490" cy="1143000"/>
          </a:xfrm>
        </p:spPr>
        <p:txBody>
          <a:bodyPr lIns="92075" tIns="46038" rIns="92075" bIns="46038" anchor="b" anchorCtr="0"/>
          <a:lstStyle/>
          <a:p>
            <a:pPr algn="ctr">
              <a:lnSpc>
                <a:spcPct val="100000"/>
              </a:lnSpc>
            </a:pP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第二节</a:t>
            </a:r>
            <a:r>
              <a:rPr lang="en-US" altLang="zh-CN" sz="3600" dirty="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cs typeface="方正小标宋简体" panose="02010601030101010101" charset="-122"/>
                <a:sym typeface="+mn-ea"/>
              </a:rPr>
              <a:t>社会法规与政策的主要内容</a:t>
            </a:r>
            <a:endParaRPr lang="zh-CN" altLang="en-US" sz="3600" dirty="0">
              <a:latin typeface="方正小标宋简体" panose="02010601030101010101" charset="-122"/>
              <a:ea typeface="方正小标宋简体" panose="02010601030101010101" charset="-122"/>
              <a:sym typeface="+mn-ea"/>
            </a:endParaRPr>
          </a:p>
        </p:txBody>
      </p:sp>
      <p:sp>
        <p:nvSpPr>
          <p:cNvPr id="60419" name="文本占位符 60418"/>
          <p:cNvSpPr>
            <a:spLocks noGrp="1"/>
          </p:cNvSpPr>
          <p:nvPr>
            <p:ph type="body" idx="1"/>
          </p:nvPr>
        </p:nvSpPr>
        <p:spPr>
          <a:xfrm>
            <a:off x="263525" y="1676400"/>
            <a:ext cx="8579485" cy="5097780"/>
          </a:xfrm>
        </p:spPr>
        <p:txBody>
          <a:bodyPr lIns="92075" tIns="46038" rIns="92075" bIns="46038"/>
          <a:lstStyle/>
          <a:p>
            <a:pPr>
              <a:lnSpc>
                <a:spcPct val="150000"/>
              </a:lnSpc>
              <a:spcBef>
                <a:spcPts val="0"/>
              </a:spcBef>
              <a:buNone/>
            </a:pPr>
            <a:r>
              <a:rPr lang="en-US" altLang="zh-CN" sz="2400">
                <a:latin typeface="宋体" panose="02010600030101010101" pitchFamily="2" charset="-122"/>
              </a:rPr>
              <a:t> </a:t>
            </a:r>
            <a:r>
              <a:rPr lang="zh-CN" altLang="en-US" sz="2800" dirty="0">
                <a:latin typeface="黑体" panose="02010609060101010101" charset="-122"/>
                <a:ea typeface="黑体" panose="02010609060101010101" charset="-122"/>
                <a:cs typeface="方正小标宋简体" panose="02010601030101010101" charset="-122"/>
                <a:sym typeface="+mn-ea"/>
              </a:rPr>
              <a:t>二、我国促进和规范社会工作发展的法规与政策</a:t>
            </a:r>
            <a:endParaRPr lang="en-US" altLang="zh-CN"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《关于政府购买社会工作服务的知道意见》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《关于进一步加快民办社会工作服务机构发展的意见》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《关于加快推进社区社会工作服务的意见》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《关于加快推进灾害社会工作服务的指导意见》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《关于加强青少年事务社会工作专业人才队伍的意见》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《关于组织社会力量参与社区矫正工作的意见》</a:t>
            </a:r>
            <a:endParaRPr lang="zh-CN" altLang="en-US" sz="2400">
              <a:latin typeface="宋体" panose="02010600030101010101" pitchFamily="2" charset="-122"/>
            </a:endParaRPr>
          </a:p>
          <a:p>
            <a:pPr>
              <a:lnSpc>
                <a:spcPct val="150000"/>
              </a:lnSpc>
              <a:spcBef>
                <a:spcPts val="0"/>
              </a:spcBef>
              <a:buNone/>
            </a:pPr>
            <a:r>
              <a:rPr lang="en-US" altLang="zh-CN" sz="2400">
                <a:latin typeface="宋体" panose="02010600030101010101" pitchFamily="2" charset="-122"/>
              </a:rPr>
              <a:t>   </a:t>
            </a:r>
            <a:r>
              <a:rPr lang="zh-CN" altLang="en-US" sz="2400">
                <a:latin typeface="宋体" panose="02010600030101010101" pitchFamily="2" charset="-122"/>
              </a:rPr>
              <a:t>《</a:t>
            </a:r>
            <a:r>
              <a:rPr lang="zh-CN" altLang="en-US" sz="2400">
                <a:solidFill>
                  <a:srgbClr val="FFC000"/>
                </a:solidFill>
                <a:latin typeface="宋体" panose="02010600030101010101" pitchFamily="2" charset="-122"/>
              </a:rPr>
              <a:t>关于加快推进社会救助领域社会工作发展的意见</a:t>
            </a:r>
            <a:r>
              <a:rPr lang="zh-CN" altLang="en-US" sz="2400">
                <a:latin typeface="宋体" panose="02010600030101010101" pitchFamily="2" charset="-122"/>
              </a:rPr>
              <a:t>》</a:t>
            </a:r>
            <a:r>
              <a:rPr lang="zh-CN" altLang="en-US" sz="2800">
                <a:latin typeface="宋体" panose="02010600030101010101" pitchFamily="2" charset="-122"/>
              </a:rPr>
              <a:t>等</a:t>
            </a:r>
            <a:endParaRPr lang="zh-CN" altLang="en-US" sz="2800">
              <a:latin typeface="宋体" panose="02010600030101010101" pitchFamily="2"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61442" name="标题 61441"/>
          <p:cNvSpPr>
            <a:spLocks noGrp="1"/>
          </p:cNvSpPr>
          <p:nvPr>
            <p:ph type="title"/>
          </p:nvPr>
        </p:nvSpPr>
        <p:spPr>
          <a:xfrm>
            <a:off x="275590" y="228600"/>
            <a:ext cx="8699500" cy="1188085"/>
          </a:xfrm>
        </p:spPr>
        <p:txBody>
          <a:bodyPr lIns="92075" tIns="46038" rIns="92075" bIns="46038" anchor="b" anchorCtr="0"/>
          <a:lstStyle/>
          <a:p>
            <a:pPr algn="ctr">
              <a:lnSpc>
                <a:spcPct val="100000"/>
              </a:lnSpc>
            </a:pPr>
            <a:r>
              <a:rPr lang="en-US" altLang="zh-CN" sz="3600" dirty="0">
                <a:latin typeface="黑体" panose="02010609060101010101" charset="-122"/>
                <a:ea typeface="黑体" panose="02010609060101010101" charset="-122"/>
                <a:sym typeface="+mn-ea"/>
              </a:rPr>
              <a:t> </a:t>
            </a:r>
            <a:r>
              <a:rPr lang="zh-CN" altLang="en-US" sz="2800" dirty="0">
                <a:latin typeface="黑体" panose="02010609060101010101" charset="-122"/>
                <a:ea typeface="黑体" panose="02010609060101010101" charset="-122"/>
                <a:sym typeface="+mn-ea"/>
              </a:rPr>
              <a:t>三、我国社会工作主要业务领域中相关的法规与政策</a:t>
            </a:r>
            <a:endParaRPr lang="zh-CN" altLang="en-US" sz="2800" dirty="0">
              <a:latin typeface="黑体" panose="02010609060101010101" charset="-122"/>
              <a:ea typeface="黑体" panose="02010609060101010101" charset="-122"/>
              <a:sym typeface="+mn-ea"/>
            </a:endParaRPr>
          </a:p>
        </p:txBody>
      </p:sp>
      <p:sp>
        <p:nvSpPr>
          <p:cNvPr id="61443" name="文本占位符 61442"/>
          <p:cNvSpPr>
            <a:spLocks noGrp="1"/>
          </p:cNvSpPr>
          <p:nvPr>
            <p:ph type="body" idx="1"/>
          </p:nvPr>
        </p:nvSpPr>
        <p:spPr>
          <a:xfrm>
            <a:off x="614680" y="1604645"/>
            <a:ext cx="8151495" cy="5010150"/>
          </a:xfrm>
        </p:spPr>
        <p:txBody>
          <a:bodyPr lIns="92075" tIns="46038" rIns="92075" bIns="46038"/>
          <a:lstStyle/>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1.</a:t>
            </a:r>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rPr>
              <a:t>社会救助</a:t>
            </a:r>
            <a:r>
              <a:rPr lang="zh-CN" altLang="en-US" sz="2400">
                <a:latin typeface="宋体" panose="02010600030101010101" pitchFamily="2" charset="-122"/>
                <a:ea typeface="宋体" panose="02010600030101010101" pitchFamily="2" charset="-122"/>
                <a:cs typeface="宋体" panose="02010600030101010101" pitchFamily="2" charset="-122"/>
              </a:rPr>
              <a:t>领域的法规与政策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2.</a:t>
            </a:r>
            <a:r>
              <a:rPr lang="zh-CN" altLang="en-US" sz="2400">
                <a:latin typeface="宋体" panose="02010600030101010101" pitchFamily="2" charset="-122"/>
                <a:ea typeface="宋体" panose="02010600030101010101" pitchFamily="2" charset="-122"/>
                <a:cs typeface="宋体" panose="02010600030101010101" pitchFamily="2" charset="-122"/>
              </a:rPr>
              <a:t>针对特定人群权益保护和社会服务的法规政策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3.</a:t>
            </a:r>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rPr>
              <a:t>婚姻家庭法规与政策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4.</a:t>
            </a:r>
            <a:r>
              <a:rPr lang="zh-CN" altLang="en-US" sz="2400">
                <a:latin typeface="宋体" panose="02010600030101010101" pitchFamily="2" charset="-122"/>
                <a:ea typeface="宋体" panose="02010600030101010101" pitchFamily="2" charset="-122"/>
                <a:cs typeface="宋体" panose="02010600030101010101" pitchFamily="2" charset="-122"/>
              </a:rPr>
              <a:t>人民调解员、信访工作和突发事件应对法规政策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5.</a:t>
            </a:r>
            <a:r>
              <a:rPr lang="zh-CN" altLang="en-US" sz="2400">
                <a:latin typeface="宋体" panose="02010600030101010101" pitchFamily="2" charset="-122"/>
                <a:ea typeface="宋体" panose="02010600030101010101" pitchFamily="2" charset="-122"/>
                <a:cs typeface="宋体" panose="02010600030101010101" pitchFamily="2" charset="-122"/>
              </a:rPr>
              <a:t>社区矫正、禁毒和治安管理法规与政策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6.</a:t>
            </a:r>
            <a:r>
              <a:rPr lang="zh-CN" altLang="en-US" sz="2400">
                <a:latin typeface="宋体" panose="02010600030101010101" pitchFamily="2" charset="-122"/>
                <a:ea typeface="宋体" panose="02010600030101010101" pitchFamily="2" charset="-122"/>
                <a:cs typeface="宋体" panose="02010600030101010101" pitchFamily="2" charset="-122"/>
              </a:rPr>
              <a:t>烈士褒扬和优抚安置法规与政策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7.</a:t>
            </a:r>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rPr>
              <a:t>城乡基层群众自治和社区建设法规与政策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8.</a:t>
            </a:r>
            <a:r>
              <a:rPr lang="zh-CN" altLang="en-US" sz="2400">
                <a:latin typeface="宋体" panose="02010600030101010101" pitchFamily="2" charset="-122"/>
                <a:ea typeface="宋体" panose="02010600030101010101" pitchFamily="2" charset="-122"/>
                <a:cs typeface="宋体" panose="02010600030101010101" pitchFamily="2" charset="-122"/>
              </a:rPr>
              <a:t>公益慈善事业与志愿者服务法规与政</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10000"/>
              </a:lnSpc>
              <a:spcBef>
                <a:spcPts val="0"/>
              </a:spcBef>
              <a:buNone/>
            </a:pPr>
            <a:r>
              <a:rPr lang="zh-CN" altLang="en-US" sz="2400">
                <a:latin typeface="宋体" panose="02010600030101010101" pitchFamily="2" charset="-122"/>
                <a:ea typeface="宋体" panose="02010600030101010101" pitchFamily="2" charset="-122"/>
                <a:cs typeface="宋体" panose="02010600030101010101" pitchFamily="2" charset="-122"/>
              </a:rPr>
              <a:t> </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9.</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社会组织法规政策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marL="0"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   10.</a:t>
            </a:r>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劳动就业和劳动关系法规与政策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marL="0"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   11.</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健康与计划生育法规与政策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marL="0" indent="0">
              <a:lnSpc>
                <a:spcPct val="11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   12.</a:t>
            </a:r>
            <a:r>
              <a:rPr lang="zh-CN" altLang="en-US" sz="24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社会保险</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领域法规约政策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indent="0">
              <a:lnSpc>
                <a:spcPct val="100000"/>
              </a:lnSpc>
              <a:spcBef>
                <a:spcPts val="0"/>
              </a:spcBef>
              <a:buNone/>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62466" name="标题 62465"/>
          <p:cNvSpPr>
            <a:spLocks noGrp="1"/>
          </p:cNvSpPr>
          <p:nvPr>
            <p:ph type="title"/>
          </p:nvPr>
        </p:nvSpPr>
        <p:spPr>
          <a:xfrm>
            <a:off x="191135" y="0"/>
            <a:ext cx="8803005" cy="1371600"/>
          </a:xfrm>
        </p:spPr>
        <p:txBody>
          <a:bodyPr lIns="92075" tIns="46038" rIns="92075" bIns="46038" anchor="b" anchorCtr="0"/>
          <a:lstStyle/>
          <a:p>
            <a:pPr algn="ctr">
              <a:lnSpc>
                <a:spcPct val="100000"/>
              </a:lnSpc>
            </a:pPr>
            <a:r>
              <a:rPr lang="zh-CN" altLang="en-US" sz="3600">
                <a:latin typeface="方正小标宋简体" panose="02010601030101010101" charset="-122"/>
                <a:ea typeface="方正小标宋简体" panose="02010601030101010101" charset="-122"/>
                <a:cs typeface="方正小标宋简体" panose="02010601030101010101" charset="-122"/>
                <a:sym typeface="+mn-ea"/>
              </a:rPr>
              <a:t>第三节</a:t>
            </a:r>
            <a:r>
              <a:rPr lang="en-US" altLang="zh-CN" sz="3600">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3600">
                <a:latin typeface="方正小标宋简体" panose="02010601030101010101" charset="-122"/>
                <a:ea typeface="方正小标宋简体" panose="02010601030101010101" charset="-122"/>
                <a:cs typeface="方正小标宋简体" panose="02010601030101010101" charset="-122"/>
                <a:sym typeface="+mn-ea"/>
              </a:rPr>
              <a:t>社会工作法规与政策和社会工作实践的关系</a:t>
            </a:r>
            <a:endParaRPr lang="zh-CN" altLang="en-US" sz="3600" dirty="0">
              <a:latin typeface="方正小标宋简体" panose="02010601030101010101" charset="-122"/>
              <a:ea typeface="方正小标宋简体" panose="02010601030101010101" charset="-122"/>
              <a:cs typeface="方正小标宋简体" panose="02010601030101010101" charset="-122"/>
              <a:sym typeface="+mn-ea"/>
            </a:endParaRPr>
          </a:p>
        </p:txBody>
      </p:sp>
      <p:sp>
        <p:nvSpPr>
          <p:cNvPr id="62467" name="文本占位符 62466"/>
          <p:cNvSpPr>
            <a:spLocks noGrp="1"/>
          </p:cNvSpPr>
          <p:nvPr>
            <p:ph type="body" idx="1"/>
          </p:nvPr>
        </p:nvSpPr>
        <p:spPr>
          <a:xfrm>
            <a:off x="189230" y="1905000"/>
            <a:ext cx="8745220" cy="4114800"/>
          </a:xfrm>
        </p:spPr>
        <p:txBody>
          <a:bodyPr lIns="92075" tIns="46038" rIns="92075" bIns="46038"/>
          <a:lstStyle/>
          <a:p>
            <a:pPr marL="0" indent="0">
              <a:lnSpc>
                <a:spcPct val="140000"/>
              </a:lnSpc>
              <a:spcBef>
                <a:spcPts val="0"/>
              </a:spcBef>
              <a:buNone/>
            </a:pPr>
            <a:r>
              <a:rPr lang="en-US" altLang="zh-CN" sz="2400">
                <a:latin typeface="黑体" panose="02010609060101010101" charset="-122"/>
                <a:ea typeface="黑体" panose="02010609060101010101" charset="-122"/>
              </a:rPr>
              <a:t>    </a:t>
            </a:r>
            <a:r>
              <a:rPr lang="zh-CN" altLang="en-US" sz="280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rPr>
              <a:t>一、社会工作法规与政策和社会工作实践的作用</a:t>
            </a:r>
            <a:endParaRPr lang="zh-CN" altLang="en-US" sz="280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endParaRPr>
          </a:p>
          <a:p>
            <a:pPr marL="0" indent="0">
              <a:lnSpc>
                <a:spcPct val="140000"/>
              </a:lnSpc>
              <a:spcBef>
                <a:spcPts val="0"/>
              </a:spcBef>
              <a:buNone/>
            </a:pPr>
            <a:endParaRPr lang="zh-CN" altLang="en-US" sz="2800">
              <a:solidFill>
                <a:srgbClr val="FFC000"/>
              </a:solidFill>
              <a:effectLst>
                <a:outerShdw blurRad="38100" dist="38100" dir="2700000" algn="tl">
                  <a:srgbClr val="000000">
                    <a:alpha val="43137"/>
                  </a:srgbClr>
                </a:outerShdw>
              </a:effectLst>
              <a:latin typeface="黑体" panose="02010609060101010101" charset="-122"/>
              <a:ea typeface="黑体" panose="02010609060101010101" charset="-122"/>
            </a:endParaRPr>
          </a:p>
          <a:p>
            <a:pPr marL="0" indent="0">
              <a:lnSpc>
                <a:spcPct val="140000"/>
              </a:lnSpc>
              <a:spcBef>
                <a:spcPts val="0"/>
              </a:spcBef>
              <a:buNone/>
            </a:pPr>
            <a:r>
              <a:rPr lang="en-US" altLang="zh-CN" sz="2400">
                <a:latin typeface="楷体" panose="02010609060101010101" charset="-122"/>
                <a:ea typeface="楷体" panose="02010609060101010101" charset="-122"/>
                <a:cs typeface="楷体" panose="02010609060101010101" charset="-122"/>
              </a:rPr>
              <a:t>   </a:t>
            </a:r>
            <a:r>
              <a:rPr lang="zh-CN" altLang="en-US" sz="2400">
                <a:latin typeface="楷体" panose="02010609060101010101" charset="-122"/>
                <a:ea typeface="楷体" panose="02010609060101010101" charset="-122"/>
                <a:cs typeface="楷体" panose="02010609060101010101" charset="-122"/>
              </a:rPr>
              <a:t>（一）社会工作法规与政策对</a:t>
            </a:r>
            <a:r>
              <a:rPr lang="zh-CN" altLang="en-US" sz="2400">
                <a:solidFill>
                  <a:srgbClr val="FFC000"/>
                </a:solidFill>
                <a:latin typeface="楷体" panose="02010609060101010101" charset="-122"/>
                <a:ea typeface="楷体" panose="02010609060101010101" charset="-122"/>
                <a:cs typeface="楷体" panose="02010609060101010101" charset="-122"/>
              </a:rPr>
              <a:t>社会工作制度建构</a:t>
            </a:r>
            <a:r>
              <a:rPr lang="zh-CN" altLang="en-US" sz="2400">
                <a:latin typeface="楷体" panose="02010609060101010101" charset="-122"/>
                <a:ea typeface="楷体" panose="02010609060101010101" charset="-122"/>
                <a:cs typeface="楷体" panose="02010609060101010101" charset="-122"/>
              </a:rPr>
              <a:t>的作用</a:t>
            </a:r>
            <a:endParaRPr lang="zh-CN" altLang="en-US" sz="2400">
              <a:latin typeface="楷体" panose="02010609060101010101" charset="-122"/>
              <a:ea typeface="楷体" panose="02010609060101010101" charset="-122"/>
              <a:cs typeface="楷体" panose="02010609060101010101" charset="-122"/>
            </a:endParaRPr>
          </a:p>
          <a:p>
            <a:pPr marL="0" indent="0">
              <a:lnSpc>
                <a:spcPct val="140000"/>
              </a:lnSpc>
              <a:spcBef>
                <a:spcPts val="0"/>
              </a:spcBef>
              <a:buNone/>
            </a:pPr>
            <a:r>
              <a:rPr lang="en-US" altLang="zh-CN" sz="2400">
                <a:latin typeface="楷体" panose="02010609060101010101" charset="-122"/>
                <a:ea typeface="楷体" panose="02010609060101010101" charset="-122"/>
                <a:cs typeface="楷体" panose="02010609060101010101" charset="-122"/>
              </a:rPr>
              <a:t>        1.</a:t>
            </a:r>
            <a:r>
              <a:rPr lang="zh-CN" altLang="en-US" sz="2400">
                <a:latin typeface="楷体" panose="02010609060101010101" charset="-122"/>
                <a:ea typeface="楷体" panose="02010609060101010101" charset="-122"/>
                <a:cs typeface="楷体" panose="02010609060101010101" charset="-122"/>
              </a:rPr>
              <a:t>良好的社会环境</a:t>
            </a:r>
            <a:r>
              <a:rPr lang="en-US" altLang="zh-CN" sz="2400">
                <a:latin typeface="楷体" panose="02010609060101010101" charset="-122"/>
                <a:ea typeface="楷体" panose="02010609060101010101" charset="-122"/>
                <a:cs typeface="楷体" panose="02010609060101010101" charset="-122"/>
              </a:rPr>
              <a:t>  2.</a:t>
            </a:r>
            <a:r>
              <a:rPr lang="zh-CN" altLang="en-US" sz="2400">
                <a:latin typeface="楷体" panose="02010609060101010101" charset="-122"/>
                <a:ea typeface="楷体" panose="02010609060101010101" charset="-122"/>
                <a:cs typeface="楷体" panose="02010609060101010101" charset="-122"/>
              </a:rPr>
              <a:t>具体的制度规范</a:t>
            </a:r>
            <a:endParaRPr lang="zh-CN" altLang="en-US" sz="2400">
              <a:latin typeface="楷体" panose="02010609060101010101" charset="-122"/>
              <a:ea typeface="楷体" panose="02010609060101010101" charset="-122"/>
              <a:cs typeface="楷体" panose="02010609060101010101" charset="-122"/>
            </a:endParaRPr>
          </a:p>
          <a:p>
            <a:pPr marL="0" indent="0">
              <a:lnSpc>
                <a:spcPct val="140000"/>
              </a:lnSpc>
              <a:spcBef>
                <a:spcPts val="0"/>
              </a:spcBef>
              <a:buNone/>
            </a:pPr>
            <a:r>
              <a:rPr lang="en-US" altLang="zh-CN" sz="2400">
                <a:latin typeface="楷体" panose="02010609060101010101" charset="-122"/>
                <a:ea typeface="楷体" panose="02010609060101010101" charset="-122"/>
                <a:cs typeface="楷体" panose="02010609060101010101" charset="-122"/>
              </a:rPr>
              <a:t>   </a:t>
            </a:r>
            <a:r>
              <a:rPr lang="zh-CN" altLang="en-US" sz="2400">
                <a:latin typeface="楷体" panose="02010609060101010101" charset="-122"/>
                <a:ea typeface="楷体" panose="02010609060101010101" charset="-122"/>
                <a:cs typeface="楷体" panose="02010609060101010101" charset="-122"/>
              </a:rPr>
              <a:t>（二）社会</a:t>
            </a:r>
            <a:r>
              <a:rPr lang="zh-CN" altLang="en-US" sz="2400">
                <a:latin typeface="楷体" panose="02010609060101010101" charset="-122"/>
                <a:ea typeface="楷体" panose="02010609060101010101" charset="-122"/>
                <a:cs typeface="楷体" panose="02010609060101010101" charset="-122"/>
                <a:sym typeface="+mn-ea"/>
              </a:rPr>
              <a:t>工作法规与政策在社会工作专业人才服务中的作用</a:t>
            </a:r>
            <a:endParaRPr lang="zh-CN" altLang="en-US" sz="2400">
              <a:latin typeface="楷体" panose="02010609060101010101" charset="-122"/>
              <a:ea typeface="楷体" panose="02010609060101010101" charset="-122"/>
              <a:cs typeface="楷体" panose="02010609060101010101" charset="-122"/>
              <a:sym typeface="+mn-ea"/>
            </a:endParaRPr>
          </a:p>
          <a:p>
            <a:pPr marL="0" indent="0">
              <a:lnSpc>
                <a:spcPct val="140000"/>
              </a:lnSpc>
              <a:spcBef>
                <a:spcPts val="0"/>
              </a:spcBef>
              <a:buNone/>
            </a:pPr>
            <a:r>
              <a:rPr lang="en-US" altLang="zh-CN" sz="2400">
                <a:latin typeface="楷体" panose="02010609060101010101" charset="-122"/>
                <a:ea typeface="楷体" panose="02010609060101010101" charset="-122"/>
                <a:cs typeface="楷体" panose="02010609060101010101" charset="-122"/>
              </a:rPr>
              <a:t>   </a:t>
            </a:r>
            <a:r>
              <a:rPr lang="zh-CN" altLang="en-US" sz="2400">
                <a:latin typeface="楷体" panose="02010609060101010101" charset="-122"/>
                <a:ea typeface="楷体" panose="02010609060101010101" charset="-122"/>
                <a:cs typeface="楷体" panose="02010609060101010101" charset="-122"/>
              </a:rPr>
              <a:t>（三）</a:t>
            </a:r>
            <a:r>
              <a:rPr lang="zh-CN" altLang="en-US" sz="2400">
                <a:latin typeface="楷体" panose="02010609060101010101" charset="-122"/>
                <a:ea typeface="楷体" panose="02010609060101010101" charset="-122"/>
                <a:cs typeface="楷体" panose="02010609060101010101" charset="-122"/>
                <a:sym typeface="+mn-ea"/>
              </a:rPr>
              <a:t>社会工作法规与政策对社会工作专业人才队伍建设的作用</a:t>
            </a:r>
            <a:endParaRPr lang="zh-CN" altLang="en-US" sz="2400">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63490" name="标题 63489"/>
          <p:cNvSpPr>
            <a:spLocks noGrp="1"/>
          </p:cNvSpPr>
          <p:nvPr>
            <p:ph type="title"/>
          </p:nvPr>
        </p:nvSpPr>
        <p:spPr>
          <a:xfrm>
            <a:off x="180975" y="0"/>
            <a:ext cx="8763635" cy="1441450"/>
          </a:xfrm>
        </p:spPr>
        <p:txBody>
          <a:bodyPr lIns="92075" tIns="46038" rIns="92075" bIns="46038" anchor="b" anchorCtr="0"/>
          <a:lstStyle/>
          <a:p>
            <a:pPr algn="ctr"/>
            <a:br>
              <a:rPr lang="zh-CN" altLang="en-US">
                <a:latin typeface="黑体" panose="02010609060101010101" charset="-122"/>
                <a:ea typeface="黑体" panose="02010609060101010101" charset="-122"/>
              </a:rPr>
            </a:br>
            <a:r>
              <a:rPr lang="zh-CN" altLang="en-US">
                <a:latin typeface="黑体" panose="02010609060101010101" charset="-122"/>
                <a:ea typeface="黑体" panose="02010609060101010101" charset="-122"/>
              </a:rPr>
              <a:t>一</a:t>
            </a:r>
            <a:r>
              <a:rPr lang="zh-CN" altLang="en-US" sz="4000">
                <a:latin typeface="方正小标宋简体" panose="02010601030101010101" charset="-122"/>
                <a:ea typeface="方正小标宋简体" panose="02010601030101010101" charset="-122"/>
                <a:cs typeface="方正小标宋简体" panose="02010601030101010101" charset="-122"/>
                <a:sym typeface="+mn-ea"/>
              </a:rPr>
              <a:t>、社会工作法规与政策和社</a:t>
            </a:r>
            <a:br>
              <a:rPr lang="zh-CN" altLang="en-US" sz="4000">
                <a:latin typeface="方正小标宋简体" panose="02010601030101010101" charset="-122"/>
                <a:ea typeface="方正小标宋简体" panose="02010601030101010101" charset="-122"/>
                <a:cs typeface="方正小标宋简体" panose="02010601030101010101" charset="-122"/>
                <a:sym typeface="+mn-ea"/>
              </a:rPr>
            </a:br>
            <a:r>
              <a:rPr lang="zh-CN" altLang="en-US" sz="4000">
                <a:latin typeface="方正小标宋简体" panose="02010601030101010101" charset="-122"/>
                <a:ea typeface="方正小标宋简体" panose="02010601030101010101" charset="-122"/>
                <a:cs typeface="方正小标宋简体" panose="02010601030101010101" charset="-122"/>
                <a:sym typeface="+mn-ea"/>
              </a:rPr>
              <a:t>会工作实践的作用</a:t>
            </a:r>
            <a:endParaRPr lang="zh-CN" altLang="en-US" sz="4000" dirty="0">
              <a:latin typeface="方正小标宋简体" panose="02010601030101010101" charset="-122"/>
              <a:ea typeface="方正小标宋简体" panose="02010601030101010101" charset="-122"/>
              <a:cs typeface="方正小标宋简体" panose="02010601030101010101" charset="-122"/>
            </a:endParaRPr>
          </a:p>
        </p:txBody>
      </p:sp>
      <p:sp>
        <p:nvSpPr>
          <p:cNvPr id="63491" name="文本占位符 63490"/>
          <p:cNvSpPr>
            <a:spLocks noGrp="1"/>
          </p:cNvSpPr>
          <p:nvPr>
            <p:ph type="body" idx="1"/>
          </p:nvPr>
        </p:nvSpPr>
        <p:spPr>
          <a:xfrm>
            <a:off x="307975" y="1615440"/>
            <a:ext cx="8591550" cy="5020310"/>
          </a:xfrm>
        </p:spPr>
        <p:txBody>
          <a:bodyPr lIns="92075" tIns="46038" rIns="92075" bIns="46038"/>
          <a:lstStyle/>
          <a:p>
            <a:pPr marL="0" indent="0">
              <a:lnSpc>
                <a:spcPct val="140000"/>
              </a:lnSpc>
              <a:spcBef>
                <a:spcPts val="0"/>
              </a:spcBef>
              <a:buNone/>
            </a:pPr>
            <a:r>
              <a:rPr lang="en-US" altLang="zh-CN" sz="2800">
                <a:solidFill>
                  <a:srgbClr val="FFC000"/>
                </a:solidFill>
                <a:latin typeface="楷体" panose="02010609060101010101" charset="-122"/>
                <a:ea typeface="楷体" panose="02010609060101010101" charset="-122"/>
                <a:cs typeface="楷体" panose="02010609060101010101" charset="-122"/>
              </a:rPr>
              <a:t>  </a:t>
            </a:r>
            <a:r>
              <a:rPr lang="en-US" altLang="zh-CN" sz="2800">
                <a:solidFill>
                  <a:srgbClr val="FFC000"/>
                </a:solidFill>
                <a:latin typeface="黑体" panose="02010609060101010101" charset="-122"/>
                <a:ea typeface="黑体" panose="02010609060101010101" charset="-122"/>
                <a:cs typeface="黑体" panose="02010609060101010101" charset="-122"/>
              </a:rPr>
              <a:t>1.</a:t>
            </a:r>
            <a:r>
              <a:rPr lang="zh-CN" altLang="en-US" sz="2800">
                <a:solidFill>
                  <a:srgbClr val="FFC000"/>
                </a:solidFill>
                <a:latin typeface="黑体" panose="02010609060101010101" charset="-122"/>
                <a:ea typeface="黑体" panose="02010609060101010101" charset="-122"/>
                <a:cs typeface="黑体" panose="02010609060101010101" charset="-122"/>
              </a:rPr>
              <a:t>社会工作在社会政策实施中的作用</a:t>
            </a:r>
            <a:endParaRPr lang="zh-CN" altLang="en-US" sz="2800">
              <a:latin typeface="楷体" panose="02010609060101010101" charset="-122"/>
              <a:ea typeface="楷体" panose="02010609060101010101" charset="-122"/>
              <a:cs typeface="楷体" panose="02010609060101010101" charset="-122"/>
            </a:endParaRPr>
          </a:p>
          <a:p>
            <a:pPr marL="0" indent="0">
              <a:lnSpc>
                <a:spcPct val="140000"/>
              </a:lnSpc>
              <a:spcBef>
                <a:spcPts val="0"/>
              </a:spcBef>
              <a:buNone/>
            </a:pPr>
            <a:r>
              <a:rPr lang="en-US" altLang="zh-CN" sz="2800">
                <a:latin typeface="宋体" panose="02010600030101010101" pitchFamily="2" charset="-122"/>
              </a:rPr>
              <a:t> </a:t>
            </a:r>
            <a:r>
              <a:rPr lang="en-US" altLang="zh-CN" sz="2400">
                <a:latin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en-US" altLang="zh-CN" sz="24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）社会工作者是专业人才，具有</a:t>
            </a:r>
            <a:r>
              <a:rPr lang="en-US" altLang="zh-CN" sz="2400">
                <a:latin typeface="宋体" panose="02010600030101010101" pitchFamily="2" charset="-122"/>
                <a:ea typeface="宋体" panose="02010600030101010101" pitchFamily="2" charset="-122"/>
                <a:cs typeface="宋体" panose="02010600030101010101" pitchFamily="2" charset="-122"/>
              </a:rPr>
              <a:t>“</a:t>
            </a:r>
            <a:r>
              <a:rPr lang="zh-CN" altLang="en-US" sz="2400">
                <a:solidFill>
                  <a:srgbClr val="FFC000"/>
                </a:solidFill>
                <a:latin typeface="宋体" panose="02010600030101010101" pitchFamily="2" charset="-122"/>
                <a:ea typeface="宋体" panose="02010600030101010101" pitchFamily="2" charset="-122"/>
                <a:cs typeface="宋体" panose="02010600030101010101" pitchFamily="2" charset="-122"/>
              </a:rPr>
              <a:t>专家</a:t>
            </a:r>
            <a:r>
              <a:rPr lang="en-US" altLang="zh-CN" sz="2400">
                <a:latin typeface="宋体" panose="02010600030101010101" pitchFamily="2" charset="-122"/>
                <a:ea typeface="宋体" panose="02010600030101010101" pitchFamily="2" charset="-122"/>
                <a:cs typeface="宋体" panose="02010600030101010101" pitchFamily="2" charset="-122"/>
              </a:rPr>
              <a:t>”</a:t>
            </a:r>
            <a:r>
              <a:rPr lang="zh-CN" altLang="en-US" sz="2400">
                <a:latin typeface="宋体" panose="02010600030101010101" pitchFamily="2" charset="-122"/>
                <a:ea typeface="宋体" panose="02010600030101010101" pitchFamily="2" charset="-122"/>
                <a:cs typeface="宋体" panose="02010600030101010101" pitchFamily="2" charset="-122"/>
              </a:rPr>
              <a:t>的特点，能够提供专业化的服务，解决复杂的问题。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marL="0" indent="0">
              <a:lnSpc>
                <a:spcPct val="140000"/>
              </a:lnSpc>
              <a:spcBef>
                <a:spcPts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en-US" altLang="zh-CN" sz="24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）社会工作者的服务领域较为广泛，几乎涵盖了社会政策领域的所有方面，即使是在以其他专业人才为主的领域（如医院、学校等）也要社会工作者参与。</a:t>
            </a:r>
            <a:endParaRPr lang="zh-CN" altLang="en-US" sz="2800">
              <a:latin typeface="宋体" panose="02010600030101010101" pitchFamily="2" charset="-122"/>
            </a:endParaRPr>
          </a:p>
          <a:p>
            <a:pPr marL="0" indent="0">
              <a:lnSpc>
                <a:spcPct val="140000"/>
              </a:lnSpc>
              <a:spcBef>
                <a:spcPts val="0"/>
              </a:spcBef>
              <a:buNone/>
            </a:pPr>
            <a:r>
              <a:rPr lang="en-US" altLang="zh-CN" sz="2800">
                <a:solidFill>
                  <a:srgbClr val="FFC000"/>
                </a:solidFill>
                <a:latin typeface="宋体" panose="02010600030101010101" pitchFamily="2" charset="-122"/>
                <a:sym typeface="+mn-ea"/>
              </a:rPr>
              <a:t>  2.</a:t>
            </a:r>
            <a:r>
              <a:rPr lang="zh-CN" altLang="en-US" sz="2800">
                <a:solidFill>
                  <a:srgbClr val="FFC000"/>
                </a:solidFill>
                <a:latin typeface="宋体" panose="02010600030101010101" pitchFamily="2" charset="-122"/>
                <a:sym typeface="+mn-ea"/>
              </a:rPr>
              <a:t>社会工作者在政策制定、评估和改革中的作用</a:t>
            </a:r>
            <a:endParaRPr lang="zh-CN" altLang="en-US" sz="2800">
              <a:latin typeface="宋体" panose="02010600030101010101"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331595" y="188595"/>
            <a:ext cx="7162800" cy="1143000"/>
          </a:xfrm>
        </p:spPr>
        <p:txBody>
          <a:bodyPr/>
          <a:lstStyle/>
          <a:p>
            <a:r>
              <a:rPr lang="zh-CN" altLang="en-US" sz="5400">
                <a:solidFill>
                  <a:srgbClr val="FFC000"/>
                </a:solidFill>
              </a:rPr>
              <a:t>课程框架</a:t>
            </a:r>
            <a:endParaRPr lang="zh-CN" altLang="en-US" sz="5400">
              <a:solidFill>
                <a:srgbClr val="FFC000"/>
              </a:solidFill>
            </a:endParaRPr>
          </a:p>
        </p:txBody>
      </p:sp>
      <p:sp>
        <p:nvSpPr>
          <p:cNvPr id="4" name="内容占位符 3"/>
          <p:cNvSpPr>
            <a:spLocks noGrp="1"/>
          </p:cNvSpPr>
          <p:nvPr>
            <p:ph idx="1"/>
          </p:nvPr>
        </p:nvSpPr>
        <p:spPr>
          <a:xfrm>
            <a:off x="241935" y="1659890"/>
            <a:ext cx="8646160" cy="4897755"/>
          </a:xfrm>
        </p:spPr>
        <p:txBody>
          <a:bodyPr/>
          <a:lstStyle/>
          <a:p>
            <a:pPr marL="0" indent="0">
              <a:lnSpc>
                <a:spcPts val="3280"/>
              </a:lnSpc>
              <a:spcBef>
                <a:spcPts val="0"/>
              </a:spcBef>
              <a:buNone/>
            </a:pPr>
            <a:r>
              <a:rPr lang="zh-CN" altLang="en-US" sz="2400" dirty="0">
                <a:solidFill>
                  <a:srgbClr val="FFC000"/>
                </a:solidFill>
              </a:rPr>
              <a:t>概述（总论）：</a:t>
            </a:r>
            <a:endParaRPr lang="zh-CN" altLang="en-US" sz="2400" dirty="0"/>
          </a:p>
          <a:p>
            <a:pPr marL="0" indent="0">
              <a:lnSpc>
                <a:spcPts val="3280"/>
              </a:lnSpc>
              <a:spcBef>
                <a:spcPts val="0"/>
              </a:spcBef>
              <a:buNone/>
            </a:pPr>
            <a:r>
              <a:rPr lang="zh-CN" altLang="en-US" sz="2400" dirty="0"/>
              <a:t> </a:t>
            </a:r>
            <a:r>
              <a:rPr lang="en-US" altLang="zh-CN" sz="2400" dirty="0"/>
              <a:t>                         </a:t>
            </a:r>
            <a:r>
              <a:rPr lang="en-US" altLang="zh-CN" sz="2400" dirty="0" smtClean="0"/>
              <a:t> </a:t>
            </a:r>
            <a:r>
              <a:rPr lang="zh-CN" altLang="en-US" sz="2000" dirty="0" smtClean="0"/>
              <a:t>第一</a:t>
            </a:r>
            <a:r>
              <a:rPr lang="zh-CN" altLang="en-US" sz="2000" dirty="0"/>
              <a:t>章、第二章，</a:t>
            </a:r>
            <a:r>
              <a:rPr lang="zh-CN" altLang="en-US" sz="2000" dirty="0">
                <a:solidFill>
                  <a:srgbClr val="FF0000"/>
                </a:solidFill>
              </a:rPr>
              <a:t>法规概况</a:t>
            </a:r>
            <a:r>
              <a:rPr lang="en-US" altLang="zh-CN" sz="2000" dirty="0"/>
              <a:t>  +  </a:t>
            </a:r>
            <a:r>
              <a:rPr lang="zh-CN" altLang="en-US" sz="2000" dirty="0">
                <a:solidFill>
                  <a:srgbClr val="FF0000"/>
                </a:solidFill>
              </a:rPr>
              <a:t>专业人才</a:t>
            </a:r>
            <a:r>
              <a:rPr lang="zh-CN" altLang="en-US" sz="2000" dirty="0"/>
              <a:t>（第一部分）</a:t>
            </a:r>
            <a:endParaRPr lang="zh-CN" altLang="en-US" sz="2400" dirty="0"/>
          </a:p>
          <a:p>
            <a:pPr marL="0" indent="0">
              <a:lnSpc>
                <a:spcPts val="3680"/>
              </a:lnSpc>
              <a:buNone/>
            </a:pPr>
            <a:r>
              <a:rPr lang="zh-CN" altLang="en-US" sz="2400" dirty="0"/>
              <a:t> </a:t>
            </a:r>
            <a:r>
              <a:rPr lang="en-US" altLang="zh-CN" sz="2400" dirty="0"/>
              <a:t>                          </a:t>
            </a:r>
            <a:r>
              <a:rPr lang="zh-CN" altLang="en-US" sz="1800" dirty="0">
                <a:solidFill>
                  <a:srgbClr val="FFC000"/>
                </a:solidFill>
              </a:rPr>
              <a:t>政策法律是什么、谁定的、其地位、作用</a:t>
            </a:r>
            <a:endParaRPr lang="zh-CN" altLang="en-US" sz="1800" dirty="0">
              <a:solidFill>
                <a:srgbClr val="FFC000"/>
              </a:solidFill>
            </a:endParaRPr>
          </a:p>
          <a:p>
            <a:pPr marL="0" indent="0">
              <a:lnSpc>
                <a:spcPts val="3680"/>
              </a:lnSpc>
              <a:buNone/>
            </a:pPr>
            <a:r>
              <a:rPr lang="zh-CN" altLang="en-US" sz="1800" dirty="0">
                <a:solidFill>
                  <a:srgbClr val="FFC000"/>
                </a:solidFill>
              </a:rPr>
              <a:t> </a:t>
            </a:r>
            <a:r>
              <a:rPr lang="en-US" altLang="zh-CN" sz="1800" dirty="0">
                <a:solidFill>
                  <a:srgbClr val="FFC000"/>
                </a:solidFill>
              </a:rPr>
              <a:t>                                   </a:t>
            </a:r>
            <a:r>
              <a:rPr lang="zh-CN" altLang="en-US" sz="1800" dirty="0">
                <a:solidFill>
                  <a:srgbClr val="FFC000"/>
                </a:solidFill>
                <a:sym typeface="+mn-ea"/>
              </a:rPr>
              <a:t>飘着的，需要落地落实，需要人去做</a:t>
            </a:r>
            <a:endParaRPr lang="zh-CN" altLang="en-US" sz="1800" dirty="0">
              <a:solidFill>
                <a:srgbClr val="C00000"/>
              </a:solidFill>
            </a:endParaRPr>
          </a:p>
          <a:p>
            <a:pPr marL="0" indent="0">
              <a:lnSpc>
                <a:spcPts val="3280"/>
              </a:lnSpc>
              <a:buNone/>
            </a:pPr>
            <a:r>
              <a:rPr lang="zh-CN" altLang="en-US" sz="2400" dirty="0">
                <a:solidFill>
                  <a:srgbClr val="FFC000"/>
                </a:solidFill>
              </a:rPr>
              <a:t>分类法规与政策：</a:t>
            </a:r>
            <a:endParaRPr lang="zh-CN" altLang="en-US" sz="2400" dirty="0"/>
          </a:p>
          <a:p>
            <a:pPr marL="0" indent="0">
              <a:lnSpc>
                <a:spcPts val="3280"/>
              </a:lnSpc>
              <a:spcBef>
                <a:spcPts val="0"/>
              </a:spcBef>
              <a:buNone/>
            </a:pPr>
            <a:r>
              <a:rPr lang="en-US" altLang="zh-CN" sz="2400" dirty="0"/>
              <a:t>      </a:t>
            </a:r>
            <a:r>
              <a:rPr lang="en-US" altLang="zh-CN" sz="2400" dirty="0">
                <a:solidFill>
                  <a:srgbClr val="C00000"/>
                </a:solidFill>
              </a:rPr>
              <a:t>                    </a:t>
            </a:r>
            <a:r>
              <a:rPr lang="en-US" altLang="zh-CN" sz="2400" dirty="0" smtClean="0">
                <a:solidFill>
                  <a:srgbClr val="C00000"/>
                </a:solidFill>
              </a:rPr>
              <a:t> </a:t>
            </a:r>
            <a:r>
              <a:rPr lang="zh-CN" altLang="en-US" sz="2000" dirty="0" smtClean="0">
                <a:latin typeface="宋体" panose="02010600030101010101" pitchFamily="2" charset="-122"/>
                <a:ea typeface="宋体" panose="02010600030101010101" pitchFamily="2" charset="-122"/>
                <a:cs typeface="宋体" panose="02010600030101010101" pitchFamily="2" charset="-122"/>
              </a:rPr>
              <a:t>第三</a:t>
            </a:r>
            <a:r>
              <a:rPr lang="zh-CN" altLang="en-US" sz="2000" dirty="0">
                <a:latin typeface="宋体" panose="02010600030101010101" pitchFamily="2" charset="-122"/>
                <a:ea typeface="宋体" panose="02010600030101010101" pitchFamily="2" charset="-122"/>
                <a:cs typeface="宋体" panose="02010600030101010101" pitchFamily="2" charset="-122"/>
              </a:rPr>
              <a:t>至十四章，社会救助、特定人群、家庭、群众工作、</a:t>
            </a:r>
            <a:endParaRPr lang="zh-CN" altLang="en-US" sz="2000" dirty="0">
              <a:latin typeface="宋体" panose="02010600030101010101" pitchFamily="2" charset="-122"/>
              <a:ea typeface="宋体" panose="02010600030101010101" pitchFamily="2" charset="-122"/>
              <a:cs typeface="宋体" panose="02010600030101010101" pitchFamily="2" charset="-122"/>
            </a:endParaRPr>
          </a:p>
          <a:p>
            <a:pPr marL="0" indent="0">
              <a:lnSpc>
                <a:spcPts val="3280"/>
              </a:lnSpc>
              <a:spcBef>
                <a:spcPts val="0"/>
              </a:spcBef>
              <a:buNone/>
            </a:pPr>
            <a:r>
              <a:rPr lang="zh-CN" altLang="en-US" sz="2000" dirty="0">
                <a:latin typeface="宋体" panose="02010600030101010101" pitchFamily="2" charset="-122"/>
                <a:ea typeface="宋体" panose="02010600030101010101" pitchFamily="2" charset="-122"/>
                <a:cs typeface="宋体" panose="02010600030101010101" pitchFamily="2" charset="-122"/>
              </a:rPr>
              <a:t> </a:t>
            </a:r>
            <a:r>
              <a:rPr lang="en-US" altLang="zh-CN" sz="2000" dirty="0">
                <a:latin typeface="宋体" panose="02010600030101010101" pitchFamily="2" charset="-122"/>
                <a:ea typeface="宋体" panose="02010600030101010101" pitchFamily="2" charset="-122"/>
                <a:cs typeface="宋体" panose="02010600030101010101" pitchFamily="2" charset="-122"/>
              </a:rPr>
              <a:t>             </a:t>
            </a:r>
            <a:r>
              <a:rPr lang="zh-CN" altLang="en-US" sz="2000" dirty="0">
                <a:latin typeface="宋体" panose="02010600030101010101" pitchFamily="2" charset="-122"/>
                <a:ea typeface="宋体" panose="02010600030101010101" pitchFamily="2" charset="-122"/>
                <a:cs typeface="宋体" panose="02010600030101010101" pitchFamily="2" charset="-122"/>
              </a:rPr>
              <a:t>矫正禁毒及治安、烈士优抚安置、群众社区、慈善和志愿、</a:t>
            </a:r>
            <a:endParaRPr lang="zh-CN" altLang="en-US" sz="2000" dirty="0">
              <a:latin typeface="宋体" panose="02010600030101010101" pitchFamily="2" charset="-122"/>
              <a:ea typeface="宋体" panose="02010600030101010101" pitchFamily="2" charset="-122"/>
              <a:cs typeface="宋体" panose="02010600030101010101" pitchFamily="2" charset="-122"/>
            </a:endParaRPr>
          </a:p>
          <a:p>
            <a:pPr marL="0" indent="0">
              <a:lnSpc>
                <a:spcPts val="3280"/>
              </a:lnSpc>
              <a:spcBef>
                <a:spcPts val="0"/>
              </a:spcBef>
              <a:buNone/>
            </a:pPr>
            <a:r>
              <a:rPr lang="zh-CN" altLang="en-US" sz="2000" dirty="0">
                <a:latin typeface="宋体" panose="02010600030101010101" pitchFamily="2" charset="-122"/>
                <a:ea typeface="宋体" panose="02010600030101010101" pitchFamily="2" charset="-122"/>
                <a:cs typeface="宋体" panose="02010600030101010101" pitchFamily="2" charset="-122"/>
              </a:rPr>
              <a:t> </a:t>
            </a:r>
            <a:r>
              <a:rPr lang="en-US" altLang="zh-CN" sz="2000" dirty="0">
                <a:latin typeface="宋体" panose="02010600030101010101" pitchFamily="2" charset="-122"/>
                <a:ea typeface="宋体" panose="02010600030101010101" pitchFamily="2" charset="-122"/>
                <a:cs typeface="宋体" panose="02010600030101010101" pitchFamily="2" charset="-122"/>
              </a:rPr>
              <a:t>             </a:t>
            </a:r>
            <a:r>
              <a:rPr lang="zh-CN" altLang="en-US" sz="2000" dirty="0">
                <a:latin typeface="宋体" panose="02010600030101010101" pitchFamily="2" charset="-122"/>
                <a:ea typeface="宋体" panose="02010600030101010101" pitchFamily="2" charset="-122"/>
                <a:cs typeface="宋体" panose="02010600030101010101" pitchFamily="2" charset="-122"/>
              </a:rPr>
              <a:t>社会组织、就业、健康人口、保险（第二部分）</a:t>
            </a:r>
            <a:endParaRPr lang="zh-CN" altLang="en-US" sz="1800" dirty="0">
              <a:solidFill>
                <a:srgbClr val="FFC0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3380"/>
              </a:lnSpc>
              <a:spcBef>
                <a:spcPts val="0"/>
              </a:spcBef>
              <a:buNone/>
            </a:pPr>
            <a:r>
              <a:rPr lang="en-US" altLang="zh-CN" sz="1800" dirty="0">
                <a:solidFill>
                  <a:srgbClr val="FFC000"/>
                </a:solidFill>
              </a:rPr>
              <a:t>                                   </a:t>
            </a:r>
            <a:r>
              <a:rPr lang="zh-CN" altLang="en-US" sz="1800" dirty="0">
                <a:solidFill>
                  <a:srgbClr val="FFC000"/>
                </a:solidFill>
              </a:rPr>
              <a:t>这十二章的内容并列，可以理解成作为社会工作需要服务的</a:t>
            </a:r>
            <a:r>
              <a:rPr lang="en-US" altLang="zh-CN" sz="1800" dirty="0">
                <a:solidFill>
                  <a:srgbClr val="FFC000"/>
                </a:solidFill>
              </a:rPr>
              <a:t>       </a:t>
            </a:r>
            <a:endParaRPr lang="en-US" altLang="zh-CN" sz="1800" dirty="0">
              <a:solidFill>
                <a:srgbClr val="FFC000"/>
              </a:solidFill>
            </a:endParaRPr>
          </a:p>
          <a:p>
            <a:pPr marL="0" indent="0">
              <a:lnSpc>
                <a:spcPts val="3380"/>
              </a:lnSpc>
              <a:spcBef>
                <a:spcPts val="0"/>
              </a:spcBef>
              <a:buNone/>
            </a:pPr>
            <a:r>
              <a:rPr lang="en-US" altLang="zh-CN" sz="1800" dirty="0">
                <a:solidFill>
                  <a:srgbClr val="FFC000"/>
                </a:solidFill>
              </a:rPr>
              <a:t>                            </a:t>
            </a:r>
            <a:r>
              <a:rPr lang="zh-CN" altLang="en-US" sz="1800" dirty="0">
                <a:solidFill>
                  <a:srgbClr val="FFC000"/>
                </a:solidFill>
              </a:rPr>
              <a:t>十二领域，或者说我们需要干十二种活儿。</a:t>
            </a:r>
            <a:endParaRPr lang="zh-CN" altLang="en-US" sz="1800" dirty="0">
              <a:solidFill>
                <a:srgbClr val="FFC000"/>
              </a:solidFill>
            </a:endParaRPr>
          </a:p>
        </p:txBody>
      </p:sp>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64515" name="文本占位符 64514"/>
          <p:cNvSpPr>
            <a:spLocks noGrp="1"/>
          </p:cNvSpPr>
          <p:nvPr>
            <p:ph type="body" idx="1"/>
          </p:nvPr>
        </p:nvSpPr>
        <p:spPr>
          <a:xfrm>
            <a:off x="435610" y="1621155"/>
            <a:ext cx="8463915" cy="4821555"/>
          </a:xfrm>
        </p:spPr>
        <p:txBody>
          <a:bodyPr lIns="92075" tIns="46038" rIns="92075" bIns="46038"/>
          <a:lstStyle/>
          <a:p>
            <a:pPr marL="0" indent="0">
              <a:lnSpc>
                <a:spcPct val="140000"/>
              </a:lnSpc>
              <a:spcBef>
                <a:spcPts val="0"/>
              </a:spcBef>
              <a:buNone/>
            </a:pPr>
            <a:r>
              <a:rPr lang="en-US" altLang="zh-CN">
                <a:latin typeface="宋体" panose="02010600030101010101" pitchFamily="2" charset="-122"/>
                <a:sym typeface="+mn-ea"/>
              </a:rPr>
              <a:t>  </a:t>
            </a:r>
            <a:r>
              <a:rPr lang="en-US" altLang="zh-CN" sz="2800">
                <a:solidFill>
                  <a:srgbClr val="FFC000"/>
                </a:solidFill>
                <a:latin typeface="宋体" panose="02010600030101010101" pitchFamily="2" charset="-122"/>
                <a:sym typeface="+mn-ea"/>
              </a:rPr>
              <a:t> </a:t>
            </a:r>
            <a:endParaRPr lang="zh-CN" altLang="en-US" sz="2800">
              <a:latin typeface="宋体" panose="02010600030101010101" pitchFamily="2" charset="-122"/>
            </a:endParaRPr>
          </a:p>
          <a:p>
            <a:pPr marL="0" indent="0" algn="ctr">
              <a:lnSpc>
                <a:spcPct val="80000"/>
              </a:lnSpc>
              <a:buNone/>
            </a:pPr>
            <a:r>
              <a:rPr lang="en-US" altLang="zh-CN" dirty="0"/>
              <a:t> </a:t>
            </a:r>
            <a:endParaRPr lang="en-US" altLang="zh-CN" dirty="0"/>
          </a:p>
          <a:p>
            <a:pPr marL="0" indent="0" algn="ctr">
              <a:lnSpc>
                <a:spcPct val="80000"/>
              </a:lnSpc>
              <a:buNone/>
            </a:pPr>
            <a:r>
              <a:rPr lang="en-US" altLang="zh-CN" dirty="0"/>
              <a:t>        </a:t>
            </a:r>
            <a:r>
              <a:rPr lang="zh-CN" altLang="en-US" sz="9600" dirty="0"/>
              <a:t>谢谢！</a:t>
            </a:r>
            <a:endParaRPr lang="zh-CN" altLang="en-US" sz="9600" dirty="0"/>
          </a:p>
          <a:p>
            <a:pPr lvl="2">
              <a:lnSpc>
                <a:spcPct val="80000"/>
              </a:lnSpc>
              <a:buNone/>
            </a:pPr>
            <a:endParaRPr lang="zh-CN" altLang="en-US" sz="96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4365" y="228600"/>
            <a:ext cx="8321675" cy="1143000"/>
          </a:xfrm>
        </p:spPr>
        <p:txBody>
          <a:bodyPr/>
          <a:lstStyle/>
          <a:p>
            <a:pPr algn="ctr"/>
            <a:r>
              <a:rPr lang="zh-CN" altLang="en-US" sz="3600">
                <a:latin typeface="方正小标宋简体" panose="02010601030101010101" charset="-122"/>
                <a:ea typeface="方正小标宋简体" panose="02010601030101010101" charset="-122"/>
                <a:cs typeface="方正小标宋简体" panose="02010601030101010101" charset="-122"/>
              </a:rPr>
              <a:t>第一章</a:t>
            </a:r>
            <a:r>
              <a:rPr lang="en-US" altLang="zh-CN" sz="3600">
                <a:latin typeface="方正小标宋简体" panose="02010601030101010101" charset="-122"/>
                <a:ea typeface="方正小标宋简体" panose="02010601030101010101" charset="-122"/>
                <a:cs typeface="方正小标宋简体" panose="02010601030101010101" charset="-122"/>
              </a:rPr>
              <a:t> </a:t>
            </a:r>
            <a:r>
              <a:rPr lang="zh-CN" altLang="en-US" sz="3600">
                <a:latin typeface="方正小标宋简体" panose="02010601030101010101" charset="-122"/>
                <a:ea typeface="方正小标宋简体" panose="02010601030101010101" charset="-122"/>
                <a:cs typeface="方正小标宋简体" panose="02010601030101010101" charset="-122"/>
              </a:rPr>
              <a:t>社会工作法规与政策概述</a:t>
            </a:r>
            <a:endParaRPr lang="zh-CN" altLang="en-US" sz="3600">
              <a:latin typeface="方正小标宋简体" panose="02010601030101010101" charset="-122"/>
              <a:ea typeface="方正小标宋简体" panose="02010601030101010101" charset="-122"/>
              <a:cs typeface="方正小标宋简体" panose="02010601030101010101" charset="-122"/>
            </a:endParaRPr>
          </a:p>
        </p:txBody>
      </p:sp>
      <p:sp>
        <p:nvSpPr>
          <p:cNvPr id="3" name="内容占位符 2"/>
          <p:cNvSpPr>
            <a:spLocks noGrp="1"/>
          </p:cNvSpPr>
          <p:nvPr>
            <p:ph idx="1"/>
          </p:nvPr>
        </p:nvSpPr>
        <p:spPr/>
        <p:txBody>
          <a:bodyPr/>
          <a:lstStyle/>
          <a:p>
            <a:pPr marL="0" indent="0">
              <a:buNone/>
            </a:pPr>
            <a:r>
              <a:rPr lang="en-US" altLang="zh-CN"/>
              <a:t> </a:t>
            </a:r>
            <a:r>
              <a:rPr lang="en-US" altLang="zh-CN">
                <a:solidFill>
                  <a:schemeClr val="tx1"/>
                </a:solidFill>
              </a:rPr>
              <a:t> </a:t>
            </a:r>
            <a:r>
              <a:rPr lang="zh-CN" altLang="en-US">
                <a:solidFill>
                  <a:schemeClr val="tx1"/>
                </a:solidFill>
              </a:rPr>
              <a:t>第一节</a:t>
            </a:r>
            <a:r>
              <a:rPr lang="en-US" altLang="zh-CN">
                <a:solidFill>
                  <a:schemeClr val="tx1"/>
                </a:solidFill>
              </a:rPr>
              <a:t>  </a:t>
            </a:r>
            <a:r>
              <a:rPr lang="zh-CN" altLang="en-US">
                <a:solidFill>
                  <a:schemeClr val="tx1"/>
                </a:solidFill>
              </a:rPr>
              <a:t>社会工作法规与政策体系</a:t>
            </a:r>
            <a:endParaRPr lang="zh-CN" altLang="en-US">
              <a:solidFill>
                <a:srgbClr val="FFC000"/>
              </a:solidFill>
            </a:endParaRPr>
          </a:p>
          <a:p>
            <a:pPr marL="0" indent="0">
              <a:buNone/>
            </a:pPr>
            <a:endParaRPr lang="zh-CN" altLang="en-US">
              <a:solidFill>
                <a:srgbClr val="FFC000"/>
              </a:solidFill>
            </a:endParaRPr>
          </a:p>
          <a:p>
            <a:pPr marL="0" indent="0">
              <a:buNone/>
            </a:pPr>
            <a:r>
              <a:rPr lang="en-US" altLang="zh-CN"/>
              <a:t>             </a:t>
            </a:r>
            <a:r>
              <a:rPr lang="en-US" altLang="zh-CN">
                <a:latin typeface="Calibri" panose="020F0502020204030204" charset="0"/>
              </a:rPr>
              <a:t>① </a:t>
            </a:r>
            <a:r>
              <a:rPr lang="zh-CN" altLang="en-US">
                <a:solidFill>
                  <a:srgbClr val="FF0000"/>
                </a:solidFill>
              </a:rPr>
              <a:t>社会工作法规体系</a:t>
            </a:r>
            <a:endParaRPr lang="zh-CN" altLang="en-US">
              <a:solidFill>
                <a:srgbClr val="FF0000"/>
              </a:solidFill>
            </a:endParaRPr>
          </a:p>
          <a:p>
            <a:pPr marL="0" indent="0">
              <a:buNone/>
            </a:pPr>
            <a:endParaRPr lang="zh-CN" altLang="en-US"/>
          </a:p>
          <a:p>
            <a:pPr marL="0" indent="0">
              <a:buNone/>
            </a:pPr>
            <a:r>
              <a:rPr lang="en-US" altLang="zh-CN"/>
              <a:t>             </a:t>
            </a:r>
            <a:r>
              <a:rPr lang="en-US" altLang="zh-CN">
                <a:latin typeface="Calibri" panose="020F0502020204030204" charset="0"/>
              </a:rPr>
              <a:t>② </a:t>
            </a:r>
            <a:r>
              <a:rPr lang="zh-CN" altLang="en-US"/>
              <a:t>社会政策体系</a:t>
            </a:r>
            <a:endParaRPr lang="zh-CN" altLang="en-US"/>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23554" name="标题 23553"/>
          <p:cNvSpPr>
            <a:spLocks noGrp="1"/>
          </p:cNvSpPr>
          <p:nvPr>
            <p:ph type="title"/>
          </p:nvPr>
        </p:nvSpPr>
        <p:spPr>
          <a:xfrm>
            <a:off x="236855" y="228600"/>
            <a:ext cx="8806815" cy="1066800"/>
          </a:xfrm>
        </p:spPr>
        <p:txBody>
          <a:bodyPr lIns="92075" tIns="46038" rIns="92075" bIns="46038" anchor="b" anchorCtr="0"/>
          <a:lstStyle/>
          <a:p>
            <a:pPr marL="514350" algn="ctr">
              <a:lnSpc>
                <a:spcPct val="80000"/>
              </a:lnSpc>
            </a:pPr>
            <a:r>
              <a:rPr lang="zh-CN" altLang="en-US" sz="3600" dirty="0">
                <a:latin typeface="方正小标宋简体" panose="02010601030101010101" charset="-122"/>
                <a:ea typeface="方正小标宋简体" panose="02010601030101010101" charset="-122"/>
                <a:sym typeface="+mn-ea"/>
              </a:rPr>
              <a:t>第一节、社会工作法规与政策体系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23555" name="文本占位符 23554"/>
          <p:cNvSpPr>
            <a:spLocks noGrp="1"/>
          </p:cNvSpPr>
          <p:nvPr>
            <p:ph type="body" idx="1"/>
          </p:nvPr>
        </p:nvSpPr>
        <p:spPr>
          <a:xfrm>
            <a:off x="1219200" y="1684655"/>
            <a:ext cx="7467600" cy="4575810"/>
          </a:xfrm>
        </p:spPr>
        <p:txBody>
          <a:bodyPr lIns="92075" tIns="46038" rIns="92075" bIns="46038"/>
          <a:lstStyle/>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solidFill>
                  <a:schemeClr val="tx1"/>
                </a:solidFill>
                <a:latin typeface="黑体" panose="02010609060101010101" charset="-122"/>
                <a:ea typeface="黑体" panose="02010609060101010101" charset="-122"/>
                <a:sym typeface="+mn-ea"/>
              </a:rPr>
              <a:t>一、社会工作</a:t>
            </a:r>
            <a:r>
              <a:rPr lang="zh-CN" altLang="en-US" sz="2800" dirty="0">
                <a:solidFill>
                  <a:srgbClr val="FF0000"/>
                </a:solidFill>
                <a:latin typeface="黑体" panose="02010609060101010101" charset="-122"/>
                <a:ea typeface="黑体" panose="02010609060101010101" charset="-122"/>
                <a:sym typeface="+mn-ea"/>
              </a:rPr>
              <a:t>法规</a:t>
            </a:r>
            <a:r>
              <a:rPr lang="zh-CN" altLang="en-US" sz="2800" dirty="0">
                <a:solidFill>
                  <a:schemeClr val="tx1"/>
                </a:solidFill>
                <a:latin typeface="黑体" panose="02010609060101010101" charset="-122"/>
                <a:ea typeface="黑体" panose="02010609060101010101" charset="-122"/>
                <a:sym typeface="+mn-ea"/>
              </a:rPr>
              <a:t>体系</a:t>
            </a:r>
            <a:endParaRPr lang="en-US" altLang="zh-CN" sz="2800" dirty="0">
              <a:latin typeface="黑体" panose="02010609060101010101" charset="-122"/>
              <a:ea typeface="黑体" panose="02010609060101010101" charset="-122"/>
              <a:sym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latin typeface="楷体" panose="02010609060101010101" charset="-122"/>
                <a:ea typeface="楷体" panose="02010609060101010101" charset="-122"/>
                <a:sym typeface="+mn-ea"/>
              </a:rPr>
              <a:t>（一）法规的含义</a:t>
            </a:r>
            <a:endParaRPr lang="zh-CN" altLang="en-US" sz="2800" dirty="0">
              <a:latin typeface="楷体" panose="02010609060101010101" charset="-122"/>
              <a:ea typeface="楷体" panose="02010609060101010101" charset="-122"/>
              <a:sym typeface="+mn-ea"/>
            </a:endParaRPr>
          </a:p>
          <a:p>
            <a:pPr marL="0" indent="0">
              <a:lnSpc>
                <a:spcPct val="140000"/>
              </a:lnSpc>
              <a:spcBef>
                <a:spcPts val="0"/>
              </a:spcBef>
              <a:buNone/>
            </a:pPr>
            <a:r>
              <a:rPr lang="zh-CN" altLang="en-US" sz="2800" dirty="0">
                <a:latin typeface="楷体" panose="02010609060101010101" charset="-122"/>
                <a:ea typeface="楷体" panose="02010609060101010101" charset="-122"/>
                <a:sym typeface="+mn-ea"/>
              </a:rPr>
              <a:t> </a:t>
            </a:r>
            <a:r>
              <a:rPr lang="en-US" altLang="zh-CN" sz="2800" dirty="0">
                <a:latin typeface="楷体" panose="02010609060101010101" charset="-122"/>
                <a:ea typeface="楷体" panose="02010609060101010101" charset="-122"/>
                <a:sym typeface="+mn-ea"/>
              </a:rPr>
              <a:t>   </a:t>
            </a:r>
            <a:r>
              <a:rPr lang="en-US" altLang="zh-CN" sz="2800" dirty="0">
                <a:sym typeface="+mn-ea"/>
              </a:rPr>
              <a:t>——</a:t>
            </a:r>
            <a:r>
              <a:rPr lang="zh-CN" altLang="en-US" sz="2800" dirty="0">
                <a:sym typeface="+mn-ea"/>
              </a:rPr>
              <a:t>国家</a:t>
            </a:r>
            <a:r>
              <a:rPr lang="zh-CN" altLang="en-US" sz="2800" dirty="0">
                <a:solidFill>
                  <a:srgbClr val="FF0000"/>
                </a:solidFill>
                <a:sym typeface="+mn-ea"/>
              </a:rPr>
              <a:t>立法机构</a:t>
            </a:r>
            <a:r>
              <a:rPr lang="zh-CN" altLang="en-US" sz="2800" dirty="0">
                <a:solidFill>
                  <a:schemeClr val="tx1"/>
                </a:solidFill>
                <a:sym typeface="+mn-ea"/>
              </a:rPr>
              <a:t>和</a:t>
            </a:r>
            <a:r>
              <a:rPr lang="zh-CN" altLang="en-US" sz="2800" dirty="0">
                <a:solidFill>
                  <a:srgbClr val="FF0000"/>
                </a:solidFill>
                <a:sym typeface="+mn-ea"/>
              </a:rPr>
              <a:t>政府行政机关</a:t>
            </a:r>
            <a:r>
              <a:rPr lang="zh-CN" altLang="en-US" sz="2800" dirty="0">
                <a:sym typeface="+mn-ea"/>
              </a:rPr>
              <a:t>为规范个人和组织的</a:t>
            </a:r>
            <a:r>
              <a:rPr lang="zh-CN" altLang="en-US" sz="2800" dirty="0">
                <a:solidFill>
                  <a:srgbClr val="FF0000"/>
                </a:solidFill>
                <a:sym typeface="+mn-ea"/>
              </a:rPr>
              <a:t>行为</a:t>
            </a:r>
            <a:r>
              <a:rPr lang="zh-CN" altLang="en-US" sz="2800" dirty="0">
                <a:sym typeface="+mn-ea"/>
              </a:rPr>
              <a:t>（</a:t>
            </a:r>
            <a:r>
              <a:rPr lang="zh-CN" altLang="en-US" sz="2800" dirty="0">
                <a:solidFill>
                  <a:schemeClr val="tx1"/>
                </a:solidFill>
                <a:sym typeface="+mn-ea"/>
              </a:rPr>
              <a:t>非思想</a:t>
            </a:r>
            <a:r>
              <a:rPr lang="zh-CN" altLang="en-US" sz="2800" dirty="0">
                <a:sym typeface="+mn-ea"/>
              </a:rPr>
              <a:t>）、维持社会各方面的运行秩序和对社会各方面实施有效管理而制定的各种规范性文件的总称。</a:t>
            </a:r>
            <a:endParaRPr lang="zh-CN" altLang="en-US" sz="2800" dirty="0"/>
          </a:p>
          <a:p>
            <a:pPr marL="0" indent="571500">
              <a:lnSpc>
                <a:spcPct val="140000"/>
              </a:lnSpc>
              <a:spcBef>
                <a:spcPts val="0"/>
              </a:spcBef>
              <a:buNone/>
            </a:pPr>
            <a:r>
              <a:rPr lang="en-US" altLang="zh-CN" sz="2800" dirty="0"/>
              <a:t>       </a:t>
            </a:r>
            <a:r>
              <a:rPr lang="zh-CN" altLang="en-US" sz="2000" dirty="0">
                <a:solidFill>
                  <a:srgbClr val="FFC000"/>
                </a:solidFill>
              </a:rPr>
              <a:t>法律、法令、规则、章程等法定文件的总称。</a:t>
            </a:r>
            <a:endParaRPr lang="zh-CN" altLang="en-US" sz="2000"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4818" name="标题 34817"/>
          <p:cNvSpPr>
            <a:spLocks noGrp="1"/>
          </p:cNvSpPr>
          <p:nvPr>
            <p:ph type="title"/>
          </p:nvPr>
        </p:nvSpPr>
        <p:spPr>
          <a:xfrm>
            <a:off x="298450" y="18415"/>
            <a:ext cx="8622665" cy="1353185"/>
          </a:xfrm>
        </p:spPr>
        <p:txBody>
          <a:bodyPr lIns="92075" tIns="46038" rIns="92075" bIns="46038" anchor="b" anchorCtr="0"/>
          <a:lstStyle/>
          <a:p>
            <a:pPr marL="342900" algn="ctr">
              <a:lnSpc>
                <a:spcPct val="80000"/>
              </a:lnSpc>
            </a:pPr>
            <a:r>
              <a:rPr lang="zh-CN" altLang="en-US" sz="3600" dirty="0"/>
              <a:t>第一节</a:t>
            </a:r>
            <a:r>
              <a:rPr lang="en-US" altLang="zh-CN" sz="3600" dirty="0"/>
              <a:t> </a:t>
            </a:r>
            <a:r>
              <a:rPr lang="zh-CN" altLang="en-US" sz="3600" dirty="0"/>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34819" name="文本占位符 34818"/>
          <p:cNvSpPr>
            <a:spLocks noGrp="1"/>
          </p:cNvSpPr>
          <p:nvPr>
            <p:ph type="body" idx="1"/>
          </p:nvPr>
        </p:nvSpPr>
        <p:spPr>
          <a:xfrm>
            <a:off x="895350" y="1720215"/>
            <a:ext cx="7258050" cy="4604385"/>
          </a:xfrm>
        </p:spPr>
        <p:txBody>
          <a:bodyPr lIns="92075" tIns="46038" rIns="92075" bIns="46038"/>
          <a:lstStyle/>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latin typeface="黑体" panose="02010609060101010101" charset="-122"/>
                <a:ea typeface="黑体" panose="02010609060101010101" charset="-122"/>
                <a:sym typeface="+mn-ea"/>
              </a:rPr>
              <a:t>一、社会工作法规体系</a:t>
            </a:r>
            <a:endParaRPr lang="en-US" altLang="zh-CN" sz="2800" dirty="0">
              <a:latin typeface="楷体" panose="02010609060101010101" charset="-122"/>
              <a:ea typeface="楷体" panose="02010609060101010101" charset="-122"/>
              <a:sym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800" dirty="0">
                <a:latin typeface="楷体" panose="02010609060101010101" charset="-122"/>
                <a:ea typeface="楷体" panose="02010609060101010101" charset="-122"/>
                <a:sym typeface="+mn-ea"/>
              </a:rPr>
              <a:t>（一）法规的含义</a:t>
            </a:r>
            <a:endParaRPr lang="en-US" altLang="zh-CN" sz="2800" dirty="0">
              <a:latin typeface="楷体" panose="02010609060101010101" charset="-122"/>
              <a:ea typeface="楷体" panose="02010609060101010101" charset="-122"/>
            </a:endParaRPr>
          </a:p>
          <a:p>
            <a:pPr marL="0" indent="0">
              <a:lnSpc>
                <a:spcPct val="140000"/>
              </a:lnSpc>
              <a:spcBef>
                <a:spcPts val="0"/>
              </a:spcBef>
              <a:buNone/>
            </a:pPr>
            <a:r>
              <a:rPr lang="en-US" altLang="zh-CN" sz="2800" dirty="0"/>
              <a:t>        2</a:t>
            </a:r>
            <a:r>
              <a:rPr lang="zh-CN" altLang="en-US" sz="2800" dirty="0"/>
              <a:t>个显著特点</a:t>
            </a:r>
            <a:endParaRPr lang="zh-CN" altLang="en-US" sz="2800" dirty="0"/>
          </a:p>
          <a:p>
            <a:pPr marL="0" indent="0">
              <a:lnSpc>
                <a:spcPct val="140000"/>
              </a:lnSpc>
              <a:spcBef>
                <a:spcPts val="0"/>
              </a:spcBef>
              <a:buNone/>
            </a:pPr>
            <a:r>
              <a:rPr lang="en-US" altLang="zh-CN" sz="2800" dirty="0"/>
              <a:t>      </a:t>
            </a:r>
            <a:r>
              <a:rPr lang="zh-CN" altLang="en-US" sz="2400" dirty="0"/>
              <a:t>一是规范性</a:t>
            </a:r>
            <a:r>
              <a:rPr lang="en-US" altLang="zh-CN" sz="2400" dirty="0"/>
              <a:t>——</a:t>
            </a:r>
            <a:r>
              <a:rPr lang="zh-CN" altLang="en-US" sz="2400" dirty="0"/>
              <a:t>须按照规范化的程序制定和实施</a:t>
            </a:r>
            <a:endParaRPr lang="en-US" altLang="zh-CN" sz="2400" dirty="0"/>
          </a:p>
          <a:p>
            <a:pPr marL="0" indent="0">
              <a:lnSpc>
                <a:spcPct val="140000"/>
              </a:lnSpc>
              <a:spcBef>
                <a:spcPts val="0"/>
              </a:spcBef>
              <a:buNone/>
            </a:pPr>
            <a:r>
              <a:rPr lang="en-US" altLang="zh-CN" sz="2400" dirty="0"/>
              <a:t>       </a:t>
            </a:r>
            <a:r>
              <a:rPr lang="zh-CN" altLang="en-US" sz="2400" dirty="0"/>
              <a:t>二是强制性</a:t>
            </a:r>
            <a:r>
              <a:rPr lang="en-US" altLang="zh-CN" sz="2400" dirty="0"/>
              <a:t>——</a:t>
            </a:r>
            <a:r>
              <a:rPr lang="zh-CN" altLang="en-US" sz="2400" dirty="0"/>
              <a:t>一经制定必须得到有效的执行</a:t>
            </a:r>
            <a:endParaRPr lang="zh-CN"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5842" name="标题 35841"/>
          <p:cNvSpPr>
            <a:spLocks noGrp="1"/>
          </p:cNvSpPr>
          <p:nvPr>
            <p:ph type="title"/>
          </p:nvPr>
        </p:nvSpPr>
        <p:spPr>
          <a:xfrm>
            <a:off x="323850" y="260985"/>
            <a:ext cx="8581390" cy="1066800"/>
          </a:xfrm>
        </p:spPr>
        <p:txBody>
          <a:bodyPr lIns="92075" tIns="46038" rIns="92075" bIns="46038" anchor="b" anchorCtr="0"/>
          <a:lstStyle/>
          <a:p>
            <a:pPr marL="285750" algn="ctr">
              <a:lnSpc>
                <a:spcPct val="80000"/>
              </a:lnSpc>
            </a:pP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35843" name="文本占位符 35842"/>
          <p:cNvSpPr>
            <a:spLocks noGrp="1"/>
          </p:cNvSpPr>
          <p:nvPr>
            <p:ph type="body" idx="1"/>
          </p:nvPr>
        </p:nvSpPr>
        <p:spPr>
          <a:xfrm>
            <a:off x="1219200" y="1671320"/>
            <a:ext cx="7467600" cy="4805045"/>
          </a:xfrm>
        </p:spPr>
        <p:txBody>
          <a:bodyPr lIns="92075" tIns="46038" rIns="92075" bIns="46038"/>
          <a:lstStyle/>
          <a:p>
            <a:pPr marL="0" indent="0">
              <a:lnSpc>
                <a:spcPct val="140000"/>
              </a:lnSpc>
              <a:spcBef>
                <a:spcPts val="0"/>
              </a:spcBef>
              <a:buNone/>
            </a:pPr>
            <a:r>
              <a:rPr lang="en-US" altLang="zh-CN" sz="2400" dirty="0">
                <a:sym typeface="+mn-ea"/>
              </a:rPr>
              <a:t>  </a:t>
            </a:r>
            <a:r>
              <a:rPr lang="en-US" altLang="zh-CN" sz="2800" dirty="0">
                <a:latin typeface="黑体" panose="02010609060101010101" charset="-122"/>
                <a:ea typeface="黑体" panose="02010609060101010101" charset="-122"/>
                <a:cs typeface="黑体" panose="02010609060101010101" charset="-122"/>
                <a:sym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endParaRPr lang="en-US" altLang="zh-CN" sz="2800" dirty="0">
              <a:latin typeface="黑体" panose="02010609060101010101" charset="-122"/>
              <a:ea typeface="黑体" panose="02010609060101010101" charset="-122"/>
              <a:cs typeface="黑体" panose="02010609060101010101" charset="-122"/>
              <a:sym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400" dirty="0">
                <a:latin typeface="楷体" panose="02010609060101010101" charset="-122"/>
                <a:ea typeface="楷体" panose="02010609060101010101" charset="-122"/>
                <a:sym typeface="+mn-ea"/>
              </a:rPr>
              <a:t>（二）</a:t>
            </a:r>
            <a:r>
              <a:rPr lang="zh-CN" altLang="en-US" sz="2400" dirty="0">
                <a:solidFill>
                  <a:srgbClr val="FF0000"/>
                </a:solidFill>
                <a:latin typeface="楷体" panose="02010609060101010101" charset="-122"/>
                <a:ea typeface="楷体" panose="02010609060101010101" charset="-122"/>
                <a:sym typeface="+mn-ea"/>
              </a:rPr>
              <a:t>法规的种类</a:t>
            </a:r>
            <a:endParaRPr lang="zh-CN" altLang="en-US" sz="2400" dirty="0">
              <a:latin typeface="楷体" panose="02010609060101010101" charset="-122"/>
              <a:ea typeface="楷体" panose="02010609060101010101" charset="-122"/>
              <a:sym typeface="+mn-ea"/>
            </a:endParaRPr>
          </a:p>
          <a:p>
            <a:pPr marL="0" indent="0">
              <a:lnSpc>
                <a:spcPct val="140000"/>
              </a:lnSpc>
              <a:spcBef>
                <a:spcPts val="0"/>
              </a:spcBef>
              <a:buNone/>
            </a:pPr>
            <a:r>
              <a:rPr lang="en-US" altLang="zh-CN" sz="2400" dirty="0">
                <a:solidFill>
                  <a:srgbClr val="FFC000"/>
                </a:solidFill>
                <a:sym typeface="+mn-ea"/>
              </a:rPr>
              <a:t>   </a:t>
            </a:r>
            <a:r>
              <a:rPr lang="en-US" altLang="zh-CN" sz="2400" dirty="0">
                <a:solidFill>
                  <a:schemeClr val="tx1"/>
                </a:solidFill>
                <a:sym typeface="+mn-ea"/>
              </a:rPr>
              <a:t>  </a:t>
            </a:r>
            <a:r>
              <a:rPr lang="zh-CN" altLang="en-US" sz="2400" dirty="0">
                <a:solidFill>
                  <a:schemeClr val="tx1"/>
                </a:solidFill>
                <a:sym typeface="+mn-ea"/>
              </a:rPr>
              <a:t>立法主体：</a:t>
            </a:r>
            <a:endParaRPr lang="zh-CN" altLang="en-US" sz="2400" dirty="0">
              <a:solidFill>
                <a:srgbClr val="FFC000"/>
              </a:solidFill>
              <a:sym typeface="+mn-ea"/>
            </a:endParaRPr>
          </a:p>
          <a:p>
            <a:pPr marL="0" indent="0">
              <a:lnSpc>
                <a:spcPct val="140000"/>
              </a:lnSpc>
              <a:spcBef>
                <a:spcPts val="0"/>
              </a:spcBef>
              <a:buNone/>
            </a:pPr>
            <a:r>
              <a:rPr lang="zh-CN" altLang="en-US" sz="2400" dirty="0">
                <a:solidFill>
                  <a:srgbClr val="FFC000"/>
                </a:solidFill>
                <a:sym typeface="+mn-ea"/>
              </a:rPr>
              <a:t> </a:t>
            </a:r>
            <a:r>
              <a:rPr lang="en-US" altLang="zh-CN" sz="2400" dirty="0">
                <a:solidFill>
                  <a:srgbClr val="FFC000"/>
                </a:solidFill>
                <a:sym typeface="+mn-ea"/>
              </a:rPr>
              <a:t>            </a:t>
            </a:r>
            <a:r>
              <a:rPr lang="zh-CN" altLang="en-US" sz="2400" dirty="0">
                <a:solidFill>
                  <a:srgbClr val="FFC000"/>
                </a:solidFill>
                <a:sym typeface="+mn-ea"/>
              </a:rPr>
              <a:t>国家与地方、立法机关与行政机关</a:t>
            </a:r>
            <a:endParaRPr lang="zh-CN" altLang="en-US" sz="2400" dirty="0">
              <a:solidFill>
                <a:srgbClr val="FFC000"/>
              </a:solidFill>
              <a:sym typeface="+mn-ea"/>
            </a:endParaRPr>
          </a:p>
          <a:p>
            <a:pPr marL="0" indent="0">
              <a:lnSpc>
                <a:spcPct val="140000"/>
              </a:lnSpc>
              <a:spcBef>
                <a:spcPts val="0"/>
              </a:spcBef>
              <a:buNone/>
            </a:pPr>
            <a:r>
              <a:rPr lang="en-US" altLang="zh-CN" sz="2400" dirty="0">
                <a:solidFill>
                  <a:srgbClr val="FFC000"/>
                </a:solidFill>
                <a:sym typeface="+mn-ea"/>
              </a:rPr>
              <a:t>     </a:t>
            </a:r>
            <a:r>
              <a:rPr lang="zh-CN" altLang="en-US" sz="2400" dirty="0">
                <a:solidFill>
                  <a:schemeClr val="tx1"/>
                </a:solidFill>
                <a:sym typeface="+mn-ea"/>
              </a:rPr>
              <a:t>法规的层级即法规的纵向结构：</a:t>
            </a:r>
            <a:endParaRPr lang="zh-CN" altLang="en-US" sz="2400" dirty="0">
              <a:solidFill>
                <a:srgbClr val="FFC000"/>
              </a:solidFill>
              <a:sym typeface="+mn-ea"/>
            </a:endParaRPr>
          </a:p>
          <a:p>
            <a:pPr marL="0" indent="0">
              <a:lnSpc>
                <a:spcPct val="140000"/>
              </a:lnSpc>
              <a:spcBef>
                <a:spcPts val="0"/>
              </a:spcBef>
              <a:buNone/>
            </a:pPr>
            <a:r>
              <a:rPr lang="zh-CN" altLang="en-US" sz="2400" dirty="0">
                <a:solidFill>
                  <a:srgbClr val="FFC000"/>
                </a:solidFill>
                <a:sym typeface="+mn-ea"/>
              </a:rPr>
              <a:t> </a:t>
            </a:r>
            <a:r>
              <a:rPr lang="en-US" altLang="zh-CN" sz="2400" dirty="0">
                <a:solidFill>
                  <a:srgbClr val="FFC000"/>
                </a:solidFill>
                <a:sym typeface="+mn-ea"/>
              </a:rPr>
              <a:t>            </a:t>
            </a:r>
            <a:r>
              <a:rPr lang="zh-CN" altLang="en-US" sz="2400" dirty="0">
                <a:solidFill>
                  <a:srgbClr val="FFC000"/>
                </a:solidFill>
                <a:sym typeface="+mn-ea"/>
              </a:rPr>
              <a:t>一最高、二基本、三单行、四行政、五地</a:t>
            </a:r>
            <a:r>
              <a:rPr lang="en-US" altLang="zh-CN" sz="2400" dirty="0">
                <a:solidFill>
                  <a:srgbClr val="FFC000"/>
                </a:solidFill>
                <a:sym typeface="+mn-ea"/>
              </a:rPr>
              <a:t>  </a:t>
            </a:r>
            <a:endParaRPr lang="en-US" altLang="zh-CN" sz="2400" dirty="0">
              <a:solidFill>
                <a:srgbClr val="FFC000"/>
              </a:solidFill>
              <a:sym typeface="+mn-ea"/>
            </a:endParaRPr>
          </a:p>
          <a:p>
            <a:pPr marL="0" indent="0">
              <a:lnSpc>
                <a:spcPct val="140000"/>
              </a:lnSpc>
              <a:spcBef>
                <a:spcPts val="0"/>
              </a:spcBef>
              <a:buNone/>
            </a:pPr>
            <a:r>
              <a:rPr lang="en-US" altLang="zh-CN" sz="2400" dirty="0">
                <a:solidFill>
                  <a:srgbClr val="FFC000"/>
                </a:solidFill>
                <a:sym typeface="+mn-ea"/>
              </a:rPr>
              <a:t>                     </a:t>
            </a:r>
            <a:r>
              <a:rPr lang="zh-CN" altLang="en-US" sz="2400" dirty="0">
                <a:solidFill>
                  <a:srgbClr val="FFC000"/>
                </a:solidFill>
                <a:sym typeface="+mn-ea"/>
              </a:rPr>
              <a:t>方、六规章（部门与地方政府规章）</a:t>
            </a:r>
            <a:endParaRPr lang="zh-CN" altLang="en-US" sz="2400" dirty="0">
              <a:solidFill>
                <a:srgbClr val="FFC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6" dur="2000" fill="hold"/>
                                        <p:tgtEl>
                                          <p:spTgt spid="3584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0" dur="2000" fill="hold"/>
                                        <p:tgtEl>
                                          <p:spTgt spid="35843">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4" dur="2000" fill="hold"/>
                                        <p:tgtEl>
                                          <p:spTgt spid="3584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8" dur="2000" fill="hold"/>
                                        <p:tgtEl>
                                          <p:spTgt spid="35843">
                                            <p:txEl>
                                              <p:pRg st="3" end="3"/>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22" dur="2000" fill="hold"/>
                                        <p:tgtEl>
                                          <p:spTgt spid="35843">
                                            <p:txEl>
                                              <p:pRg st="4" end="4"/>
                                            </p:txEl>
                                          </p:spTgt>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26" dur="2000" fill="hold"/>
                                        <p:tgtEl>
                                          <p:spTgt spid="35843">
                                            <p:txEl>
                                              <p:pRg st="5" end="5"/>
                                            </p:txEl>
                                          </p:spTgt>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30" dur="2000" fill="hold"/>
                                        <p:tgtEl>
                                          <p:spTgt spid="35843">
                                            <p:txEl>
                                              <p:pRg st="6" end="6"/>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3584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ea typeface="宋体" panose="02010600030101010101" pitchFamily="2" charset="-122"/>
              </a:rPr>
            </a:fld>
            <a:endParaRPr lang="zh-CN" altLang="en-US" dirty="0">
              <a:latin typeface="Times New Roman" panose="02020603050405020304" pitchFamily="18" charset="0"/>
              <a:ea typeface="宋体" panose="02010600030101010101" pitchFamily="2" charset="-122"/>
            </a:endParaRPr>
          </a:p>
        </p:txBody>
      </p:sp>
      <p:sp>
        <p:nvSpPr>
          <p:cNvPr id="35842" name="标题 35841"/>
          <p:cNvSpPr>
            <a:spLocks noGrp="1"/>
          </p:cNvSpPr>
          <p:nvPr>
            <p:ph type="title"/>
          </p:nvPr>
        </p:nvSpPr>
        <p:spPr>
          <a:xfrm>
            <a:off x="323850" y="260985"/>
            <a:ext cx="8581390" cy="1066800"/>
          </a:xfrm>
        </p:spPr>
        <p:txBody>
          <a:bodyPr lIns="92075" tIns="46038" rIns="92075" bIns="46038" anchor="b" anchorCtr="0"/>
          <a:lstStyle/>
          <a:p>
            <a:pPr marL="285750" algn="ctr">
              <a:lnSpc>
                <a:spcPct val="80000"/>
              </a:lnSpc>
            </a:pPr>
            <a:r>
              <a:rPr lang="zh-CN" altLang="en-US" sz="3600" dirty="0">
                <a:latin typeface="方正小标宋简体" panose="02010601030101010101" charset="-122"/>
                <a:ea typeface="方正小标宋简体" panose="02010601030101010101" charset="-122"/>
                <a:sym typeface="+mn-ea"/>
              </a:rPr>
              <a:t>第一节</a:t>
            </a:r>
            <a:r>
              <a:rPr lang="en-US" altLang="zh-CN" sz="3600" dirty="0">
                <a:latin typeface="方正小标宋简体" panose="02010601030101010101" charset="-122"/>
                <a:ea typeface="方正小标宋简体" panose="02010601030101010101" charset="-122"/>
                <a:sym typeface="+mn-ea"/>
              </a:rPr>
              <a:t> </a:t>
            </a:r>
            <a:r>
              <a:rPr lang="zh-CN" altLang="en-US" sz="3600" dirty="0">
                <a:latin typeface="方正小标宋简体" panose="02010601030101010101" charset="-122"/>
                <a:ea typeface="方正小标宋简体" panose="02010601030101010101" charset="-122"/>
                <a:sym typeface="+mn-ea"/>
              </a:rPr>
              <a:t>社会工作法规与政策体系</a:t>
            </a:r>
            <a:endParaRPr lang="zh-CN" altLang="en-US" sz="3600" dirty="0">
              <a:latin typeface="方正小标宋简体" panose="02010601030101010101" charset="-122"/>
              <a:ea typeface="方正小标宋简体" panose="02010601030101010101" charset="-122"/>
              <a:sym typeface="+mn-ea"/>
            </a:endParaRPr>
          </a:p>
        </p:txBody>
      </p:sp>
      <p:sp>
        <p:nvSpPr>
          <p:cNvPr id="35843" name="文本占位符 35842"/>
          <p:cNvSpPr>
            <a:spLocks noGrp="1"/>
          </p:cNvSpPr>
          <p:nvPr>
            <p:ph type="body" idx="1"/>
          </p:nvPr>
        </p:nvSpPr>
        <p:spPr>
          <a:xfrm>
            <a:off x="1219200" y="1671320"/>
            <a:ext cx="7467600" cy="4805045"/>
          </a:xfrm>
        </p:spPr>
        <p:txBody>
          <a:bodyPr lIns="92075" tIns="46038" rIns="92075" bIns="46038"/>
          <a:lstStyle/>
          <a:p>
            <a:pPr marL="0" indent="0">
              <a:lnSpc>
                <a:spcPct val="140000"/>
              </a:lnSpc>
              <a:spcBef>
                <a:spcPts val="0"/>
              </a:spcBef>
              <a:buNone/>
            </a:pPr>
            <a:r>
              <a:rPr lang="en-US" altLang="zh-CN" sz="2400" dirty="0">
                <a:sym typeface="+mn-ea"/>
              </a:rPr>
              <a:t>  </a:t>
            </a:r>
            <a:r>
              <a:rPr lang="en-US" altLang="zh-CN" sz="2800" dirty="0">
                <a:latin typeface="黑体" panose="02010609060101010101" charset="-122"/>
                <a:ea typeface="黑体" panose="02010609060101010101" charset="-122"/>
                <a:cs typeface="黑体" panose="02010609060101010101" charset="-122"/>
                <a:sym typeface="+mn-ea"/>
              </a:rPr>
              <a:t>  </a:t>
            </a:r>
            <a:r>
              <a:rPr lang="zh-CN" altLang="en-US" sz="2800" dirty="0">
                <a:latin typeface="黑体" panose="02010609060101010101" charset="-122"/>
                <a:ea typeface="黑体" panose="02010609060101010101" charset="-122"/>
                <a:cs typeface="黑体" panose="02010609060101010101" charset="-122"/>
                <a:sym typeface="+mn-ea"/>
              </a:rPr>
              <a:t>一、社会工作法规体系</a:t>
            </a:r>
            <a:endParaRPr lang="en-US" altLang="zh-CN" sz="2800" dirty="0">
              <a:latin typeface="黑体" panose="02010609060101010101" charset="-122"/>
              <a:ea typeface="黑体" panose="02010609060101010101" charset="-122"/>
              <a:cs typeface="黑体" panose="02010609060101010101" charset="-122"/>
              <a:sym typeface="+mn-ea"/>
            </a:endParaRPr>
          </a:p>
          <a:p>
            <a:pPr marL="0" indent="0">
              <a:lnSpc>
                <a:spcPct val="140000"/>
              </a:lnSpc>
              <a:spcBef>
                <a:spcPts val="0"/>
              </a:spcBef>
              <a:buNone/>
            </a:pPr>
            <a:r>
              <a:rPr lang="en-US" altLang="zh-CN" sz="2800" dirty="0">
                <a:latin typeface="楷体" panose="02010609060101010101" charset="-122"/>
                <a:ea typeface="楷体" panose="02010609060101010101" charset="-122"/>
                <a:sym typeface="+mn-ea"/>
              </a:rPr>
              <a:t>  </a:t>
            </a:r>
            <a:r>
              <a:rPr lang="zh-CN" altLang="en-US" sz="2400" dirty="0">
                <a:latin typeface="楷体" panose="02010609060101010101" charset="-122"/>
                <a:ea typeface="楷体" panose="02010609060101010101" charset="-122"/>
                <a:sym typeface="+mn-ea"/>
              </a:rPr>
              <a:t>（二）法规的种类</a:t>
            </a:r>
            <a:endParaRPr lang="zh-CN" altLang="en-US" sz="2400" dirty="0">
              <a:latin typeface="楷体" panose="02010609060101010101" charset="-122"/>
              <a:ea typeface="楷体" panose="02010609060101010101" charset="-122"/>
              <a:sym typeface="+mn-ea"/>
            </a:endParaRPr>
          </a:p>
          <a:p>
            <a:pPr marL="0" indent="0">
              <a:lnSpc>
                <a:spcPct val="140000"/>
              </a:lnSpc>
              <a:spcBef>
                <a:spcPts val="0"/>
              </a:spcBef>
              <a:buNone/>
            </a:pPr>
            <a:r>
              <a:rPr lang="en-US" altLang="zh-CN" sz="2400" dirty="0">
                <a:solidFill>
                  <a:srgbClr val="FFC000"/>
                </a:solidFill>
                <a:sym typeface="+mn-ea"/>
              </a:rPr>
              <a:t>     1. </a:t>
            </a:r>
            <a:r>
              <a:rPr lang="zh-CN" altLang="en-US" sz="2400" dirty="0">
                <a:solidFill>
                  <a:srgbClr val="FFC000"/>
                </a:solidFill>
                <a:sym typeface="+mn-ea"/>
              </a:rPr>
              <a:t>国家法律</a:t>
            </a:r>
            <a:r>
              <a:rPr lang="en-US" altLang="zh-CN" sz="2400" dirty="0">
                <a:solidFill>
                  <a:srgbClr val="FFC000"/>
                </a:solidFill>
                <a:sym typeface="+mn-ea"/>
              </a:rPr>
              <a:t>——XX</a:t>
            </a:r>
            <a:r>
              <a:rPr lang="zh-CN" altLang="en-US" sz="2400" dirty="0">
                <a:solidFill>
                  <a:srgbClr val="FFC000"/>
                </a:solidFill>
                <a:sym typeface="+mn-ea"/>
              </a:rPr>
              <a:t>法</a:t>
            </a:r>
            <a:endParaRPr lang="zh-CN" altLang="en-US" sz="2400" dirty="0">
              <a:solidFill>
                <a:srgbClr val="FFC000"/>
              </a:solidFill>
              <a:sym typeface="+mn-ea"/>
            </a:endParaRPr>
          </a:p>
          <a:p>
            <a:pPr marL="0" indent="0">
              <a:lnSpc>
                <a:spcPct val="140000"/>
              </a:lnSpc>
              <a:spcBef>
                <a:spcPts val="0"/>
              </a:spcBef>
              <a:buNone/>
            </a:pPr>
            <a:r>
              <a:rPr lang="en-US" altLang="zh-CN" sz="2400" dirty="0">
                <a:solidFill>
                  <a:schemeClr val="tx1"/>
                </a:solidFill>
                <a:latin typeface="微软雅黑" panose="020B0503020204020204" charset="-122"/>
                <a:ea typeface="微软雅黑" panose="020B0503020204020204" charset="-122"/>
              </a:rPr>
              <a:t>     </a:t>
            </a:r>
            <a:r>
              <a:rPr lang="zh-CN" altLang="en-US" sz="2400" dirty="0">
                <a:solidFill>
                  <a:schemeClr val="tx1"/>
                </a:solidFill>
                <a:latin typeface="微软雅黑" panose="020B0503020204020204" charset="-122"/>
                <a:ea typeface="微软雅黑" panose="020B0503020204020204" charset="-122"/>
              </a:rPr>
              <a:t>●</a:t>
            </a:r>
            <a:r>
              <a:rPr lang="en-US" altLang="zh-CN" sz="2400" dirty="0">
                <a:solidFill>
                  <a:schemeClr val="tx1"/>
                </a:solidFill>
                <a:latin typeface="宋体" panose="02010600030101010101" pitchFamily="2" charset="-122"/>
                <a:ea typeface="宋体" panose="02010600030101010101" pitchFamily="2" charset="-122"/>
              </a:rPr>
              <a:t> </a:t>
            </a:r>
            <a:r>
              <a:rPr lang="zh-CN" altLang="en-US" sz="2400" dirty="0">
                <a:solidFill>
                  <a:schemeClr val="tx1"/>
                </a:solidFill>
              </a:rPr>
              <a:t>主体：全国人大及常委会</a:t>
            </a:r>
            <a:endParaRPr lang="zh-CN" altLang="en-US" sz="2400" dirty="0">
              <a:solidFill>
                <a:schemeClr val="tx1"/>
              </a:solidFill>
            </a:endParaRPr>
          </a:p>
          <a:p>
            <a:pPr marL="0" indent="0">
              <a:lnSpc>
                <a:spcPct val="140000"/>
              </a:lnSpc>
              <a:spcBef>
                <a:spcPts val="0"/>
              </a:spcBef>
              <a:buNone/>
            </a:pPr>
            <a:r>
              <a:rPr lang="en-US" altLang="zh-CN" sz="2400" dirty="0">
                <a:latin typeface="微软雅黑" panose="020B0503020204020204" charset="-122"/>
                <a:ea typeface="微软雅黑" panose="020B0503020204020204" charset="-122"/>
                <a:sym typeface="+mn-ea"/>
              </a:rPr>
              <a:t>     </a:t>
            </a:r>
            <a:r>
              <a:rPr lang="zh-CN" altLang="en-US" sz="2400" dirty="0">
                <a:latin typeface="微软雅黑" panose="020B0503020204020204" charset="-122"/>
                <a:ea typeface="微软雅黑" panose="020B0503020204020204" charset="-122"/>
                <a:sym typeface="+mn-ea"/>
              </a:rPr>
              <a:t>●</a:t>
            </a:r>
            <a:r>
              <a:rPr lang="zh-CN" altLang="en-US" sz="2400" dirty="0">
                <a:solidFill>
                  <a:schemeClr val="tx1"/>
                </a:solidFill>
              </a:rPr>
              <a:t>《宪法》、《劳动法》、《婚姻法》</a:t>
            </a:r>
            <a:endParaRPr lang="zh-CN" altLang="en-US" sz="2400" dirty="0">
              <a:solidFill>
                <a:schemeClr val="tx1"/>
              </a:solidFill>
            </a:endParaRPr>
          </a:p>
          <a:p>
            <a:pPr marL="0" indent="0">
              <a:lnSpc>
                <a:spcPct val="140000"/>
              </a:lnSpc>
              <a:spcBef>
                <a:spcPts val="0"/>
              </a:spcBef>
              <a:buNone/>
            </a:pPr>
            <a:r>
              <a:rPr lang="en-US" altLang="zh-CN" sz="2400" dirty="0">
                <a:solidFill>
                  <a:srgbClr val="FFC000"/>
                </a:solidFill>
              </a:rPr>
              <a:t>     2. </a:t>
            </a:r>
            <a:r>
              <a:rPr lang="zh-CN" altLang="en-US" sz="2400" dirty="0">
                <a:solidFill>
                  <a:srgbClr val="FFC000"/>
                </a:solidFill>
              </a:rPr>
              <a:t>行政法规</a:t>
            </a:r>
            <a:r>
              <a:rPr lang="en-US" altLang="zh-CN" sz="2400" dirty="0">
                <a:solidFill>
                  <a:srgbClr val="FFC000"/>
                </a:solidFill>
              </a:rPr>
              <a:t>——XX</a:t>
            </a:r>
            <a:r>
              <a:rPr lang="zh-CN" altLang="en-US" sz="2400" dirty="0">
                <a:solidFill>
                  <a:srgbClr val="FFC000"/>
                </a:solidFill>
              </a:rPr>
              <a:t>条例</a:t>
            </a:r>
            <a:r>
              <a:rPr lang="en-US" altLang="zh-CN" sz="2400" dirty="0">
                <a:solidFill>
                  <a:srgbClr val="FFC000"/>
                </a:solidFill>
              </a:rPr>
              <a:t> / </a:t>
            </a:r>
            <a:r>
              <a:rPr lang="zh-CN" altLang="en-US" sz="2400" dirty="0">
                <a:solidFill>
                  <a:srgbClr val="FFC000"/>
                </a:solidFill>
              </a:rPr>
              <a:t>规定</a:t>
            </a:r>
            <a:r>
              <a:rPr lang="en-US" altLang="zh-CN" sz="2400" dirty="0">
                <a:solidFill>
                  <a:srgbClr val="FFC000"/>
                </a:solidFill>
              </a:rPr>
              <a:t> / </a:t>
            </a:r>
            <a:r>
              <a:rPr lang="zh-CN" altLang="en-US" sz="2400" dirty="0">
                <a:solidFill>
                  <a:srgbClr val="FFC000"/>
                </a:solidFill>
              </a:rPr>
              <a:t>办法</a:t>
            </a:r>
            <a:endParaRPr lang="zh-CN" altLang="en-US" sz="2400" dirty="0">
              <a:solidFill>
                <a:srgbClr val="FFC000"/>
              </a:solidFill>
            </a:endParaRPr>
          </a:p>
          <a:p>
            <a:pPr marL="0" indent="0">
              <a:lnSpc>
                <a:spcPct val="140000"/>
              </a:lnSpc>
              <a:spcBef>
                <a:spcPts val="0"/>
              </a:spcBef>
              <a:buNone/>
            </a:pPr>
            <a:r>
              <a:rPr lang="en-US" altLang="zh-CN" sz="2400" dirty="0">
                <a:latin typeface="微软雅黑" panose="020B0503020204020204" charset="-122"/>
                <a:ea typeface="微软雅黑" panose="020B0503020204020204" charset="-122"/>
                <a:sym typeface="+mn-ea"/>
              </a:rPr>
              <a:t>     </a:t>
            </a:r>
            <a:r>
              <a:rPr lang="zh-CN" altLang="en-US" sz="2400" dirty="0">
                <a:latin typeface="微软雅黑" panose="020B0503020204020204" charset="-122"/>
                <a:ea typeface="微软雅黑" panose="020B0503020204020204" charset="-122"/>
                <a:sym typeface="+mn-ea"/>
              </a:rPr>
              <a:t>●</a:t>
            </a:r>
            <a:r>
              <a:rPr lang="en-US" altLang="zh-CN" sz="2400" dirty="0">
                <a:latin typeface="宋体" panose="02010600030101010101" pitchFamily="2" charset="-122"/>
                <a:ea typeface="宋体" panose="02010600030101010101" pitchFamily="2" charset="-122"/>
                <a:sym typeface="+mn-ea"/>
              </a:rPr>
              <a:t> </a:t>
            </a:r>
            <a:r>
              <a:rPr lang="zh-CN" altLang="en-US" sz="2400" dirty="0">
                <a:solidFill>
                  <a:schemeClr val="tx1"/>
                </a:solidFill>
              </a:rPr>
              <a:t>主体：国务院</a:t>
            </a:r>
            <a:endParaRPr lang="zh-CN" altLang="en-US" sz="2400" dirty="0">
              <a:solidFill>
                <a:schemeClr val="tx1"/>
              </a:solidFill>
            </a:endParaRPr>
          </a:p>
          <a:p>
            <a:pPr marL="0" indent="0">
              <a:lnSpc>
                <a:spcPct val="140000"/>
              </a:lnSpc>
              <a:spcBef>
                <a:spcPts val="0"/>
              </a:spcBef>
              <a:buNone/>
            </a:pPr>
            <a:r>
              <a:rPr lang="en-US" altLang="zh-CN" sz="2400" dirty="0">
                <a:latin typeface="微软雅黑" panose="020B0503020204020204" charset="-122"/>
                <a:ea typeface="微软雅黑" panose="020B0503020204020204" charset="-122"/>
                <a:sym typeface="+mn-ea"/>
              </a:rPr>
              <a:t>    </a:t>
            </a:r>
            <a:r>
              <a:rPr lang="zh-CN" altLang="en-US" sz="2400" dirty="0">
                <a:latin typeface="微软雅黑" panose="020B0503020204020204" charset="-122"/>
                <a:ea typeface="微软雅黑" panose="020B0503020204020204" charset="-122"/>
                <a:sym typeface="+mn-ea"/>
              </a:rPr>
              <a:t>●</a:t>
            </a:r>
            <a:r>
              <a:rPr lang="zh-CN" altLang="en-US" sz="2400" dirty="0">
                <a:latin typeface="宋体" panose="02010600030101010101" pitchFamily="2" charset="-122"/>
                <a:ea typeface="宋体" panose="02010600030101010101" pitchFamily="2" charset="-122"/>
                <a:sym typeface="+mn-ea"/>
              </a:rPr>
              <a:t>《工伤保险条例》、《社会救助暂行办法》</a:t>
            </a:r>
            <a:endParaRPr lang="zh-CN" alt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6" dur="2000" fill="hold"/>
                                        <p:tgtEl>
                                          <p:spTgt spid="3584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0" dur="2000" fill="hold"/>
                                        <p:tgtEl>
                                          <p:spTgt spid="35843">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4" dur="2000" fill="hold"/>
                                        <p:tgtEl>
                                          <p:spTgt spid="3584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18" dur="2000" fill="hold"/>
                                        <p:tgtEl>
                                          <p:spTgt spid="35843">
                                            <p:txEl>
                                              <p:pRg st="3" end="3"/>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22" dur="2000" fill="hold"/>
                                        <p:tgtEl>
                                          <p:spTgt spid="35843">
                                            <p:txEl>
                                              <p:pRg st="4" end="4"/>
                                            </p:txEl>
                                          </p:spTgt>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26" dur="2000" fill="hold"/>
                                        <p:tgtEl>
                                          <p:spTgt spid="35843">
                                            <p:txEl>
                                              <p:pRg st="5" end="5"/>
                                            </p:txEl>
                                          </p:spTgt>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30" dur="2000" fill="hold"/>
                                        <p:tgtEl>
                                          <p:spTgt spid="35843">
                                            <p:txEl>
                                              <p:pRg st="6" end="6"/>
                                            </p:txEl>
                                          </p:spTgt>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2" presetClass="path" presetSubtype="0" accel="50000" decel="50000" fill="hold" grpId="0" nodeType="clickEffect">
                                  <p:stCondLst>
                                    <p:cond delay="0"/>
                                  </p:stCondLst>
                                  <p:childTnLst>
                                    <p:animMotion origin="layout" path="M 0 0 C 0.03 -0.038 0.075 -0.062 0.125 -0.062 C 0.175 -0.062 0.22 -0.038 0.25 0 C 0.22 0.038 0.175 0.062 0.125 0.062 C 0.075 0.062 0.03 0.038 0 0 Z" pathEditMode="relative" ptsTypes="">
                                      <p:cBhvr>
                                        <p:cTn id="34" dur="2000" fill="hold"/>
                                        <p:tgtEl>
                                          <p:spTgt spid="35843">
                                            <p:txEl>
                                              <p:pRg st="7" end="7"/>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35843" grpId="1" build="p"/>
    </p:bldLst>
  </p:timing>
</p:sld>
</file>

<file path=ppt/tags/tag2.xml><?xml version="1.0" encoding="utf-8"?>
<p:tagLst xmlns:p="http://schemas.openxmlformats.org/presentationml/2006/main">
  <p:tag name="COMMONDATA" val="eyJoZGlkIjoiMTBhNzMyOGM4OTNkZDQ0YTMxYTIzZTU5YmEyNzk3NWUifQ=="/>
  <p:tag name="commondata" val="eyJoZGlkIjoiMGE0NGU0ODcxY2JmZjMxZjI3Mzg0ZGM3ZDU1ZjhiMzAifQ=="/>
</p:tagLst>
</file>

<file path=ppt/theme/theme1.xml><?xml version="1.0" encoding="utf-8"?>
<a:theme xmlns:a="http://schemas.openxmlformats.org/drawingml/2006/main" name="个人主页 (联机)">
  <a:themeElements>
    <a:clrScheme name="">
      <a:dk1>
        <a:srgbClr val="FFFFFF"/>
      </a:dk1>
      <a:lt1>
        <a:srgbClr val="1E2E53"/>
      </a:lt1>
      <a:dk2>
        <a:srgbClr val="FFCC00"/>
      </a:dk2>
      <a:lt2>
        <a:srgbClr val="000000"/>
      </a:lt2>
      <a:accent1>
        <a:srgbClr val="FF9933"/>
      </a:accent1>
      <a:accent2>
        <a:srgbClr val="336699"/>
      </a:accent2>
      <a:accent3>
        <a:srgbClr val="AAACB4"/>
      </a:accent3>
      <a:accent4>
        <a:srgbClr val="DCDCDC"/>
      </a:accent4>
      <a:accent5>
        <a:srgbClr val="FFCAAD"/>
      </a:accent5>
      <a:accent6>
        <a:srgbClr val="2D5B89"/>
      </a:accent6>
      <a:hlink>
        <a:srgbClr val="EAEAEA"/>
      </a:hlink>
      <a:folHlink>
        <a:srgbClr val="A73737"/>
      </a:folHlink>
    </a:clrScheme>
    <a:fontScheme name="">
      <a:majorFont>
        <a:latin typeface="Arial"/>
        <a:ea typeface="隶书"/>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1E2E53"/>
        </a:lt1>
        <a:dk2>
          <a:srgbClr val="FFCC00"/>
        </a:dk2>
        <a:lt2>
          <a:srgbClr val="000000"/>
        </a:lt2>
        <a:accent1>
          <a:srgbClr val="FF9933"/>
        </a:accent1>
        <a:accent2>
          <a:srgbClr val="336699"/>
        </a:accent2>
        <a:accent3>
          <a:srgbClr val="AAACB4"/>
        </a:accent3>
        <a:accent4>
          <a:srgbClr val="DCDCDC"/>
        </a:accent4>
        <a:accent5>
          <a:srgbClr val="FFCAAD"/>
        </a:accent5>
        <a:accent6>
          <a:srgbClr val="2D5B89"/>
        </a:accent6>
        <a:hlink>
          <a:srgbClr val="EAEAEA"/>
        </a:hlink>
        <a:folHlink>
          <a:srgbClr val="A73737"/>
        </a:folHlink>
      </a:clrScheme>
      <a:clrMap bg1="lt1" tx1="dk1" bg2="lt2" tx2="dk2" accent1="accent1" accent2="accent2" accent3="accent3" accent4="accent4" accent5="accent5" accent6="accent6" hlink="hlink" folHlink="folHlink"/>
    </a:extraClrScheme>
    <a:extraClrScheme>
      <a:clrScheme name="">
        <a:dk1>
          <a:srgbClr val="663300"/>
        </a:dk1>
        <a:lt1>
          <a:srgbClr val="FFFFFF"/>
        </a:lt1>
        <a:dk2>
          <a:srgbClr val="996633"/>
        </a:dk2>
        <a:lt2>
          <a:srgbClr val="868686"/>
        </a:lt2>
        <a:accent1>
          <a:srgbClr val="FF9900"/>
        </a:accent1>
        <a:accent2>
          <a:srgbClr val="CC6600"/>
        </a:accent2>
        <a:accent3>
          <a:srgbClr val="FFFFFF"/>
        </a:accent3>
        <a:accent4>
          <a:srgbClr val="572A00"/>
        </a:accent4>
        <a:accent5>
          <a:srgbClr val="FFCAAA"/>
        </a:accent5>
        <a:accent6>
          <a:srgbClr val="B75B00"/>
        </a:accent6>
        <a:hlink>
          <a:srgbClr val="FFCC00"/>
        </a:hlink>
        <a:folHlink>
          <a:srgbClr val="CCCC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2F2F2"/>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item1.xml><?xml version="1.0" encoding="utf-8"?>
<s:customData xmlns="http://www.wps.cn/officeDocument/2013/wpsCustomData" xmlns:s="http://www.wps.cn/officeDocument/2013/wpsCustomData">
  <extobjs>
    <extobj name="C9F754DE-2CAD-44b6-B708-469DEB6407EB-1">
      <extobjdata type="C9F754DE-2CAD-44b6-B708-469DEB6407EB" data="ewoJIkZpbGVJZCIgOiAiMTY0OTk4MzkzNjI2IiwKCSJHcm91cElkIiA6ICIxNTYyMDM5NTYiLAoJIkltYWdlIiA6ICJpVkJPUncwS0dnb0FBQUFOU1VoRVVnQUFBNHNBQUFIUUNBWUFBQUFJeGY5K0FBQUFDWEJJV1hNQUFBc1RBQUFMRXdFQW1wd1lBQUFnQUVsRVFWUjRuT3pkZVh4VTVhRS8vczg1cys5Wkp3dFpRQW43NmdydVdKWGFwbDdyY3NIYTNsYUxYS3hTc2ZXbnZZcldxN1RYaTRvL2U0dGl2NVZieGRKV3F4VEZyN1phaGJMSVlsa2lTaUFRSUV4SW1HeVRtV1RXTStkOC94aVlaSmdzazVCa01wUFArL1hpNVp4em5uUE9NNGNZNWpQUEppZ3RWUXFJaUlpSWlJaG94Qkl5eTRTejk0bkpxQWdSRVJFUkVSRU5id3lMUkVSRVJFUkVGSWRoa1lpSWlJaUlpT0l3TEJJUkVSRVJFVkVjaGtVaUlpSWlJaUtLdzdCSVJFUkVSRVJFY1JnV2lZaUlpSWlJS0E3REloRVJFUkVSRWNWaFdDUWlJaUlpSXFJNERJdEVSRVJFUkVRVWgyR1JpSWlJaUlpSTRqQXNFaEVSRVJFUlVSeUdSU0lpSWlJaUlvckRzRWhFUkVSRVJFUnhHQmFKaUlpSWlJZ29Ec01pRVJFUkVSRVJ4V0ZZSkNJaUlpSWlvamdNaTBSRVJFUkVSQlNIWVpHSWlJaUlpSWppTUN3U0VSRVJFUkZSSElaRklpSWlJaUlpaXNPd1NFUkVSRVJFUkhFWUZvbUlpSWlJaUNnT3d5SVJFUkVSRVJIRllWZ2tJaUlpSWlLaU9BeUxSRVJFUkVSRUZJZGhrWWlJaUlpSWlPSXdMQklSRVJFUkVWRWNoa1VpSWlJaUlpS0t3N0JJUkVSRVJFUkVjUmdXaVlpSWlJaUlLQTdESWhFUkVSRVJFY1ZoV0NRaUlpSWlJcUk0REl0RVJFUkVSRVFVaDJHUmlJaUlpSWlJNGpBc0VoRVJFUkVSVVJ5R1JTSWlJaUlpSW9yRHNFaEVSRVJFUkVSeEdCYUppSWlJaUlnb0RzTWlFUkVSRVJFUnhXRllKQ0lpSWlJaW9qZ01pMFJFUkVSRVJCU0hZWkdJaUlpSWlJamlNQ3dTRVJFUkVSRlJISFd5SzBCRVJFU1VUQXFBMXBBT0RYNGpQSklHN1dFdFFySUlTUkdnS0VLeXEzZk9CRUdCV2xDZ0VXV1lWRUZZMUNIazZyMndhUUpJL1hkSFJJTkpVRnFxbEdSWGdvaUlpR2lvTlFVTXFBK1kwT0EzSUNDcmtsMmRJYWNUdzhqVis1Q3ZhMGUyenBmczZoQlJrZ21aWlhIZkh6RXNFaEVSMFlqaUN1bHd5SjJGbHBBdTJWVVpOakkxQVl5ek5pTkRFMGgyVllnb1NSZ1dpWWlJYU1UeWh0VTQ2TW1DMDIrTU82WlRBN2xtRVpsR0FYcDFaRnVuRnFCT2c5a2RKQmtJU0FvQ0V1Q1hnQmF2Z29ZMkdRRXB2cXhkNzhWNFN6T01xaTRPRWxGYVkxZ2tJaUtpRWFreFlNQStWeTRrcFNQOWlRSlFsQ0dpd0NvZ3d6RHlSdSs1ZkFycTNBb2NMaGx5cDArRGFrSEdqSXdHZGswbEdtRVlGb21JaUdqRU9kNXV4VUZQRmpwLzRDbTBDaGliSzhLZ0dYa2g4V3kra0lLcUJobDE3bzRuSkFBWWIybEdxY21kdklvUjBaQmlXQ1FpSXFJUjVZQTdHelZlUzNSYnJ3Rm1qRkxCcG1kSVBGdXJYOEhlMmpEOG9ZNTlKVVlQSmxxYmtsY3BJaG95WFlYRk5PaUpUMFJFUkJUdmVMczFKaWhtR0FUTUhxMW1VT3lHVFI5NVBwMjc1Tlo0TFRqZWJrMWlyWWdvbVJnV2lZaUlLTzAwQmd3NDZNbUtiaGRZQlZ4Y29vSjI1SzJRMFNkYUZYQnhpUW9GMW83QWVOQ1RoYWFBSVltMUlxSmtZVmdrSWlLaXRPSU5xN0hQbFJzZG81aHBFRENsUUFXUkRZb0pFUVZnU29FcTJzS29BTmpyeW9VM3JFNXV4WWhveURFc0VoRVJVVm81Nk1tS3pucXExd0F6aWhnVSswb1VnSmxGS3VnMWtXMUpFWEdvVTBzdEVZME1ESXRFUkVTVU5sd2hYY3c2aWpOR3NldHBmMmxWa2VkM3hpbS9FYTZRTG9rMUlxS2h4ckJJUkVSRWFlT1F1NlAxcTlBcWNES2JjMlRUQ3pIakZ3OTVNcE5ZR3lJYWFneUxSRVJFbEJhYUFnYTBuRzc1RWdWZ2JPN3dibEpzYkd6RTY2Ky9Eci9mbit5cTlLZ3NWNHgyNDIwSjZqblpEZEVJd3BIS1JFUkVsQmJxQTZibzY2SU1FUVpOLzY3VDJOaUlUei85dE4vMXVQMzIyeE1xdDIzYk5yejU1cHR3dTkyNC8vNzdFenBuN2RxMVdMdDJiWmZIMXE5ZmowV0xGdlY2amVMaVlqenh4Qk1KM1E4QURCb0JSUmtpYWxwa0FNQ3BnQkhaT2wvQzV4TlI2bUpZSkNJaW9wU25BR2p3ZDdSNGRlNDYyVmRPcHhPdnZmWmF2ODlQTkN5V2w1Zmo0NDgveG9jZmZvaHJycmtHVTZaTVNlaThrcElTUFBMSUk5SHRob1lHUFBua2t3Q0FXMjY1SmJyLzVNbVRXTGR1SFJZc1dBQ2RybU9zb2RYYTkzVVRDNndDYWxvaXI1MStJeVphbThBT3ZrVHBqMkdSaUlpSVVsNXJTSWVBSE9sMnFsTWpabUg1dnBvMGFSSTJiTmlRY1BtS2lncXNXTEVDTHBjTGQ5MTFWM1IvT0J4R2UzdDdqK2ZlY2NjZDJMaHhJNHhHSTl4dWQ1ZGxUQ1lUVktxT0xyVmFyUmFscGFVeDIyZmNlT09OMGRkYnRteUJYcS9IelRmZm5QQjc2WTdOSUVDbkJnSVNFSkJWY0FkMXNHa0Q1M3hkSWhyZUdCYUppS2pmdkQ0LzNucjNJMnpiVllHVDlVNzRBOEZrVjRuNlFhL1RvakRmanNzdW5vYmJiN29lUm9NKzJWWHFzNFpPTTZEbW1vZG1TZ1pKa3JCbXpScTg4ODQ3c052dGVQYlpaMUZXVmhZOVhsVlZoWWNlZWlpaGEyM2R1clhiWXkrODhFTE1kUThmUG96eTh2SXV5eXFLQXEvWEN3QndPQnl3MisxeGdkVmtNblYxYW84RVJKNnJ3eFhwaXVvTUdCa1dpVVlBaGtVaUl1cVgzUldWV0xIcURSUlBtb1hydnZjSTdJV2wwT281OFVVcUN2cDljSjQ4anQyYlA4VENueTdEVHhaOUZ4ZE1tNURzYXZXSlIrb1lvSmhwSFB3T2tpZE9uTUJ6enoySEkwZU9ZUGJzMlZpeVpFbGNDTXZQejhkOTk5M1g0M1ZXcmx5SmpJd00zSG5ubmQyV3NkdnRNZHVscGFWWXVuUnBkTnZwZE9LeHh4NERBTlRXMXNhTlc1dzNiMTdNZGw5YVRUdkxOQXB3dUNLdjI2UitEZ2dsb3BUQ3NFaEVSSDIydTZJU3YvajE3M0hyUGYrQk1ST21KN3M2ZEk2MGVnT0t6cHVBb3ZNbTRHamxQdnppMTg5ZzZlSTdNWE5xNmdURzluQkhWMHo5SUgrNmVmLzk5L0hxcTY5Q2xtVXNYTGdRTjkxMFU1ZmxNakl5WXJxRmRtWGx5cFV3bTgyOWx1dE1vOUdnb0tDZ3h6SnIxcXlKMjFkWFY0ZUhIMzQ0NGZ1Y3JmTno3Znk4aVNoOU1Td1NFVkdmZUgxK3JGajFCbTViK0NoR2o1K1c3T3JRQUJzellUcHV2ZWRuZVA3bC84SnZubCthTWwxU1EzSkgxMVBkSUgrNmVmbmxsMkV5bWJCczJiS1k3cUZEcGFkdXFHZGtaa2JXUXl3dkw4ZXFWYXRRVkZUVTYvakozblIrcmtHWjA5c1FqUVFNaTBSRTFDZHZ2ZnNSaWlmTllsQk1ZMk1tVEVmeHBGbDQ2OTJQOFAxNTMwcDJkUklpS1IzaFJhY2UvQ0NUbVptWmxLQTRlZkprTEZpd0FCZGRkRkYwbjgvbncvYnQyeUdLZ3p0V3MvTnpsUlF1MVUwMEVqQXNFaEZSbjJ6YlZZSHJ2dmRJN3dVcHBWMXc1ZGZ4OFpwblVpWXNEb1NkTzNmaXFhZWVTcWlzdytIb3RYWHZ6TmpBdXJxNkhzdEprdFJ0R1VFUWtKK2ZINzFuZG5ZMnNyT3pZOG9ZREFiTW1UTUh0YlcxTWZzVlJZbGVnNGlvUHhnV2lZaW9UMDdXTzJFdkxPMjlJS1UwZTJFcDZrNDFKcnNhQ1ZNTENrS25XeGNEa2dLMXR1OEJxYVNrQkhmZmZYZXY1VmF2WGcyYnpZWmJiNzAxb2V2ZWM4ODlQUjZ2cjYvdnRveEdvOEc2ZGVzQUlHN2ltcTZzWExreSt2ck1yS2lkMTFnOEZ3RkppYjVXQy9LQVhKT0loamVHUlNJaTZoTi9JTWhaVDBjQXJkNEFuejkxbGtiUWlISjAzR0pBQWt6OW1IOGxQejgvWmxINzdxeGV2Um9XaXlXaHNnQjZuRlJtK2ZMbHlNckt3b0lGQzdvODNybHI2WVlOR3hBTUJ1RjJ1NUdUa3dPSHc0RkZpeGJGekc3cWNEaWlyK3ZyNnlFSUFtdzJXMEwxN0UxQTZuaXRGWlh1Q3hKUjJtQllKQ0lpb3BSblVnWGhsU0lmYS94U0w0V0gyRlZYWGRYdHNlWExsOE5vTlBaWXByTXRXN2JneFJkZnhQcjE2M3N0dTNmdlh0aHNOc2p5d0xRQ2RuNnVKaFhYVkNVYUNUZzZtWWlJaUZLZVJSMkt2bTd4cG0rcmw4dmxpczUwZWtaNWVUbkt5OHV4Wk1rU0ZCWVdZczJhTmZENy9YanZ2ZmZnOVhxeGVQRmlWRlpXUm8vMVYrZm5hdTcwdklrb2ZiRmxrWWlJaUZKZXJ0Nkw2dlpJZDh1R05obnArbjE0VFUwTjNHNTNUSGZUVmF0V0FRQzBXaTFFVVlSV3E4V3laY3NneXpKZWVlVVZyRjI3Rmc4Ly9ERG16NStQK2ZQbjkrdStDZ0JuVzBjTHBWM25QYWYzUVVTcElUMS9reElSRWRHSVl0TUVvQlBEQUNKajYxeSs5R3hkcktpb2dDekxlUHJwcDlIVTFBUUFLQ29xUWxGUkVheFdLejc0NEFQODZFYy9RbFZWRlpZdVhZcmMzRnc4OE1BRGVQREJCL0gyMjIvajBVY2ZSVXRMUzUvdjIrcFRFRHpkRFZVblNyQnFVMmM4S3hIMUg4TWlFUkVScFR3QlFLN2VGOTJ1Y3c5T1dPekwrRCsvMzkvckh5Q3l4RVVpNWZiczJRT24wNGw3NzcwWDRYQTRicG1QSFR0MjRLV1hYa0p4Y1RGKzlhdGZZZHk0Y2RGamMrYk13ZlBQUHcrMzJ3MjMyOTNuOTkzNWVkcjFQbkF4RHFLUmdkMVFpWWlJS0MzazY5cmg4Sm9CQUE2WGpORlpBZ3lhYzRzMUxwY0xpcUxBWXJGQXBWSmg4K2JOQUFDejJkenJ1YmZkZGx0Qzk2aXRyZTIxN0J0dnZJSGYvdmEzTUJxTm1ETm5EaTY4OEVJODg4d3pxS3lzeFAzMzM0OFpNMmJBYnJkajNyeDVLQzB0UlhWMU5hcXJxeUhMTW1SWlJpZ1VRaWdVd3R5NWM3Rno1MDVrWjJjbjlCNEF3QmRTNEhCMWhPUThka0VsR2pFWUZvbUlpQ2d0Wk90OHlOUUUwQkxTUVZhQXd3MHlwaGFxenVtYVc3ZHV4Y3N2dnd3Z3NyajltWVh1RTVtOTlMNzc3anVuZTNkbU1wbWdWcXN4ZCs1Y2FMVmE1T1RrNE5sbm44WDI3ZHV4YWRNbWJOKytIUzB0TFFnRWV1OGVtcE9UazNDUUJZQ3FCaG55NlliRlRLMGYyVHBmenljUVVkcGdXQ1FpSXFLME1jN2FqQjFOQlFDQWsyNEZKVmtLYlByK3R5NU9uRGdSTjl4d0E4TGhNR1JaaGw2dngvVHAwM0hGRlZmMGV1Nk5OOTdZNy90MlpkR2lSU2dxS29wdUM0S0EyYk5uWS9iczJkRjlvVkFJZnI4Zm9WQUlzaXhIdzYwb2loQkZFV3ExR2xxdEZvS1EyRE5wOVNzeFhWREhXZm8rM3BHSVVoZkRJaEVSRWFXTkRFMEFkcjBYVHI4UkFMQzNOb3pabzlYUTlyT0I4Ynp6enNPUGYvempBYXhoLzAyY09MSFhNaHFOQmhxTlprRHVGd3hIbnQ4WmVYb3ZNalNjMklab0pPRUVOMFJFUkpSV3hsdWFvUllpWSt6OElXQ1BJeHp0UmttSmtaWEljL09mWGs1Ukxjb1laMmxPYnFXSWFNZ3hMQklSRVZGYU1hb2tUTTlvaU03WTZmSXAyRi9Id0pnb1dRSDIxNFdqeTQ4SUFHYllHbUJVU2NtdEdCRU5PWVpGSWlJaVNqczVPaC9HZDJvSnEzTXIyRlVUUmpEY3cwbUVZQmpZVlJPT0dhYzQzdExNU1cySVJpaUdSU0lpSWtwTHBTWTNTb3llNkxiTHArQ3pZeEphL1d4aTdFcXJQL0o4enJRb0FrQ0owWU5TVTkvWFpTU2k5TUFKYm9pSWlDaHRUYlEyd2FnSzRhQW5Dd29pWXhpM0h3dWp3Q3FnTEZjODUzVVkwNEV2cEtDcVFZNXBUUlFBakxjMm85VElvRWcwa2pFc0VoSFJpT00rZFJ4aEtZRE1VZU1HNWZwUzBBKzFWajhvMXg1cGdncHdLcUNDV3pxWFVPZEZ0a0ZHc3k4TDh1bE9WWFZ1QmFjOFlSUmxpQ2l3Q3Nnd2pMelE2UEpGbHNWd3VPU1k4WnlDSUNOSDM0dzIyWTh2MjdyL3FEalp6REdNUk9tT1laR0lpSVlOV1FxaGF1czdPSC9XVFZEckRBQUFYMnNEOXF6L0ZXd0Y1MlB5OVQ4WWtQdHMvLzEvd3RQb3dLMi8vTnVBWEsrencxdmZ3WmNmdjRiWmQvNGM5ckVYSkh5ZUlzdndlM3FlYmRKZ3l6blg2cVdNdW9DSVA5Y1pzTE5WaDRBOE1OZTBxTnR4cVVXUFVuMWthUWxaQVdwYVpOUzBBRG8xa0dzV2tXa1VvRmRIdG5WcUFlbzBHTEFqeVVCQVVoQ1FBTDhFdEhnVk5MVEpDSFNSOVk3N1E5amg4Y01qYVFGb2U3enVtek01T3lwUnVtTllKQ0tpWWFOeTB4OXg0TzlyNEcxMVl1Wk5pd0VBV3FNVlRUVUgwSGpzUzVSZGNSdTBCbk9TYTlrenJja0dLZUREUDllOWdCdVcvQllxalM2aDgzeXREZmpnMmUvMVdPYldYLzROYno5NlE4SjF1ZUlIdjBEZXVJc1RMajljZk5xa3cyOU9HQkZXQnJhMXp5TXArTGpGQjdzMmlFc3NldVIxV253eElBRU9sd3lIYTBCdm1UTHFnMkhzOHZqaDVBeEFSTlFKd3lJUkVRMExyWFhWT0xqeEQ5RG9UWmgwN1hlaisxVWFIY3F1dUJWZi91MS84ZFZIdjhPTW0rNVBZaTE3VnpMOVdoejU3RjAwbnppQXlrL1hZdklOZC9YcC9JblgzZ243MkF0ajl0WHMrUmhIZC8xZkFNRFVHKytKT1ZaWHVSMk5SNy9BaERuZmdVWnZpamxteVMzcHh6dElyaytiZEhpNUp2WjlaR3RrMkhWaERGeDBET0Zvd0k4bVNZTnNqUTVaYWcwMFFobzBJZlpSU0pIUkxJWFFGQXJBSFE0aFJ3dms5TnlZU0VRakRNTWlFUkVsblJUMFkrZWYvZ3R5V01MTWYva3hkT2JNbU9ObGw5K0M2aDBiVUwzalBZeWFmQVZ5ejUvUjVYVTJ2dklnbW81L21mQjlFMjJsNjFOM1ZVSEF0Ry8rT3c1dmZRY2xGMXlmK0htbm1YT0trRE42U3N5K3hxTVYwZGZqcnJ3OTVsaUw0eEJVYWkwbWZlM2ZJSWlwSFhqcUFpSitjOElZM2I0c000anZqL0lpVXpOQS9WQzdvUUJ3QjNWd0JveG9relJvRDJzUmxBVklpZ2hsZ0ZzM2swRVFGS2dGR1ZwUmdVa1ZoRmtkZ2wzbmhWVWJHTUFBVGtUcGlHR1JpSWlTYnZjN0srQjJIa2ZCaEZrWWZkSFg0NDZyTkRwYytPMGwyUEs3eDdEalQ3L0VuRVV2d3BSVkVGY3VyK3dpbURMemVyMWYzWUh0Q0FXOEtKbHhiWi9xR1phQytNc1Q1UW1YZDN6eGoxN0xuQjFFZDczNTM5ajE1bjhuZkE5UDR3bFk4MHBUUGlnQ3dKL3JETkd1cDVkbEJyRmtkTnVRM0ZjQVlOTUdZTk1HaHVSK1JFU3BnbUdSaUlpUzZxdVBYOE9KaW8wd1p1VGhvdHNlNnJaYzNyaUxVWGI1TGFqYStnNjIvTzkvNE1vZkxvY3h3eDVUWnVLMWR5WjB6Nyt0dUJ1aGdCY1gvK3ZQK2xSWFFSQmh5U25xdFp5bjBRRkJFR0RPSHRXbjZ3T1JicVlGRTJiRjdLdmVzUUdIdDYyTFhMdmhCUDcyd2cvanpqdTdsZlFiajZ4TnFRbHhnZ3F3czdWamZPZjNSM21UV0JzaUlnSVlGaW1GdEVraWp2cEVOSWNpZnlTWm5XZUlVbDNWbGovandDZS9oMXFyeCt6di9oeGFvN1hIOGxOdlhBaFB3d25VSDlxRmphODhpTXUrOTUvSUtCdzdSTFVGUkpVYU4veGtkYS9sM243MEJxaDF4b1RLbmsxdnlZSWx0emhtbjg1a2l5dFhPdk42V1BOSHgrMXZxVDBFUjhXbVB0ODMyVTRGVk5GWlQ3TTE4cUIzUFNVaW90NHhMTkt3SnNrQ05yVm84WmxMaS8wZVRjdzZVRVNVMnI3Nit4b2MrUHNhQ0tJS2w5NnhOS0hRSjRnaVp0MzVCTGErdGhRTjFmdXdjZFVTVEpsN044Ni83TnNRaFBUNEFxbnArRmR4KzF4MVIrTDJGVXljaFZGVHJvVGYwd3pua1QzSUs3c0lPcE1OeDNmL2JjRENvbmJTWmZoQlJjYUFYS3MzM25CSE4xcitxaWNpR2g0WUZtbFlVZ0RzY21ud3hra1Q2Z09wUHc2SGlEcUVRd0hzWHZjQ2F2WitFZ21LOHg5Ri92aExFajVmcGRIaGloLzhFcnYrdkJ5T2lrM1k5LzRxSE4vek1hWitmVUYwWFVQM3FXUDQ2TVdGdlY2cnB3bHVCbU1OeGtSVTczZ1AxVHZlUzdpOCs5UXg3SHJ6dnpIbjNoZTdiSUU4RjRMWkZoUGlob3FmallwRVJNTUN3eUlOT3lGWndDc25UUGhITStmdkprcEh4L2Q4akpxOW4wQ2wwV0hXZDVZaWYveWxmYjZHcU5iZzB2bVBJYnRrRXI3NDhMZHduVHlNNWhPVjBiQ28wWnRSTXVOYXlHRUpqaS8rQVlNdEI3bGpwdlY2M2RiNm8yaXRQeHEzQk1WUVVPdE5HSC8xUEJSTnV3WVpCZWZISEd1bzNvZFRWWjhQZVoySWlHaGtZMWlrWWNVamlWaGViY2JCZHY1b0VxV3I4eTc1SnRvYVRxQms1bldvMnZKbmJIM3Q4WDVkNTRxN2ZvbXhsMzBiZVdVWHdmSEZKa3lZODUzb01ZTXRKenA1VFh2TFlyUTFPakR6NWdlZzFocTZ2WjRzaGFJVHh5UTZVYzVBYVcrcFIvT0pTdGdLem9lbjRRUThEU2ZpeXRnS3pzZUppbzF4UVZKUlRuZmFISVIxQWtNSFA4ZjNmM0I3N3dVSHdIR3ZHaHViSXhQYzVPdll0RWhFTkJ6d0V6a05HeUVaM1FiRlhHMFlsMmNHTWQwU1FyNWVobFdsUUNOeVZBdFJNdlI5NWNCNDA3NjVDQUNndDJUSHpDNHFCZjN3dVJ1aE5WcWg2MmF5bTBDN0MwRmZHMVFhUFFEQWtsdU1pZGQrdDl0N25UL3JXL2o4ejgvaDZLNFBVSGI1TGQyV08vaVBQNkc5cFI2VzNHS2NQL3ZtYnNzMUh0dVBUYi81U1kvdkR3QkMvdlplMTNHYys5UGZ3WnhkaU1hakZmajh6OC8xZWswQXVPSEJWMk8ycFVCazFsQ1ZldUI3WThpdERmaG03dEFzSi9GbFd6Z2FGdlg4L1U1RU5Dd3dMTkt3b0FCNDVVUjhVTlNMQ3I0M3lvZHJzd05RQ2Z6d1FKUnVwdDU0RDZiZWVFOTArOWpuZjhVLzMza2U0NitlRjdmNC9CbDcxdjhQcW5lOEI1VW1zWEJVUFAxYVZINjZGZ2YrL2daS1pueXR5M0Y5RGRYN2NPQ1ROeUNxTmJoay9xTVFWZDMvODZqVzZudGRQaVBScFRQTzNLZG82dFd3bjM5QnpMR1RCejdEM25mL0IxY3ZYQUZUWm41MHZ4VDB4WlR6dGpZQWlNeWlTa1JFTkpBWUZtbFkrTHhWRXpkR01WY3I0MmZuZTFDc0R5ZXBWa1EwMUx5dWVnQ0lXeit4czNESUR3QlFxWFhkbHVsTVZLa3haZTRQc1gzdDA5aXovbGVZOVozWWJxK3Q5VWV4NHcvTG9NZ3ladDcwNDdodW5tZkxLQnpiNjVJWWZWMDZRNlhSd1dEVFllTXJEeUovM01XWU1PYzcwQm90QUNJaHNQTjZpV2QzVVcxeEhJVE9uRG5nazlzUUVSRnhta2xLT2trV3NLWTJkaklKdmFqZ1B4Z1VpVWFjRnNjaEFKSHhlZDJSZ3BHd3FOYnBFNzd1cUNsWFl0VGtLMUM3ZnpNT2J2eGpkTC9yNUdGc2Z2VmhCTnBiTWZuNkgyRE1KZC9vWjgzUG5hSW9hSzc1Q3FGQTdHTDB4ejcvRUljMnY0VkRtOStDbzJJVHRFWXJ4bDg5RDViY1lvVDhiYWl2M0lGdzBJY1QrejRCQUZqenhtRDgxZk9nMWh1VDhUYUlpQ2lOc0dXUmttNVRpelp1ZVl6dmpmS2hpRUdSYUVTUmdqNDBWTytEenB3QlN3L2ROOCtNMFZQcitqWmo2UVczUEFqWHljUFkvN2ZWZ0NEQVlNM0c3cis4aUhBb2dFblgvVnZNQkRuSkVQQTBRMUVVNk0yeDZ4b2UzTlFSYm5QSFRFUFJ0S3N4Wlc1a0lwN2Q2LzUvaEFKZVpCVlB3TTQvUFFQbjRUMlljZFA5eUR4OW5CS2pBR2dONmREZ044SWphZEFlMWlJa2k1QVVBWXFTK3V0M0NvSUN0YUJBSThvd3FZS3dxRVBJMVh0aDB3U1ErdStPaUFZVHd5SWwzV2V1czd1ZmhuRnQ5dEJNcUVCRXc4ZXh6ejlFV0FxaWROTDFnTkQ5UjlpUXZ4MEFvTkgxcmVWTWE3RGd5aDgrZzQydi9BVDcveHFaSkVhbDBlSFNPeDVEMGRTcisxL3hBWEttZStueFBSL2p2RmszUmZlZm1RU25NMWtLWWQvN3EzQjAxLy9GMk11K2pXbmZYSVFEbjd5QkE1KzhnZVlUbFpqMTNaLzNPcTZTZ0thQUFmVUJFeHI4QmdSa1ZiS3JNMmdVUlVCSUVSQ1NSWGdsTlJvQ1FIVzdEVG94akZ5OUQvbTZkbVRyZkwxZmlJaEdISFpEcGFUeVNDTDJlelF4K3k3UERISXlHNklSeHRmYWlBTi9md01RaEI1bklnV0FRSHNyMUZvOUJMRnYvNFNGcFNEcUQzM2VzZFFFQUNnS0dvL3RSMXRUYlgrcVBhQ2FhcjRDQUhpY05kaXhkaG5Db2ZndnpVSUJMNnAzdm8rL3JyZ0wxVHZldzVpTHY0RnAzL2gzQ0lLQVNWLzdIbWJmK1hONFhhZnd5Y3I3VUZlNWZhamZRc3B3aFhUWTJWU0F6MXZ5NFBDYTB6b285aVFncStEd212RjVTeDUyTmhYQUZVcHNIREFSalJ4c1dhU2tPdVlUSVorVkM2ZGJRc21wREJFbFJhQzlGVnRmVzRxZ3o0UHpMaTJITmErMDI3SitUek84TGZVdzV4WW5mSDJQc3diSDkzeUVZNTkvaUVCN0t6UTZJNmJlZUE5ODdpWlViMzhYUno1Ymp5UGIzMFZPNldTTW1uSVZDaVpjQWxOV1llOFhIbUFudjlvS1UxWWhKbC8vYjlqMTVuK2pvWHB2WEJsSHhTYnMrY3VMTUdibVlkWjNIc2VvS1ZmR0hDK2NkQm11dXVkNWJIdjljWVI4YlVOVjlaVGhEYXR4MEpNRnB6KytWVnFuQm5MTklqS05BdlRxeUxaT0xVQ2RCbCtyU3pJUWtCUUVKTUF2QVMxZUJRMXRNZ0pTUjVtV2tBNDdtZ3BnMTNzeDN0SU1vMHJxL29KRU5HSXdMRkpTTllmaS94WE8xM014WnFLUm91bjRsOWo1NWpQd3RweENWdkZFVFB2R3Z3TUF3cUVBV2s4ZGc4R1NCYlhPQUpWYUI1K25DWHYrOGlzb2lnTDdlVE82dmFZY2x0QjhvaEtuRHUzQ3lRT2Z3WDNxR0lCSXQ5VnhWLzByeGwxNWUzVG0wTExMdm8xRFc5NUd6WjZQMEhoc1B4cVA3Y2UrRFMvQllNdEZkc2trWkk0cWd6V3ZGRG1qcDBHdE0vUzZibUpuaWF5ekNBQmFveFd6dnZNNFdtcXJNUGJ5VzFBOC9WcW9kVWI4OCszbklRWDkyUDc3cDVBMzdpSlk3U1hRVzdJdytmb2ZJUGU4NlZCcGRIQ2RQQXdBVU9Rd1pEa01XUXBCRG9jdzdSc0xBUURPSTN0Z1AzOW13blZPWjQwQkEvYTVjaUVwSGYvdWlBSlFsQ0dpd0NvZ3c1QytvL2ZVSXFEV0NqQ2RIdlZSYUJVQWlIRDVGTlM1RlRoY2N2U0xXNmZmaU9hQUhqTXlHdGcxbFlnWUZpbTV1Z3FMVmhXN29CS2xPOWZKd3pqMGp6ZHg0b3ROZ0tJZ3IreENYUHFkeDZIU1JMckJLWXFNVDE5YTNPVzVHcjI1MnpVWUQyNzZFeW8vL1gxMHhsUUF5QnhWaHRFWGZSMGxNNjZEV21lSUtXL016TU9NYi8wSVU3LytROVJWYmtmdC9pMDRWZlZQK0ZvYjRQaGlFeHhmYklJNXV4RFhQZkFiQUJpVWNZQWFnd1YrVHpNQVlQUUZrWEJaTUdFVzV2NzBkNmplL2g1cTluMkNRLzk0czEvWG5sNStMOE1pZ09QdFZoejBaS0h6dnk2RlZnRmpjMFVZTk9rYkVudVRZWWlFNU5GWkFxb2FaTlM1STA5SVVrVDhzeVVQNHkzTktEVzVrMXhMSWtvbWhrVktLa21PLzBkYUl6SXNFcVc3cWkxdjQwVEZSbWowSmt6NjJ2ZHcvbVhmaHRCcFVodTExZ0Q3MkF2Z2N6a1Jsa0pRbERCVWFoMHlpOFpqNHRlK0MyTm1YcGZYSFgzaERUaTQ2WS9JS2hxUGdvbXpNV3JxVlFrRlBKVkdoNktwVjZObzZ0VlFaQm11azFWb1BQNGxXazVVb3ZUQ0c2QlNSNXBrRWwwM3NhOFVPWXlHNnIyd0Zad1gzYWZSbXpEK212a1lmODE4aFB4dGFHczZpYURYZzVDdkRhR0FGN0lVaEJ5V29DZ2R2VEVFVVFWQkVDR3FWQkJFTlVaTnVXSlE2cHRLRHJpelVlTzFSTGYxR21ER0tCVnMrcEViRXM5bTBBaVlWcWhDYVphQ3ZiVmgrRU9SR1dJclBWbndoaldZYUcxS2RoV0pLRWtZRm9tSWFNaGRjTXVEeUJoVmh0SUxyb2ZXWU9teXpKVjNQOVBuNityTW1mam1vMytLaHJ2K0VFUVJtVVhqa1ZrMHZ0L1g2UHM5VlpoNTg1SnVqMnYwWm1TT0dqZGs5VWtYeDl1dE1VRXh3eUJnWnBFSzJwRTVuMDJ2YkhvQnMwZXJzY2NSaHNzWCtlSzJ4bXVCVVJWaUN5UFJDSlVHdzdhSmlDalZxTlJhbEYxK1M3ZEI4Vnl2bllxRUhwWUxvYjVyREJodzBKTVYzUzZ3Q3JpNGhFR3hOMW9WY0hHSkNnWFdqcC9IZzU0c05BVU1QWnhGUk9tS1laR0lpSWpTaWplc3hqNVhiblNNWXFaQndKUUNGVVRtOFlTSUFqQ2xRQldkOUVjQnNOZVZDMitZSGRLSVJocUdSU0lpSWtvckJ6MVowVmxQOVJwZ1JoR0RZbCtKQWpDelNBWDk2YVdRSlVYRW9VNHR0VVEwTWpBc0VoRVJVZHB3aFhReDZ5ak9HTVd1cC8ybFZVV2UzeG1uL0VhNFFyb2sxb2lJaGhyREloRVJFYVdOUSs2TzFxOUNxOEJaVDgrUlRTL0VqRjg4NU1sTVltMklhS2d4TEJJUkVWRmFhQW9ZMEhLNjVVc1VnTEc1dzd0SnNiR3hFYSsvL2pyOGZuL3ZoWk9vTEZlTWR1TnRDZW81MlEzUkNNS1J5a1JFUkpRVzZnT202T3VpREJFR1RmK3UwOWpZaUU4Ly9iVGY5Ymo5OXRzVEtyZHQyemE4K2VhYmNMdmR1UC8rK3hNNlorM2F0Vmk3ZG0yWHg5YXZYNDlGaXhiMWVvM2k0bUk4OGNRVENkMFBpS3pEV0pRaG9xWWxzcWJucVlBUjJUcGZ3dWNUVWVwaVdDUWlJcUtVcHdCbzhIZTBlSFh1T3RsWFRxY1RyMHFKWnBnQUFDQUFTVVJCVkwzMldyL1BUelFzbHBlWDQrT1BQOGFISDM2SWE2NjVCbE9tVEVub3ZKS1NFanp5eUNQUjdZYUdCano1NUpNQWdGdHV1U1c2LytUSmsxaTNiaDBXTEZnQW5hNWpyS0hWYWszb1BwMFZXQVhVdEVSZU8vMUdUTFEyZ1IxOGlkSWZ3eUlSRVJHbHZOYVFEZ0U1MHUxVXAwWjAyWWYrbURScEVqWnMySkJ3K1lxS0NxeFlzUUl1bHd0MzNYVlhkSDg0SEVaN2UzdVA1OTV4eHgzWXVIRWpqRVlqM082dUY3NDNtVXhRcVRxNjFHcTFXcFNXbHNac24zSGpqVGRHWDIvWnNnVjZ2UjQzMzN4end1K2xPemFEQUowYUNFaEFRRmJCSGRUQnBnMmM4M1dKYUhoaldDUWlJcUtVMTlCcEJ0UmM4OUJNeVNCSkV0YXNXWU4zM25rSGRyc2R6ejc3TE1yS3lxTEhxNnFxOE5CRER5VjByYTFidDNaNzdJVVhYb2k1N3VIRGgxRmVYdDVsV1VWUjRQVjZBUUFPaHdOMnV6MHVzSnBNcHE1TzdaR0F5SE4xdUNKZFVaMEJJOE1pMFFqQXNFaEVSSDJpMTJrUjlQdWcxWE9TaTNRVzlQdGcwS2ZPTWdrZXFXT0FZcVp4OER0SW5qaHhBczg5OXh5T0hEbUMyYk5uWThtU0pYRWhMRDgvSC9mZGQxK1AxMW01Y2lVeU1qSnc1NTEzZGx2R2JyZkhiSmVXbG1McDBxWFJiYWZUaWNjZWV3d0FVRnRiR3pkdWNkNjhlVEhiZldrMTdTelRLTURoaXJ4dWsvbzVJSlNJVWdyREloRVI5VWxodmgzT2s4ZFJkTjZFWkZlRkJwSHo1SEVVNU9Va3V4b0phdzkzZE1YVUQvS25tL2ZmZngrdnZ2b3FaRm5Hd29VTGNkTk5OM1ZaTGlNakk2WmJhRmRXcmx3SnM5bmNhN25PTkJvTkNnb0tlaXl6WnMyYXVIMTFkWFY0K09HSEU3N1AyVG8vMTg3UG00alNGOE1pRVJIMXlXVVhUOFB1elI4eUxLYTUzWnMveEdVWFQwOTJOUklXa2p1Nm51b0crZFBOeXkrL0RKUEpoR1hMbHNWMER4MHFQWFZEUFNNek03SWVZbmw1T1ZhdFdvV2lvcUpleDAvMnB2TnpEY3FjM29ab0pHQllKQ0tpUHJuOXB1dXg4S2ZMY0xSeUg4Wk1TSjB3UVlrN1dya1BqZ003OFBnUEgwdDJWUkltS1IzaFJhY2UvQ0NUbVptWmxLQTRlZkprTEZpd0FCZGRkRkYwbjgvbncvYnQyeUdLZ3p0V3MvTnpsUlFSc2dJcy9Ic1JCQUNDQUFBS1JDRXl2akd5VDRFQVFCUUY2RVFaT3JVTW5RaG9WVEwwS2dWYXRRS2RxRUNua3FGWEs3Qm93ckRxWkZnME1zemFNQ3lheUd1TlNoblU5MFZFM1dOWUpDS2lQakVhOVBqSm91L2lGNzkrQnJmZTh6TUd4alJ6dEhJZjN2NC96MkRwNGp0aE5PaVRYWjBodFhQblRqejExRk1KbFhVNEhMMjI3cDBaRzFoWFY5ZGpPVW1TdWkwakNBTHk4L09qOTh6T3prWjJkblpNR1lQQmdEbHo1cUMydGpabXY2SW8wV3NNaGpPWFZRQkViaVZBanNsMXB3dUVBUzlVUUVDRi90Q3JaRmkwTWpKMFlXVHJ3OGcyaEpHdGw1Q2pqL3czU3g5bW9DUWFKQXlMUkVUVVp4ZE1tNERIN3I4VEsxYjlGNG9uemNJRlYzNGQ5c0pTVG5xVG9vSitINXduajJQMzVnOXg0cXZ0V0xyNHU1ZzVOYlc2R2FzRkJhSFRyWXNCU1lGYTIvZUFWRkpTZ3J2dnZydlhjcXRYcjRiTlpzT3R0OTZhMEhYdnVlZWVIby9YMTlkM1cwYWowV0RkdW5VQUVEZHhUVmRXcmx3WmZYMW1WdFRPYXl5ZWk0RFVFY2pVZ2h4dFFSenNtT1lQaS9EN1JEVDQxS2pxcG94Vkp5TlhMNkhBRkVLaEtZUUNzNFJDVXdoWnVqQUdLU3NUalFnTWkwUkUxQzhYVEp1QTN6eS9GRys5K3hFK1h2TU02azQxd3VmblZQcXB5S0RYb1NBdkI1ZGRQQjJQUDc4MEpWc1VOYUljSGJjWWtBQlRQK1pmeWMvUGoxblV2anVyVjYrR3hXSkpxQ3lBSGllVldiNThPYkt5c3JCZ3dZSXVqM2Z1V3JwaHd3WUVnMEc0M1c3azVPVEE0WEJnMGFKRk1iT2JPaHlPNk92Nitub0lnZ0NielpaUVBYc1RrRHBlYThWSVJQek5kUTVBQVpST3JZb3lBRVVSb2kyT1lSa0l5QUtDWVJHQk1CQUlpd2pLQWdLU0VIM3RsUVMwQlZYd0JFVjRRbUxrZFVpRUp5Z2lsTUQ0U0hkQWhEdWd4WkhXMkw5NHJhaWd3Q3lod0JoQ2tUbUUwZFlnU3EwaEdOVHlnRHdUb25USHNFaEVSUDFtTk9qeC9YbmZ3dmZuZlN2WlZhRVJ6cVFLd2l0RlB0YjRwVjRLRDdHcnJycXEyMlBMbHkrSDBXanNzVXhuVzdac3dZc3Z2b2oxNjlmM1duYnYzcjJ3Mld5UTVZRUpScDJmcTBrVkJIQzZvNmtBQ0tmSEszYUliVzgwQXdEQy9icHZJQndKamMwQkZacDhLalQ3VldqeXE5SGtQN090N25iQ25hQXM0TGhiZytQdTJLVSs4azBoakxhRU1NWVd3bWhyQU1XV1VEUUFFMUVIaGtVaUlpSktlUloxQ0Eybkc3WmJ2QW9LcmVuWjk5RGxja1ZuT2ozanpOakpzV1BIWXNXS0ZWaXpaZzM4ZmovZWUrODllTDFlTEY2OEdELzV5VTh3YnR5NExwZlVTRlNMdHlOTW1kV2hmbCtucjNRcUdUcURqQnlEQkdURUgxY0F0QVZGblBLcFVkZW1RWjFYZzdvMk5lcThhalQ1MUYxMms2MXYxNkMrWFlQdDlaRnRVVkJRWXBFd0ljdVA4WmtCakxVRjJmcElCSVpGSWlJaVNnTzVlaStxMnlQZExSdmFaQUNET3pOb3N0VFUxTUR0ZHNkME4xMjFhaFVBUUt2VlFoUkZhTFZhTEZ1MkRMSXM0NVZYWHNIYXRXdng4TU1QWS83OCtaZy9mMzYvN3FzQWNMWjFoQ2U3em50TzcyTWdDUUFzV2hrV2JSQmpiY0dZWTBGWndDbXZCblh0YXRSNE5Ealdxc1Z4andZK0tmYm5RMVlFSEhOcmNNeXR3WWZITEJBRm9OUWF4UGpNQU1abkJsQ1dFWVJleGZCSUl3L0RJaEVSRWFVOG15WUFuUmhHUUZZaElBRXVuNElNUS9xMUxsWlVWRUNXWlR6OTlOUDQwWTkrQkFBb0tpb0NBUGo5Zm56d3dRZjQ0eC8vQ0wvZmo2ZWZmaHE1dWJsNDRJRUhNRzNhTlB6NjE3OUdSVVVGSG5ua2tiald5ZDYwK2hRRVQzZEQxWWtTck5yVUdKK3NGUlVVbTRNb05nZHhTVjVrbjZJQVRwOGF4ejFhSEhOcmNheFZnK01lRFFMaGpnQXBLOERSVmkyT3RtcFBoMGNGNHpLRG1KN2p3L1FjUCt6R1lkYlhtV2lRTUN3U0VSRlJ5aE1BNU9wOWNIZ2pvK1BxM0lNVEZ2c3kvcy92OXlkVVRsR1VYc3ZxOVhyczJiTUhUcWNUaXhjdnhsdHZ2Ulczek1lT0hUdncwa3N2WWZyMDZWaThlREh5OHZLaXgrYk1tWU14WThaZytmTGxjTHZkZlE2TGRlNk96cHgydlErcEhNTUZBY2d6U3NnelNyZ2tMOUpDS2l1UnNZMEhXM1E0MktMRElaZjJyUEFvb0xKWmg4cG1IZjUwS0RMbWNYcE9BTk55ZkNqTENFSVVPTjZSMGhQREloRVJFYVdGZkYxN05DdzZYREpHWndrd2FNNHQxcmhjTGlpS0FvdkZBcFZLaGMyYk53TUF6R1p6citmZWR0dHRDZDJqdHJhMjE3SnZ2UEVHZnZ2YjM4Sm9OR0xPbkRtNDhNSUw4Y3d6ejZDeXNoTDMzMzgvWnN5WUFidmRqbm56NXFHMHRCVFYxZFdvcnE2R0xNdVFaUm1oVUFpaFVBaHo1ODdGenAwN2taMmRuZEI3QUFCZlNJSEQxUkdTODRaUkY5U0JJZ29LeHRpQ0dHTUw0dXVqUFRIaHNmSjBnT3c4Syt1Wk1ZOS9QVzZHVWFQZ1Fyc1hsK1o1TVM0emNOWkVQMFNwaldHUmlJaUkwa0syem9kTVRRQXRJUjFrQlRqY0lHTnFZZjhXZ2o5ajY5YXRlUG5sbHdGRUZyYy9zOUI5SXJPWDNuZmZmZWQwNzg1TUpoUFVhalhtenAwTHJWYUxuSndjUFB2c3M5aStmVHMyYmRxRTdkdTNvNldsQllGQTc5MURjM0p5RWc2eUFGRFZJRWVYeGNqVStwR3Q4L1gzYmFTTXM4TmpVQlp3c0VXSGlnWTlLaG9OYVBKMy9GeDVRd0kyMTVxd3VkWUVtemFNUy9KOXVDVFBpOUcyWUVxM3dCSUJnS0MwVkxIZG5KTG1yVG9EM3FxUFhjVDd6Wm5OU2FvTkVSRWx5NWR0YXZ4bmxSVUFNTWtjd3BObG5uNWR4eFhTWVVkVFFYUjcxbWdWYlByK2YyU3ZycTdHaGcwYkVBNkhJY3N5OUhvOXBrK2ZqaXV1dUtMZjEreXZBd2NPb0tpb0NCYUxwZHN5b1ZBSWZyOGZvVkFJc2l4SHc2MG9paEJGRVdxMUdscXRGanFkTHFGN3R2b1ZiRC9Xc2VURnBkbDF5TkNreG5qRndhSUFxR3ZYb0tKQmozMk5laHgyNmJxY2NUWFhLR0ZXdmhkWEZMWWpXOSsvWlVPSWhwS1FXUmIzeTVKaGtaS0tZWkdJaUlDQkM0c0FzTWRsaDlOdkJBRG9OY0RzMFdwb3o2MkJjVVFLaG9IUGprbnduMTRsSTAvdnhZd01aM0lyTlF5NUFpcDhmc3FJbmZVR1ZMdTFjY2NGQUZPeS9iaTZxQjNUY3Z3YzMwakRWbGRoa2QxUWlZaUlLSzJNdHpTak9hQ0hwSWp3aDRBOWpqQXVMbEZ4TEZrZnlFcmt1WjBKaW1wUnhqZ0x2OHp0U29ZdWpPdEtQTGl1eElOR254bzdUeG13czk0SVI1c0dRS1FsOG9zbVBiNW8waU5URjhZVm85cHhaV0U3c3RqYVNDbUFZWkdJaUlqU2lsRWxZWHBHQTNhMzVFRkJaQm1OL1hWaFRDbGdZRXlFckFENzY4SncrU0l0WUFLQUdiWUdHRlZjTHFJM09RWUozeGp0d1RkR2UxRGJyc0htV2lPMjFabmhEVVYrOEZvQ0tyeFhiY1dHbzFiTXpQVmpicWtiNTUrMU5pVFJjTUt3U0VSRVJHa25SK2ZEZUVzektqMVpBQ0pMUC9oQ1ljd3NVckZMYWcrQzRVaUw0cG1nQ0VSYWFrZkNwRFlEYlpRcGhQbmpXbkhyK1c3OHM4R0FmemhNT09TS2pCVlZGR0MzVTQvZFRqM090d1V4dDlTTkdibCtmcGxCd3c3REloRVJFYVdsVXBNYjNyQUdOZDdJaERBdW40TFBqa21ZTWVyY0pyMUpWNjErQlh0ck83cWVBa0NKMFlOU2t6dDVsVW9ER3BXQ1dmbGV6TXIzb3Q2cndUOXFUZGhTYTRSWGlxemplS1JWaTVjcWNwQm5sSEI5YVJzdUsyaUhWdVM0UmhvZUdCYUppSWdvYlUyME5zR29DdUdnSndzS0FIOEkySDRzakFLcmdMSmM4WnpYWVV3SHZwQ0NxZ1laZGU2T2dDSUFHRzl0UnFtUlFYRWc1UnREK05jeUYvN2xQRGUybkRUaG94b1RHbjJSaitPbnZHcThjU0FENzFaYjhjM1JIbHc5cWcxcWhrWktNb1pGSWlJaVNtdWxKamRNNmhEMnVYSWhLWkhXbkRxM2dsT2VNSW95UkJSWUJXUVlSbDVvZFBrVTFMa1ZPRndkNnlnQ2tjbHNadGdhMlBWMEVPbFVNcjVXN01HY29qYjgwNm5IWDQ5YmNjd2RtUkRISFJEeGg0TTIvUFc0R2Q4YTQ4YmxoVjdPb0VwSnc2VXpLS200ZEFZUkVRR3hTMmNBa2VVekJwcGVGRkdxTXlGTEhiKzhnVTRONUpwRlpCb0Y2TldSYloxYWdGb2M4R29NT1VrR0FwS0NnQVQ0SmFERnE2Q2hUVWFnaS9scW1xVWdqZ2ZhNFpmbFhxOTdMc3ViVUN3RlFKVkxodzFITGZpcVNSOXp6RzZVY1BQNWJseHM5MElZZWQ5cDBCRGkwaGxFUkVTVUVyNDZ2ZXpBUU5zTlAremFFQzZ4NkpIWGFhYWJnQVE0WERJY3JrRzU3YkJYSHd4amw4Y1BaekFNUUhYNkR3MFZBY0M0akFCK01qT0FLcGNPZnpsaXhjR1d5R1E0VHE4YXYva2lDeCtZelpnL3ZoWGpNd1BKclN5TktBeUxSRVJFTktJNGcyRzgzOVNPQXEwYVl3d2FsT3BWTUlocDBJVFlSejVaeG5GL0dFZDlJZFFGSmJDcjJmQlFsaEhBUXhjMm9MSlpoNzhjc2VGSWE2UWwvRVNiRnMvK014Y1g1Zmx3ZTVrTDJWeW5rWVlBd3lJUkVSRWwzV2hER0Q4dlM4NWtLZ3FBVUZnTG4yU0FKS3NoS1JxRUZSR3lJaURTNXBQcUZJaUNBcFVnUXkyRW9CWWxHTlErYUZSQmxGbDdQNXVHbmdCZ1lsWUFFN0tjMk4ra3g1OFAyVkRiSG1sdC8veVVBZnNhOUpoYjZzR05vOXVnVS9YZVpaaW92eGdXaVlpSUtPbE1LZ1dUemNsYzlGMEM0RTNpL1luaUNRQ21adnN4ZVZZQS82ZzE0UzlIckdnTGlRakpBalljdFdMclNSUHVHTy9DQlhaT1JrU0RZK1QxdVNBaUlpSWlTaUdpb09DYW9qYjg4ckk2WEZmaWdYaTZ3YnNsb01KTEZkbDR1U0liclVGK3JLZUJ4NThxSWlJaUlxSVVZTlFvbUQrdUZmODU2eFFtWmZ1aisvL3BOT0R4endxd3JjN0lzYWMwb0JnV2lZaUlpSWhTU0lFcGhBZG5OdUtIazV0aDBrVEdMSHBEQWxaL21ZVVg5K1NnMmMvWmJHbGdNQ3dTRVJFUkVhVVlBY0RzQWkrV3phN0hKWGtkNDIzM04rbng4KzE1MkhYV090WkUvY0d3U0VSRVJFU1VvaXhhR1F1bk51UEhNNXFRcVlzc3ArR1RSTHl5UHh1dkhjaEVJTXlQKzlSLy9Pa2hJaUlpSWtweDAzSjhlR3IyS1Z5YTM5SEt1TG5XaEtkMzV1S0VSNVBFbWxFcVkxZ2tJaUlpSWtvREJyV01CVk9hY2ZmazV1ajZpL1h0R3Z4aWx4MmZuREJ6OGh2cU00WkZJaUlpSXFJMElRQzRyTUNMbjEvcXhHaHJDQUFneVFMV0hzekEvMzZaaFZCWVNHNEZLYVV3TEJJUkVSRVJwUm03VWNMUExuTGk2Nk05MFgzYjZveFl2anNYTFFIT2xrcUpZVmdrSWlJaUlrcERhbEhCYldOYmNlL1VwbWkzMUtPdFdpemJrWWNqcmRvazE0NVNBY01pRVJFUkVWRWF1ekRQaDBjdmFVQ3VVUUlBdEFaRlBQdlBYR3lyTXlhNVpqVGNNU3dTRVJFUkVhVzVVYVlRSHIvNEZLWmsrd0ZFeGpHdS9qSUw3eCsxY09JYjZoYkRJaEVSRVJIUkNHRFVLUGp4akViTUxXMkw3bHQzeElhMWxSbVFtUmlwQ3d5TFJFUkVSRVFqaENnQXQ1ZTVNSDljSzg3TWkvcXB3NHhWWDJSenBsU0t3N0JJUkVSRVJEVENYRmZpd2NLcFRWQ0xrU2JGM1U0RFZ1ekpnVTlpUEtBTy9Ha2dJaUlpSWhxQkxzN3pZY25NUmhqVWtabFNxMXc2dkxDYmdaRTY4Q2VCaUlpSWlHaUVtcEFad01NWE5jS3NqUVRHYXJlV2daR2krRk5BUkVSRVJEU0NGWnVEK1A4dWJJQ0ZnWkhPd3A4QUlpSWlJcUlSYnBRcDFHVmc5SWNaRjBZeS91MFRFUkVSRVJFS1R3ZEdxNjRqTUw2MEx3dVN6RmxTUnlxR1JTSWlJaUlpQW5BNk1GN1FBTE1tRWhpL2F0YmpkMTlsUXVFNmpDTVN3eUlSRVJFUkVVVVZtRUw0OFl4R2FFOHZxN0c5M29pM2o5aVNYQ3RLQm9aRklpSWlJaUtLY1o0dGlFWFRtaUdlN29INjRURUxQcW94SjdkU05PUVlGb21JaUlpSUtNNjBIQisrUDdFbHV2Mm5ReG5ZMjJCSVlvMW9xREVzRWhFUkVSRlJseTR2Yk1lM3oyK05idjkyZnlicXZab2sxb2lHRXNNaUVSRVJFUkYxNnh0alBMZ2t6d2NBOElkRi9NKytiSzdCT0VMd2I1bUlpSWlJaUxvbEFQakI1R1lVVzBJQWdGUHRhdnlmL1p3aGRTUmdXQ1FpSWlJaW9oNXBSUVgzVDIrRVdSdFpVcU9pMFlEMTFkWWsxNG9HRzhNaUVSRVJFUkgxS2xzZnhyMVRtNkl6cEw1LzFJcktGbDF5SzBXRGltR1JpSWlJaUlnU01qNHpFSjN3UmdIdzZ2NHN0SVVZS2RJVi8yYUppSWlJaUNoaGMwczltSkFaQUFDMEJGUjQ3YXNzY1BoaWVtSllKQ0lpSWlLaWhJa0M4TU1welRCcEl1TVg5elRvc2FuV25PUmEwV0JnV0NRaUlpSWlvajdKMUlYeGcwbk4wZTAvSGJUQjZWVW5zVVkwR0JnV2lZaUlpSWlvejJibStuSFZxSFlBUUVnVzhIcGxKcnVqcGhtR1JTSWlJaUlpNnBmYnkxcGgwNFlCQUpYTk9tdzdhVXB5aldnZ01Td1NFUkVSRVZHL0dOUXl2anV4SmJyOXA2b011QU9NR09tQ2Y1TkVSRVJFUk5Sdk0zUDl1TkR1QXdCNFF3TCtVSldaNUJyUlFCR1VscXFVNzFyc0N3dDQxNm5INTYxYTFBZEVCR1FoMlZVaVNuczZVVUcrVHNaRnRpQnVzdnRoVUtYOHJ4SWlHcUU4a2haT3Z4SHVrQmJ0a2daQlJZU2tpRkNVOVBrOElRZ0sxSUlNclNERHBBN0JxZ25DcnZmQ29nNG11MnFVSmxxREtpemRsZ2VmRkdtTGV1akNodWp5R3BRYWhNeXl1Rjk2S1I4V3YvQm84SEtOQ1kxQk5wSVNKVXVPVnNhOUplMllhZ2tsdXlwRVJBbnhTQnJVK2l4dytnM3doVFhKcms3U0dGUWgyUFUrRkJrOE1LdjVPNXpPemQ5UFdQQ0hnellBUUxFbGhNY3ZPUVV4ZmI1elNYdHBGeGEvOEdqdzlHRkxzcXRCUktjOVB0YU5xUllwMmRVZ0l1cVdQNnhHVlZzR1R2cTRKdHpaQ2cxdEtETzdvRmZ4OXpqMVQxZ1c4TVNPUEp4cWp5eWhjZGVrRmx4ZTJKN2tXbEdpMGlvcytzSUNmbHBwWTRzaTBUQ1NvNVh4L0lSV2Rra2xvbUZIVmdRY2JzdkFjYThWOGxuZFN6VXFJTmNzSU5za1FxOEc5R3BBcHhhZ1NxT1BHR0VaQ0VnSy9CTGdsNENtZGhrTmJRcEM0ZGh5b3FDZzFPakdXTE1Mb3NEZjVkUjMreG9OK0orOTJRQUFtMWJHTHkrdmgwNGxKN2xXbElpdXdtTEtycHo1cmxQUG9FZzB6RFFHUmJ6cjFHTmVnUy9aVlNFaWlncktLdXgxNWFJbHFJL1piemNMS01rVWtXVVVJS1I1VnptVkNCaTFBb3pheUhhaFZRVkZBWnE5Q21wYVpEamJJc0ZRVmdRY2JiZkJGZEpoUmtZRHRHSzRoNnNTeFp1VzQ4T0VyQUFxbTNWb0RZcjQ0SmdaTjUvdlRuYTFxSjlTTm0xOTNxcE5kaFdJcUF1ZnQ0N2NzVDlFTlB4NEpBMjJOeFhFQk1VTWc0QkxTMVdZV2FSQ3RpbjlnMkozQkFISU5nbVlXYVRDSmFVcVpCZzZIa1JMVUkvdFRmbndTUHlkVG4wakFKaFg1c0tabjZhUGFzeG9DNlZzNUJqeFV2WnZycDdydHhBTlM2Y0NxbVJYZ1lnSVFDUW83bWdxZ0M4YzZVZ2xBSmlRSitMU3M0SVJBWm1uQS9TRVBESDZJZDhYamp3L0JrYnFxMkpMQ0JmbVJYb1pCY0lpUHFyaEhDT3BLbVVURjVmSElCcWUvUHgvazRpR2dhQ3N3cDZXUElTVnlFY2RqUXE0c0ZpRjBzeVUvZWd6SkVvelJWeFlySUxtOVBkK1lVWEVucFk4QkdWK0VVaDlVejZtbyt2cDMydE04SWI0K1NBVjhUY21FUkVScFJWWkViRFhsUnR0VWRTb2dFdExJMTFPcVhmWnBrZ3I0NW5BNkF1cnNkZVZHemN4RUZGUGlzd2hYR0QzQXdEOFlSRWZuV0RyWWlwaVdDUWlJcUswY3JndEl6cEdVUUF3dlZBRms1WkJweTlNV2dIVEMxWFJMcWt0UVQyT3RHVWt0VTZVZXNySHRFWmZmMXhqaGs5aTlFZzEvQnNqSWlLaXRPRVBxM0hjYTQxdWo4OFQyYUxZVDlrbUFlUHRIUjhWajNtdDhJZFRkaUo5U29JU1N3alRjaUpqRjMyU2lLMG5UVW11RWZVVnd5SVJFUkdsamFxMmpHaDN5UXlEd0RHSzU2ZzBTNHhPQm5SbXJVcWl2cml1dUQzNitoT0hDUXFYNzB3cC9BMUtSRVJFYWNFamFYRFNaNDV1ZDI0Vm8vNGIxK2s1MXZyTWFPUHNxTlFIRTdQOHlEZUZBQUJPcnhyN20vVzluRUhEQ1grTEVoRVJVVnFvOVhWTW9HRTNDOE4rZVl6R3hrYTgvdnJyOFB2OXlhNUtqeklOQXV6bWptZnA4SEdpRWtxY0lBRFhGblcwTHY2OXh0eERhUnB1MlBHY2lJaUkwb0xUYjRpK0xqbUg3cWVOalkzNDlOTlArMzMrN2JmZm5sQzViZHUyNGMwMzM0VGI3Y2I5OTkrZjBEbHIxNjdGMnJWcnV6eTJmdjE2TEZxMHFOZHJGQmNYNDRrbm5ram9mbWVVWklwd3RvVUJBRTYvRVJNc3pYMDZuMGEyeXdxOWVPZXdGZjZ3aVAxTmVwenlxcEZubEpKZExVb0F3eUlSRVJHbFBJK2toUzhjNlI2cFVRRlp4djYzS2pxZFRyejIybXY5UGovUnNGaGVYbzZQUC80WUgzNzRJYTY1NWhwTW1USWxvZk5LU2tyd3lDT1BSTGNiR2hydzVKTlBBZ0J1dWVXVzZQNlRKMDlpM2JwMVdMQmdBWFE2WFhTLzFkb3hBVkNpc293Q05Db2dGSTRzcGVHUk5MQ29RMzIrRG8xTWVwV01XUVZlYkhSRVdoVS9xelBpNXZQZHZaeEZ3d0hESWhFUkVhVThwOThZZloxckZpQ2NRdy9VU1pNbVljT0dEUW1YcjZpb3dJb1ZLK0J5dVhEWFhYZEY5NGZEWWJTM3QvZHdKbkRISFhkZzQ4YU5NQnFOY0x1Ny92QnNNcG1nVXFtaTIxcXRGcVdscFRIYlo5eDQ0NDNSMTF1MmJJRmVyOGZOTjkrYzhIdnBqaUFBdVNZQko5MlIyVW1jZmhNc1p0YzVYNWRHanNzS084TGk5bm9qL3VVODl6bjlmMHBEZzJHUmlJajZ6ZXZ6NDYxM1A4SzJYUlU0V2UrRVB4Qk1kcFdvSC9RNkxRcno3YmpzNG1tNC9hYnJZVFNrM2dRVTdsQkhZTW8yRGMyVURKSWtZYzJhTlhqbm5YZGd0OXZ4N0xQUG9xeXNMSHE4cXFvS0R6MzBVRUxYMnJwMWE3ZkhYbmpoaFpqckhqNThHT1hsNVYyV1ZSUUZYcThYQU9Cd09HQzMyK01DcThuVXYrVUxzazBpVHJvalhWRTdQMitpUkl5eEJtRTNTbkI2MVdqMHFYRzRWWWV5akVDeXEwVzlZRmdrSXFKKzJWMVJpUldyM2tEeHBGbTQ3bnVQd0Y1WUNxM2UwUHVKTk93RS9UNDRUeDdIN3MwZll1RlBsK0VuaTc2TEM2Wk5TSGExK3FTOTB3eWQraUg0ZEhQaXhBazg5OXh6T0hMa0NHYlBubzBsUzViRWhiRDgvSHpjZDk5OVBWNW41Y3FWeU1qSXdKMTMzdGx0R2J2ZEhyTmRXbHFLcFV1WFJyZWRUaWNlZSt3eEFFQnRiVzNjdU1WNTgrYkZiUGVsMWJRemZhZEpVTnM1SXlyMWtRQmdWcjRYNzFaSHVrRnZxek15TEtZQWhrVWlJdXF6M1JXVitNV3ZmNDliNy9rUGpKa3dQZG5Wb1hPazFSdFFkTjRFRkowM0FVY3I5K0VYdjM0R1N4ZmZpWmxUVXljd0JwV08xc1RCRG92dnYvOCtYbjMxVmNpeWpJVUxGK0ttbTI3cXNseEdSa1pNdDlDdXJGeTVFbWF6dWRkeW5XazBHaFFVRlBSWVpzMmFOWEg3NnVycThQREREeWQ4bjdQcE9qM1h6cytiS0ZHZHcrTG5wd3o0empnWE5Db3V2RGljTVN3U0VWR2ZlSDErckZqMUJtNWIrQ2hHajUrVzdPclFBQnN6WVRwdXZlZG5lUDdsLzhKdm5sK2FNbDFTcFU3aFJhY2UzSUZRTDcvOE1rd21FNVl0V3hiVFBYU285TlFOOVl6TXpFd0FrVWwwVnExYWhhS2lvbDdIVC9hbTgzTU5NeXhTUDlpTkVrWmJRemptMXNBbmlUamswbUZ5OXZCZU9tYWtZMWdrSXFJK2VldmRqMUE4YVJhRFlob2JNMkU2aWlmTndsdnZmb1R2ei90V3NxdVRFRVhwQ0RLcUljZ3htWm1aU1FtS2t5ZFB4b0lGQzNEUlJSZEY5L2w4UG16ZnZoMmlPTGh2WE4zcDhyTENtVW1vZjJiaytuRE1IZW5HdkxkQno3QTR6REVzRWhGUm4yemJWWUhydnZkSTd3VXBwVjF3NWRmeDhacG5VaVlzQ29JU0RZeGh1WCtCY2VmT25YanFxYWNTS3V0d09IcHQzVHN6TnJDdXJxN0hjcElrZFZ0R0VBVGs1K2RINzVtZG5ZM3M3T3lZTWdhREFYUG16RUZ0YlczTWZrVlJvdGNZQ0pMYzhWb1UySFdRK21kNnJoOS9PUkxwaWxyUmFNQjM0QUsvZWhpK0dCYUppS2hQVHRZN1lTOHM3YjBncFRSN1lTbnFUalVtdXhvSlV3c3lRa3BrZVltQXBNQ283ZnZIejVLU0V0eDk5OTI5bGx1OWVqVnNOaHR1dmZYV2hLNTd6ejMzOUhpOHZyNisyeklhalFicjFxMERnTGlKYTdxeWN1WEs2T3N6czZKMlhtUHhYQVNram9Db0V1UWVTaEoxcjhnY1JKWStqR2EvQ2sxK0ZXcmJOQ2d5YzgzTzRZcGhrWWlJK3NRZkNITFcweEZBcXpmQTUwK2RtUXExZ293UUltSFJMd0hHZnF6c2tKK2ZIN09vZlhkV3IxNE5pOFdTVUZrQVBVNHFzM3o1Y21SbFpXSEJnZ1ZkSHUvY3RYVERoZzBJQm9Od3U5M0l5Y21CdytIQW9rV0xZbVkzZFRnYzBkZjE5ZlVRQkFFMm15MmhldlltSUhXODFqSXNVajhKQUtibCtLSnJMbFkwNmhrV2h6R0dSU0lpSWtwNUpuVUk3ZUhJT0NpLzFFdmhJWGJWVlZkMWUyejU4dVV3R28wOWx1bHN5NVl0ZVBIRkY3RisvZnBleSs3ZHV4YzJtdzJ5UEREQnp0L3A4N3hKelEvMzFIL1RjZ0xSc0ZqWnJNTTNSbnVTWENQcURxZXlJaUlpb3BSbjFRU2pyNXZhMDdmVnkrVnlSV2M2UGFPOHZCemw1ZVZZc21RSkNnc0xzV2JOR3ZqOWZyejMzbnZ3ZXIxWXZIZ3hLaXNybzhmNnEvTno3Znk4aWZwcWJJWS9Pazd4c0V1SHNNeFJpOE1WV3hhSmlJZ281ZG4xWGh4dXl3QUFOTFFwVUJSZ2dPWjFHVlpxYW1yZ2RydGp1cHV1V3JVS0FLRFZhaUdLSXJSYUxaWXRXd1pabHZIS0s2OWc3ZHExZVBqaGh6Ri8vbnpNbnorL1gvZFZGS0NodldQTW9sMS9ic3R3ME1obVZDc29zb1J3d3FOQlVCWnczS1BCZVRaK0FURWNzV1dSaUlpSVVwNUZIWVJCRmVrYUdRb0R6ZDcwbksyem9xSUNzaXpqNmFlZlJsTlRFd0NncUtnSVJVVkZzRnF0K09DREQvQ2pILzBJVlZWVldMcDBLWEp6Yy9IQUF3L2d3UWNmeE50dnY0MUhIMzBVTFMwdGZiNXZzMWRCS0J4NWJWQkpzTEFiS3AyamNSa2RTMlljYWhtWVNaaG80REVzRWhFUlVWcXc2MzNSMXpVdGc5TVZ0Uy9qLy94K0ppS2JQQUFBSUFCSlJFRlVmNjkvZ01nU0Y0bVUyN05uRDV4T0orNjk5MTZFdytHNFpUNTI3TmlCbDE1NkNjWEZ4ZmpWcjM2RmNlUEdSWS9ObVRNSHp6Ly9QTnh1Tjl4dWQ1L2ZkK2ZuYWRkNyszdyswZG5HWlhTMEpCNXk5V05HS2hvUzdJWktSRVJFYVdHVXdZUGo3WkgxMjV4dENsdytCUm1HYyt1TDZuSzVvQ2dLTEJZTFZDb1ZObS9lREFEL2o3MzdqcE9ycXY4Ly9ycDNldHRlc3B2TmJ0cW1Wd2dtb1FjcGdvR3Ywb0lnaWdoOFVSQ3gvR3lnb3FKZnZvSllFV3g4eFdCVUZDSkZSRUZJSUlFa2xKQVEwdHRtZTIvVForNjl2ejhtbWRuTnR0bVczWmw4bm84SEQzWm16dHc1TTd2WnZlOTd6dmtjM0c3M2dNKzk4c29yazNxTjZ1cnFBZHMrL3Zqai9QYTN2OFhwZExKaXhRcE9QZlZVN3J2dlBuYnYzczN0dDkvT29rV0xLQ2dvWU5XcVZaU1ZsWEh3NEVFT0hqeUlydXZvdWs0a0VpRVNpWERSUlJleFpjc1djbk56azNvUEFLMEJnd1p2WXFTMnhDSEZTTVR3VGM5T2hNVkRIVEt5T0Y1SldCUkNDQ0ZFV3ZDWUl4UTd2TlFFWWlGb1Q0UE8wakxUc0k2NWNlTkdIbjc0WVNDMnVmMnhqZTZUcVY1NjIyMjNEZXUxdTNLNVhKak5aaTY2NkNLc1ZpdDVlWG5jZi8vOWJOcTBpZlhyMTdOcDB5WmFXMXNKaFFiZTdpUXZMeS9wSUF1d3R5RXhxampSNGNVdFUxREZDTWkwYW5pc09wMWhsYzZ3U2tkSUpjT1d2c1dwVXBXRVJTR0VFRUtralhKM0czVkJGN3FoMEJZd3FHalZLY3NlK3FxYjJiTm5jK0dGRjZKcEdycXVZN2ZiV2Jod0lXZWVlZWFBejczNDRvdUgvTHE5dWZYV1d5a3BLWW5mVmhTRjVjdVhzM3o1OHZoOWtVaUVZREJJSkJKQjEvVjR1RlZWRlZWVk1adk5XSzFXbENTci8xUzA2TFFGamg1RE1aanViaHZCZHlST2RwUGNZWGEyMkFHbzlGcVphd3NPOEF4eG9rbFlIR0VmS3JGalAzb1I4KzhWNCtjSC9vUEZOaWE1RWxkWE45YUgyZGR4NGplaXlyYXBmSGFXaXpjYXdteHNDQlBTeG1jQkFxdXFjRnEraFkzMUo2NHlsL25vdVV4MEdCZlZKcnRqMzJNRHFQQnF3KytVRUVLa0dMc3BTcG16ZzBPKzJFYjBlK3AxM0ZhRlhOZlFwcU5PblRxVk8rNjRZeVM3T0dTelo4OGVzSTNGWXNGaXNZekk2elg3RFBaMEdWV2M3T3pBYmhwbm0xaUtsRmJpaWJLekpmWjFaYWVGdWJuajU5eFp4RWhZSEdGWGxObkp0TWJPK3NkTFdQeGdzWTMvbnVtSzM5WU5XRjkzNHNzVFcxVDQ4anczNVJsbUZ1Wll1R3FLZ3k5dWJpY3dqZ0tqU1lHUGxEbTRwTVNPeDZKZ1ZYMjhVanZ3bEo2UmNFYUJqVS9QY0xLekxjcTJsZ2ovcmc0eTJJL21oNmZGVG80aU9seTN2bVVVZWltRUVPUGZkSGNiYlJFYnJXRTdCckN0Um1OcG1RbVhOUTMzMGhnbHZyREJ0aHFOWTMrR3NxMUJwc21vb2hoaEplN0UrV2lWZDJRdWNvaVJKZFZRMDl6eUFpczN6M0IxdTA5VjRCc0wzQlE1aDdlT1k3QStQY05GZVVicytvUUJQTHJYUDY2Q0lvQm13RFNQQ1k4bGRrTHg4V2xPM0pZVGMzS3hMTitLM2FSd1NxNkY4NHR0Z3c2S1FnZ2hZbFRGWUZGV0k0NmpvMkFSRFRaWGFEVDc1QmRyTXBwOUJwc3J0QzViWlVSWWxOV0lxc2puSjBiV1JIZGkvV3VOVDhMaWVDUmhNWTJkVVdqbDgzUGNxRWV6em12MVlWNDdPcTB5MDZweXoySVBwYTRURXhndm5Hamp2S0pFcGFzbkRnVjRzMmw4YnI3NjJINC9rYU96Ymp3V2hXdW1PRWY5TlIwbWhRVTVpVitTcjliMVBwcDVhYW1kNVFWV1hHYTVPaTZFRVAyeHFocUxzK3N4S2JGZjZCRU4zcTdVcUJpbExUWFNSVVdMenR1VmlhQm9VblFXWnpkZ1ZXVnBneGg1K1k3RXRPYW13SWtkeEJESmtXbW9hV3JsSkR2WFQzTnliUDM2VzAxaGZybkxpdzVFZFJjcmlteGtXMVcrYzBvR0Q3em41ZjIyMGF0c2RscWVsVStWSjBZM0E1cUJ4Nkp3US9uSWhMRGY3eHZaL1o3cUF6ci9yQXB5V1dsc3dmVUZ4VFplcWdseWVCVFhBSjZTYThGeTlOS05ZY0NydmF5VnRLaXdhb29EcTZxZ0czRDNPeDNzSDROMXAwSUlrU284NWdoTGMydloybHBJUUROakFMdnJkZW82REdZV3FNUGVWaU9kdEFZTTlqWWtpdGxBYkVSeGNYWURIcWwrS2thSjAyemdNT3NFb2lyK3FJby9xdUEweXdqMmVDSmhNYzFZVkxpeDNNVUhpeE9qZUc4MGhQblpUbTk4V3VNanUzMW9CcHhmYk1ObFZyaDdrWWZIRC9qNVIrWElyN0Zja0dQaHpybHVURjMrSGp0TUNwZVUyRWZzTlVZNkxBS3NyUWh3WHBFTnQwVkJVZURpRWpzUDcvYU4rT3NjczZ3Z3NSbnRlNjBSV2tNOXIzeVhaNWl4SGgwbWp1Z0dGVjRKaWtJTVZVZDlCVm8wUlBiRUdRTTNIb0pvT0lqWk9uSy81OFRRZWN3Umx1WFc4bTViUHEzaDJQZWtMUkNiWmxuZ1Zpak5Wc2x4S2lSWkhEU3RHQWEwK0EyT3RPcmQ5bEdFMkJyRlJWbU5NcUlvUmwyZVBVcWxOM1llMUJRd1UrcVJpeFBqaVlURk5ETEJZZUlMYzExTThTUytyZitxRHZMb1BqOUdsNzhCQnZDYlBUNENVWU5MUysyWUZQamtkQ2R6c3N6OGVvK2Y5dkRJVE5HWmxXbm0vODF6eDBmTVVva3ZhckQyU0lBVkUyejg3WENBTnhwSGI4cXN5Nnl3T0RjeEJmV2xtdDZub003TFRyVFowUmFOVDVVVklwM28wUWo3Tmo3RnRHV1hZYlk1QUFpME43TDE2WitSV1RTTnVSZmNNQ0t2cyttUDM2R3pxWW9yZnZEdkVUbGVWL3MzUHNYN0x6M0c4dXUrVGNIMFU1SitucUhyQkR2N0wwemx5TXdiYnZkU1R0aUErcENKanVqdzBwelQya3lVREx4aE53YXhZelY0RFJxOEdoWVQ1THNVY2wwcWRndll6R0F6Sy9FcTFla2dxa01vYWhDS1FqQUN6VDZkUnA4Um4yNTZqSUtCeCtyRmFlMWduMStodjFQRnVXNjVhQ21HTDllaFVlbU5mUzFoY2Z5UnNOaUhKMWJrak5reDF0ZUZlR2hYOHFOWUNuREJSQnZYVFhQaU9EcUVweG53KzMwKy9sWGRlL0F3Z05VSC9PenZqSExyTEJjT2s4SnBlVlptWlZyNHczNC9yOWFGR000a2dKbVpacjYrd0lQdGFIK3EvUnJmZnFlRGpzalFqNm9BMTA5M3NuSlM0bXI5Zi9vSVZpUHgvVHZtenJsdTdoekc4d2Y2ZnA1YlpJdVBHRGFIOUQ3WGNuWU5sRytOWW5nVllpenRYdjluZHYxbk5mNzJCaFpmOWprQXJNNE1tby9zb3Vudys1U2ZlU1ZXaDN1TWU5ay9xeXVUYUNqQTIydC96SVYzL2hhVHhUYndrNGlGNG4vZWYzMi9iYTc0d2I5NThoc1hKdDJYTTIvNFBvVXpUa3U2L1hoU0cxTDVXNjJETGUwMmVwbHNNVVFHTHRYSHFSazJwanNzSEl1ZkVRMXFPZ3hxT2s3ZVVUUUQyQitJOEhaSENKOXVBSjRCbi9QRVlxbTZMWVl2MTU2NDZOQWNsSFdMNDQyRXhSUTMwV25pNXBrdTVtUWx2cFZOUVoyZjdQU3l0MzNnSzM1dk5JU3A4R3A4YVo2YlNhNVlGZERiWnJ1NGFLS04xUWY4N0dvYi9GWERwZmxXN3BqanduSTBBTlVGTkw2N3RYTllRZEdzd20yejNaelJaYnJtNncxaGZyMTM5S2FHbmlqbmQ1a3kvR0oxcU5jcXFJVU9sV2xIUjR4MWczRmJIRWlJNFdpdlBjaWVkWC9DWW5jeDU3eVB4KzgzV1d5VW4za0Y3Ly83LzlqNTR1OVpkTm50WTlqTGdaVXVQSThEYnp4RFMrVXVkcit5aHJrWGZtcFF6NTk5M25VVVREKzEyMzFIdHI3RW9UZWZCMkQreFRkM2U2eDI5eWFhRHIzSHJCWFhZckYzcjM3dHlTOGR3anNZZTY4MDIvaDFwUlBOR1BtNW9UNWQ1OVcyQU85NVE4eHdXcGxzTitNMnBkRVE0aUIxYWdZVndRaDcvV0ZhaDdQUnJ4QkQ1TFlrVG54OGtaUDMzK0o0SldHeER6WCtvVjFkbk9Bd3hhdVBEdlVZcmFHQlE1WGJvbkRWWkFjWFRyUjNXdy80UmtPWTMrejE0UjFFTUt2eGEzemo3UTV1bU83a3ZHSWJDakE5dzh4M0ZtZndmbHVFcHc0SGVhODF1U2tCbDVUWStlVDBSR0dkV3IvR2Q5L3RwSFVZVTFzenJTcGZtT3Z1Rm9nM05vVDV4VTV2dCttMXg3K252aFIzMlRKa3FOOGppRTBmUGJhblpsZzNhQXIyL2g3NyszN095VEl6OFdoL05BUCswOGVlanN2eUV5RTVvQm1zbXRwL2NTQ1RBamZQZFBYYnB0cW44WHpWK05nTFZJaG9PTWlXdi93UHVoWmw4WC9kZ2MyZDNlM3g4ak11NStEbTV6aTQrVmttemoyVC9HbUxlajNPdWw5OWdlYUs5NU4rM1dSSDZRWTFYVlZSV1BEaC8yYi94cWNvUGVXQzVKOTNsRHV2aEx6Sjg3cmQxM1JvZS96ckdXZGQxZTJ4MXFxOW1NeFc1bnp3RXlocTZwOW92ZEpzNCtFajNYOS81VnAwQ213YUl4MGRPL1VRTy96Z01KbklNVmx4bWN6WUZSTVdWY0dzS0Nnai9vcGp4OEFnYWhoRWRJT2dvZUhUb3JSb1lRSmFiQy9GSWpzVWpYVW54VW5KYVVtY1AwbFlISDhrTFBiaHpzM3RRM3JlYjg3SWlnZUlvUjZqUHk2endvY24yYm1reEk2enkvWUpuUkdEMys3MThVYkQwRWFjUXByQnIvYjRXRmNYNHVhWnJ2aVdHbk96TE14ZFpLSGFyL0ZpZFlqWDZrTjA5aEpFelNwY1A4M0p4VjBLMXh6eWF2eGdXeWZ0WVIyWFdlRVQwNTA4ZVRoQVF4K2hxamN6TTgxOGNhNmJiRnZpbDhkL2FrUDhlbyt2ejZBSS9YLzJQMXVXeVFSSDdQMTk3OTFPbW9jNHYrbmFxVTQrVWhaN3Y1c2F3dnhpRUZPSGo3bWdPUEY1K2FOR24rdEZUeTlNakQ2NnpBb1hGUGMvclUxVkdMRE5lNjBSQ1l0aTNIam5xUWZwYUtpZ2FOWXlKaS81VUkvSFRSWWJwMzcwVGpiOC9pNDIvK1VIckxqMXA3aHllcDdhRnBZdndaVmRPT0RyMWU3YVJDVGtwM1RSZVlQcXB4WU44L2R2clV5NmZkVjdydzdZNXZnZyt1WVQvOHViVC94djBxL1IyVlJKUm1GWldnVEYycERLcnlzVEY4Tk96dzd6eVlsK3NpMHk0aVZFdW5KSldCelhKQ3ltaUZ5YnlvZEs3RnhRYk9zV0VnM2c1Wm9RZnp6bzU5RXpzL25DM09HOXpudXRFYjc2Wmp1WGxOaTVhb29EKzlGaHk0bE9FemVVTzdsK3VwUDNXeVA4ZnIrZktsOXNWSzdJYWVMT3VXNm11Qk1qZHUrM1JyaC9oeGQvMUtEUW9mSzFCUjRtT2swc3pyWHdQOXU5SE9yc2YzcXJvc0Nsayt4OGJLb3pQbkpxQUg4NUdPQ3Bpc0N3M3VQZTltZzhMSlpubUdrZTR2cS9hUm1KOTd0dkNGdFlGRHJVYmxWUSsxS2VZZTcyMlFxUmJuYSs5QmlWMjlmaHpDcGt5WlZmN3JOZDRZelRLRC9qY3ZadGZJb04vL2QxenZyMEQzRm1GWFJyTS91ODY1SjZ6WDgvZUNPUmtKL1Rydjdhb1BxcUtDcWV2SklCMjNVMlZhRW9DdTdjaVlNNlBzU21tUmJOV3RidHZvT2JuMlAvNjJ0angyNnM1TjgvL25TUDV4MC9TbnJKVjlla1hFR2N2OVU2NGxOUFQ4OE9jK2RrN3hqM1NBZ3gycnFHUlg5VXd1SjRJMkV4QmF3b3NuSExURmUzNmFZQWU5cWpQTGJmUCtKNzdXa0dQRnNaWkdORG1JK1cyVG12eUJaZmYyaFNJTmV1VWgvUTRuMjdzZHdaTDJRRHNaRy8zKzd4eGRmZUZkaE41QjBkR2N5eXFueG5zWWNmN2ZDeXJhWDNxYTFGRGhPZm5lMWlabWJpeHpPa0dUeTB5OGVtRVNqc3NyTXR5dGtUWXFOdWM3UE5RenFtU1lsTjFUMW1keExyUTQ5M2VabWp4L2UwTngvcU1scTdzVDdNVDNmMmZmSjByTEJQUklmcjFrdmhBVEgrN2R2d04zYTkvRWZNVmp2TFAvNXRyTTZNZnR2UHYvZ1dPaHNycWR2N0p1dCs5UVZPdi80N1pCVlBQMEc5QmRWazVzSXZQanBndXllL2NTRm1tek9wdHNlemUzTHc1RS9xZHAvTmxkbWpYZG5pQzhpWU1MbkgvYTNWZTZuYXZuN1FyenZXd2dac2FVL01pUGpreEpIZkZra0lNZjQ0elYxR0ZpVXNqanNTRmxQQWxzWXcxMDUxeEtlMzF2bzExaHdNc1BtNGtQTnlIK3ZkQnVQWWFDRkFTMGpuZDN2OVBIazR0a0g5QmNVMmJDYUYzKzd4RTlGamdlbThJbHM4S0dvR3ZlN1grRjVyaEh1M2RmSzFCUjVjWmdXN1NlRnJDenc4dk52SHEzV0pQcHVVMkpySHE2YzR1b1hQSXo2TkIzZDRoN1crc0t1dHpSRU1ZdFZWVDhtMThqc0dmMEl5TTlNY3J6emJHdEtwOEE2dWI0VU9OUjVZKzVOcFZidXRWM3loT2pXbWpWNjlkZVNxMFlyMHRmTS9xOW4xbjlVb3FvbWxIN3M3cWRDbnFDckxydnNXR3grN204YUQyMWozeUozTXUraEdwcDMrVVpRMDJTaXZ1V0puai92YWFnLzB1SzlvOWpJbXpqdUxZR2NMRFFlMlVsaStCSnNyazRwMy9wMlNZYkUrWklwWFBjMjE2REwxVklpVGhGbE5yQ3VLNnVueGV6eWRTRmhNQWI2b3daOFBCdml2TWp0UEhnN3lXbjBJdlpmMWVvK00wcWJ4YldHZFArejNzN1lpd09KY0srKzN4VVlFTlFNZTJPSGxoMHRpSXdFL2Z0L2I1d2pibnZZbzkyenQ0TzZGSGpLdEtpWUZicHZ0SXR1cThQU1JJQXR6TE54UTdvd1hlNEhZdE5OL1ZRVlpmU0JBcExjM1BFU3RZWjJESFZHbVpaakp0OGVxakI0WVlGcnM4VTdOVFFTNHJYMk1rUFluMlZIRmxaUHM4WDBxRDNzMTlneGhCRk9JOFVhTGhIaG43WTg1OHU3THNhQjR6VGVZTVBNRFNUL2ZaTEZ4NWcwLzRNMi8vWkNxN2V2WjlvOUhxTmo2RXZNL2RGTjhYOE9PK3NPOCtOTmJCanhXZndWdVJtTVB4bVFjM1B3c0J6Yy9tM1Q3anZyRHZQbkUvN0xpTXovdGRRUnlPS3h6VHVlRzdWa2plc3krK0xYRWlNTEkvY1lYUW94M1hjK0hkTGxHTk81SVdFd1JMOWVGZUtXdTk1QjRvblJHakc0amdRRHRZWjM3dHNlS3hBeTBOVWFGVitNNzczYnk3VVd4d0tnQTEwMXpjbWFoamJMajF1VFZCM1FlM3UxbDV4QzI3a2pHcS9WaHBoMmRSbnB1a1cxUVlWRlI0SXpDUkZnY2JGR2hTUzVUMHFPS0g1cVlhUGVDRktNUmFhSmk2MHNjZWZkbFRCWWJ5NjY5bXdremx3NzZHS3Jad3RKcjdpSzNkQTd2dmZCYjJtcjIwMUs1T3g0V0xYWTNwWXZPUTllaVZMMzNLbzdNUFBLbkxCand1TzExaDJpdk85UmpDNG9Ud1d4M01mT2NWWlFzT0plc29tbmRIbXM4dUkzNmZXK2Q4RDRwN3N4dUllNUVHVVFkTkNGRWlsTzdoc1d4NjRib2c0VEY0L3hrNmZDdXlub3NpVCtxd3oxV2ZVRG5mN1ozQW1BWTQvZEs2NkZCVE1HczhtbDhlMnNuOXl6MmtIVjBXbTNYb0JqUkRaNCtFdVR2RlVIQ281aU1OOVNIdUg2YUU3TUtaeFphV1hQQVQ2QzNEUTU3c1REYlFzN1JOWml0SVozdFNXNHJjc3hOTXhMclQ3YzBodmxBZnU5RmJxNG9zOGVuNHpZR2RWNnRILzQwWXlIR2c2a2YrRERleGtwS0Y1L1B2ZzEvWStOajN4elNjYzc4MUErWWZ2cEhLU3hmUXRWNzY1bTE0dHI0WTQ3TXZIanhHbC9yNS9BMlZiSDRJNS9IYkhYMGVUdzlHb2tYamttMlVNNUk4YlhXMFZLNW04eWlhWFEyVnRMWldObWpUV2JSTkNxM3Irc1JKSTFqcGFFVldlc2poRWc5cGk1bnVQb283SzBxaGtmQzRuRzY3c0Uzbm83VjFWVlRIUEdnbFl6ZjdPaytQWFd3ejRmWVZOUy9IaHBlRlZLSUJjUC9LbldRWWVuKytnYXg3U2YrZU1BL3FLMDFocW96WXZCYWZZZ1ZSVFpjWm9VTEo5cDQra2h5STNlWGxpWUt6cnhjRytwM0M0L2puVFBCeHV5aiswVkdkSU0vN1BmM0dSYWJRenE2RWJ2aTl1VGhBS20wVi9KVkU0Yi9zeUxHcjErUHdERVdmUGhXQU95ZTNHN1ZSYVBoSUlHT0pxek9ER3g5RkxzSitkb0lCN3lZTExGL2k1NzhTY3crNytOOXZ0YTBaWmZ5MXQ4ZTROQ2IvNlQ4ak12N2JMZm4xYi9nYTYzRGt6K0phY3MvMG1lN3BzTTdXUC9yTC9iNy9nQWlRZCtBK3poZTlLWGY0ODR0cHVuUWR0NzYyd01ESGhQZ3dpLzhydHZ0YUNpMjd0cGtIcmk2OG1CRjlyekZKMis0YXVDR0k2RENiMlpkUzJ3MnhRUmJDdjNDRTBJTVM5ZGRmNUs4Ymk5T0lBbUxLZWlNQXV1Z2d1anhZWEd3ejRmWTV2VkREWXNLTUQvSHdvZEw3Q3pPdGZSNC9OMldDSDg2R0Jod080MlI5c3lSSU9jVzJWQ0FTMHNkdkZnVHdoL3QvN2ZVdEF3ejg3Tmo3eUdpd3d2VnlZLzJ1Y3dLSDUrV0dOVjR0akxZYnpCKytraVEvWjBhSDUvbVlIMWRhbzBxWGxVa1lUR2RqVVJZUEdiK3hUY3ovK0tiNDdjUHYvVXYzbjdxUjh3OFoxV1B6ZWVQMmZyMHp6bTQrVmxNbHVUQzBhU0Y1N0g3bFRYcytzL2psQzc2WUsvcitob1BibVBYeTQram1pMTg0SnB2b0pyNi92Tm90dG9IM0Q0ajJhMHpqcjFPeWZ4ektKaDJTcmZIYW5hOXdidlAvSnh6Ym5rUVYvYUUrUDNSY1BkL1gvNzJSaUJXUlhXazZlMk5mRGoveFB6K2VkK3J4Y09pWFpVelJpRk9GbHFYb2piSjFITVFKNWFFeGVOYy9jclF0aHU0ZEpLZDY2YzdlOXkvZXIrZlp5dFB6clZtSG92Q2lpSWI1eGZiNHZzYUhtTVlzS1Vwek44cmdvTXVMak5TcXYwYUcrdkRuRmxvSmNPaWNOVmtCNC90Nzc4eTZpZTdmSS9YMVlab0R5ZC85YnZFWllwWHRHME02cXl0R1BqbjR2M1dDSGUvSFpFcmJlS2s0VytyQStpeGYySlhXaVQyYjhka0huanRMOFFDMmJ5TFBzMm1OZDlqNjlNL1k5bTEzYWU5dHRjZFl2T2Y3c1hRZFJaZmRrZVBhWjdIeXlxZVB1Q1dHSVBkT3NOa3NlSEl0TEh1VjE5Z3dvelRtTFhpV3F4T0R4QUxnVjMzU3p4K2ltcHIxUjVzN3V3UkwyNGpoQkFuUXRkVEthdEpUbmpHR3dtTEkyQit0b1hycHZVTWloQXI0RkxoMDlnK2hJcVp5ZWdyM1A1a2FXWlNvNGNEaGVOaisvWWx5Nm9xbkpwbjRjeENLNHR6ckpqN21PMGExQXdtdVV4OGJzN3dpa2o0b2daM3ZkMHg1T2YvNmFDZnBmbFdMR3BzUDhNTkRXRU85TEZ2NVRrVGJNdzZ1dmRqVURONDR2RGdScy8ydEVjNTJCbGxpc2ZNTDNmNUNDV1pBQ1VvaXBOSmE5VmVJTFkrcnkvUmNDd3NtbTMyUHRzY2IrSzhzNWc0OTB5cWQ3ekdublYvWnVhNTF3RFFWck9mRGYvM2RVSytkdVplY0FOVFBuREpNSG8vUElaaDBISmtKN2xsYzd2ZGYvaXRGK0xCMFpsWlFQNjBSY3c4WnhXZS9FbEVnbDdxZG0vR01IUXF0NzNNcElYbmtWRTRoWm5uck1KczcvM3ZraEJDakNmaExpT0xWcGxWTU81SVdCeW1VcGVKTDgxem95cFE2ZFBJc2FtNHpMRWYrbDF0VVdabm1mbmlYRGZmMmRveHFFSXdxY1J1VWxpWVkrRUQrVmFXNUZuaSt3LzJ4MkZXY0ppSHY2YXpjNEFLckFOcERPcjgvVWlBcXliSHRySzRZN2FMcjd6VjBTUEk1ZHBVUGxXZU9QRmFXeEVjMUtqaU1TL1doSmpraXNhM0grblB6VE9ISHFSTlNuTFBEMnZHZ0tPcFFwd28wWENBeG9QYnNMbXo4UFF6ZmZQWUdqMnpiWEQvUms2NS9BdTAxZXhueDc4ZkJVWEJrWkhMTzMvL0tWb2t4Snp6UDlHdFFNNVlDSFcyWUJnR2RuZjNyU3IyclA5ei9PdjhLUXNvV1hBTzh5NktGZUo1WisxUGlJVDg1RXlheFphLzNFZkQvcTBzdXV4MnNvOCtMb1FRNDEwNG1oaFpzSmxsdmZKNEkyRnhHQXJzS25jdDlPQTBLM1JHRFA1M2V5ZmZQeldEMkNvOStObE9Mdzk4SUJPWFdlR3VSUmw4KzUwT3FrZG9ZL254WUdHT2hROVBzak0zeTRJbGhZdndyYTBJc0N6ZnlpU1hpU0tuaWR0bnUzaHdoemRlbTh1aUtueHBuaHZuMFlzQWg3MGF6eHdaMnBxOGpmWGhwTGMvdWFBNHVTbDJ2VkdWNUo3dmowcFlGT1BINGJkZVFJdUdLWnR6UVd5UG1qNUVnckYxMkJiYjRFYk9yQTRQWjMzNlB0Yjk2b3ZzK0Zlc1NJekpZbVBweCs2aVpQNDVRKy80Q0RrMnZiUmk2MHRNWFhaWi9QNWpSWEM2MHFNUnR2M2pFUTY5K1R6VFQvOG9DejU4Szd0ZWZweGRMejlPUytWdWxuMzgyd091cXhRSm5WRXJEVUVuSFJFcnZxaUZzS0VTTlZTTU5Lck1xQ2dHWmtYSHF1aTR6QkV5TEdFSzdINDg1c0Z0L3lURVNPczZzbWhMNGZQSmRDVmhjWWdLSFNyM0xNNGcyNmFpR2JFTjZZOHZWdEljMHZuWlRpOWZuZThodzZMd25WTXkrUDYyemhOZXlHVzBOQVgxWG9OaXRWOWpRMzJZS3ljbk5wNGY2bHJRM3RoTkNuODRPM3ZFamhmVjRlYzd2WHovMUF3c3FzTFNmQ3ZYVFhQeStBRS9pZ0tmbmUxaSt0RTlHY082d1VPN3ZFT2VHaHFVT2FWQzlDclEzc1N1L3p3T2l0SnZKVktBa0s4ZHM5V09vZzd1ckVLTGhxbmIrMVppcXdrQXc2RHA4QTZ5aXFjUFdJeG10RFVmMlFsQVo4TVJOcSs1bCtLNVovUm9Fd241cWR6MkNudlcvUWwvV3dOVFRydUVCWmY4TjRxaU1PZUQxNU5WTkkwM243aVBseCs2alErcytqcEZzNWFkNkxlUk1qcWpGcW9ESGhxQ0RnSmF6K0pyNmNZd0ZDS0dpUWdtZkpxRmhwQ1QvZDRzSEtZSUJmWUFKWTVPM09iUldUSWpSSDk4a2NUdmNvZU1MSTQ3RWhhSG9NUmw0cTZGSG5LUFh2NTRiTCtmSFgzc3RiZTFPY0pqKy8xOHF0eEpoa1hobmtVZUh0amg1YjFCN3MwM0hsWDdOWjQrRXVES3lRN3FBenFiR3NOc3JBOXgrT2gwMjh2TEhDbFQxZXF3VitQLzl2bTU1ZWpVemN0SzdVUjBnMXk3eWhrRmlZcUx2OW5qcCtJRVRTY2VTc0ErdHNZMG9zTjE2MGN1b0FzeG1rSytkalkrZGpmaFFDZFRsNjRrbzdDc3o3YkJ6aGI4clhXNDh5Y2xmZnpPaGlOVWJIMlJ3Mis5UU1qWGpzWG1aUDdGTnhQb2FPYmdwbWM0OE1iVEhOajBESGxsYzVrNDcyeUtabjBBVjA3eHdBY2VZVFU3TitMS0tXYnVCWi9nelNmK2w4YUQ3L1pvVTdWOVBWdi8vbE9jMllVc3UvYWJUSngzVnJmSGkrZWN6dGszLzRqWC8vQk5JZ0h2aWVwNlNnbHFadlo1czZnSnVNZTZLK05DUUxOUTRiTlE0Y3VnMk9HbDNOMkczWlFlRjdWRmFtZ1BKOEppcGkxOVp1Q2xDd21MZ3pRbnk4ei9tKytKcjB2ODY2RUFMMVQxWDlYeW4xVkJzcXdLSHkxejREQXIzTFhRdytNSC9EeVhCbFZTMTFZRWViTXBraGFqcFMvVmhDaHptN2xvWW16NjVoV1R1Mi9lL2ZTUllNcHRZU0hFZU5kYzhUNWJucmdQZjJzOU9aTm1zK0NTL3daQWk0Um9yeitNdzVPRDJlYkFaTFlSNkd4bTY5OS9obUVZRkV4ZDFPY3hkUzFLUytWdTZ2ZStTYzJ1Titpb1B3ekVwcTNPT1B0cVpweDFWYnh5YVBucEgyWHZoaWM1c3ZWRm1nN3ZvT253RHJZOTkwc2NtZm5rbHM0aGUySTVHWVZsNUUxZWdObm1HSERmeEs2UzJXY1J3T3JNWU5tMTM2UzFlaC9UejdpY1NRdlB3Mnh6OHZhVFB5SWFEckxwajkrbGNNWVNNZ3BLc1h0eW1IdkJEZVJQWFlqSllxT3RaajhBaHE2aDZ4cDZOSUt1UlZod3lTMEFOQnpZU3NHMHhVbjNPWjNwaHNKK2J4WVYvb3dlRzM5YlRKRHZWc2gxcWRqTllEZUR6YXhnU3FNcGNab09vYWhCTUFyQktEVDdkQnE5QnBFdTUrWTFBVGQxUVJkbHpnNm11OXRRRlprTkkwWmZleWhSd3lMVEtpT0w0NDJFeFVHNG9OakdwOHBkOFFxZmZ6a1U0TWtrSzJMKzZXQUFzNnB3NlNRN3FnS2ZtTzVrWnFhWlgrL3hEYnRJeTFpSzZFWmFCTVZqL20rZmowS0h5cUtjN2xPU1hxa044Y2NEc3JaUGlKSFNWck9mdmE4K1FlVjc2OEV3S0N3L2xhWFhmaE9USlhheHhqQjBYdm5sNTNwOXJzWHU3bk1QeGozci84THVWLzRZcjVnS2tEMnhuTWxMUGtUcG92TXgyN3BmQkhKbUY3TG8wczh5LzBPZnBuYjNKcXAzYktCKzM5c0UyaHVwZW04OVZlK3R4NTFielBtZmorMHVPUnJyQUMwT0Q4SE8yRXlBeWFmRXdtWFJyR1ZjOUtYZmMzRFRzeHpaOWpKN1gzMWlTTWRldVBJekVoYUJzRzdpM2JaOFdzUGRLK2dXdUJWS3MxVnluRXAveTJUVGdra0ZwMVhCZVhTeVRIR0dDY09BRnIvQmtWYWRCbS9zWEVRM0ZBNzVNbW1MMkZpVTFZaFZsWkVlTWJyYXdsM0RZdnFjVTZZTENZdEpzS29LbjU3aFpFVlJvbURJbnc4R2VLcGljRVZPVnUvMzQ0MFlmR3hxN0dSbGFiNlZtWmxtZnJQSHo1dE40MitCZWFwTUlSMUo1MHl3TVRPajV6K0xoVGtXRnVkYTJOcWMrdE9IaFJnUDltMTRrc3J0NjdEWVhjejU0UFZNTy8yaktGM08xczFXQndYVFR5SFExb0FXaldBWUdpYXpqZXlTbWN6KzRNZHhaaGYyZXR6SnAxN0ludlYvSnFka0prV3psek54L3RsSkJUeVR4VWJKL0hNb21YOE9ocTdUVnJPUHBvcjNhYTNjVGRtcEYySXl4ODZ3azkwM2NiQU1YYVB4NEx0a0ZrMk4zMmV4dTVoNTdqWE1QUGNhSWtFdjN1WWF3djd4aVVJQ0FBQWdBRWxFUVZST0lnRXZrWkFmUFJwRzE2SVlSdUpLdktLYVVCUVYxV1JDVWMxTW5IZm1xUFEzbFhSR0xXeHRMU1NnSlg2M1p6a1VaaGFvWkRsT3dqOTBYU2dLNUxvVWNsMG1XZ01HZXh0MDJnS3gwTmdhdHJPcGVRS0xzeHZ3eUZwR01ZcmFnNG13bUdHVGtjWHhSc0xpQUthNFRkd3gxODNFbzNzVzZnYjhZYitmNXdlWWV0cVh0UlVCbW9JYS96M0xoVlZWeUxLcS9MLzViclkyUi9pL2ZYN3FBb083Z3RmWDlnakhObjhmanE3N05DWmJ3VE5WbGJsTjNGanVZblpXNy84a2Ntd3FYMS9nNGUzbUNIODg0S2ZLSjFkYWhSaU9VeTcvQWxrVHl5azc1UUtzRGsrdmJjNjY4YjVCSDlmbXp1YkQzL2hMUE53TmhhS3FaSmZNSkx0azVwQ1BNZmpYTkxINEkzZjIrYmpGN2laNzRvd1QxcDkwMFJtMXNMbTVDTTJJL1UxVWdKbUZLbVhaYVRTL2RJUmtPeFNXbHBtb2FOWFpVNjlqRUZ2UHVMbTVpS1c1dFJJWXhhaHA2VElOTlZ2V0xJNDdFaGI3WUZiaG8yVU9QbHJxaUU4NzlVVU5mdksrbDIwdHcvdUYrVnA5bUNxZnhwZm5lOGkzeHc2K09OZkNncHhNWHE0TjhkVGhBTTJoNUs2c0RHZDdoV015clNvbFRoTk5JWTIyc0VGRU55aHltTGhwUmlLSXRrZlM4MHBQa2RQRWxaTWRuRmxnN1RZRnFUMnM4OUF1SDJWdUU5ZE1kY1pIV1UvTnRYQktUaVp2TklaNTVraVFnMmswQlZlSUU4bGt0bEoreHVXamR1eFVwS1Q3UE1nVExLeWIyTnBhR0ErS0ZoTXNMRGFSNjVMUHVUOWwyU3B1cThLMkdvMklCcHFoc3JXMWtHVzV0VElsVll5NGtLYlNjblJrMGFRYTVEbmtaMnk4a2JEWWk5bFpabTZlNGFMRWxialNVZVhUK09GNzNrR1AvUFhsa0Zmai83M1p6cWRudURpck1IWmlZenE2Tjk2NUUyeThWaC9pK2NvZ1IwN0FDSmJIb3ZEdHhiMWYyVDltWjJ0NmhhTHlERE9YbHRwWm1tZnRzVTdsMWJvUWorMzMweGt4ZUxjbHd2YVdDTGZPY2pIRkUvdm5vaWh3ZW9HVjB3dXM3RzZQOGxKTmlFME5ZY0xwUHZ3cWhCQXBRamNVM20zTGowODl0WmhnYVprSmwxV0NZakp5WGJGUnhzMFZzY0FZME15ODI1YlBrdXg2S1hvalJsU0RQM0d1WGVpSXlzL1hPQ1Joc1lzOHU4cjEwNXdzTCtoK1ZmcU5oakNQN1BZUkdPRTk4dnhSZzUvdjlMSzUwY3FONVU1eWptN0ZZVkhodktKWWFQemFXKzN4clNoNjA5ZjJDajlabXRsdEdtbC82Z0lhQnJIcE9iMnBEK2hEbm5ZN25qaE1Dc3NMckZ3NDBjWlVUODhmL1lPZFVYNi96OC91OXU3QitKQlg0K3R2ZC9EQllodlhUSEhpc1NRK3FWbVpabVpsbXJteDNNbVdwakFiNjhQc2FJME1lUjlHSVlRUXc3ZmZteFV2WnFNUUcxR1VvRGc0THF2Q3dtSVRiMWZHemhGYXczWU9lTE1vOTdTT2RkZEVHcW56SmM3SEpyaGtWSEU4a3JEWVJhWlZaVWxlSWloMlJneCt0OWZINncyalczeG1TMk9ZN1MwUnJwcmk0SklTZTN6SzQrTUgvUDBHeFpFUzFXRm5XNFFzcXhwL2JjMkl2Zi8zV3lNOFh4WEVGeDFlK2ptMi85K0pabEpnUVk2Rk13cXNMTTIzWXV1bGFrK1ZUK092aHdOc2FnalQxN3ZVRFhpeE9zU0d1akNYVExLemNwSTl2bjBLZ05Pc2NPNkVXTUQzUlEzZWFZN3dWbFBzK3pyY3owNElJVVR5Z3BxWkNuOUcvUGJNUWxXbW5nNVJyaXRXQ0doM1Eyd3B5bUYvQnBPY25iSVBveGd4ZGY1RTlma0pUbGtYT3g1SldPemlRRWVVUCt6Mzgra1pUclkwaHZuTlhqL3Q0Uk96Vmkrb0dhemU3K2RmVlVGV1RYVmlVZWx6SDhZdGpSR3liZjMvb3Y3RkxoODJOZmsvanQvWjJqbW8vbzVuRmxWaFlZNkYwL0lzTE1temRoc0o3T3BBUjVTL0h3bXlwYkh2a0hpOGdHYnc1T0VBejFjR3VXQ2lqVXRLN1BFUjRXTmNab1d6Q3EyY1ZXaEZOK0RaeXFCc3V5R0VFQ2ZJUG05V2ZCL0ZMSWNpeFd5R3FTeEhwYTdUb0MxZ3hQZXFuSmZaTk5iZEVtbWl4dGNsTExva0xJNUhFaGFQODYvcUlMVUJqZTNETEdJelZBMUJuWi92OVBiYlpzM0JnWVBIL283eGRkWHY1ZHFSMjh6ZXBNUzJ1T2lMM1FRM2xqdkpzL2M4UWRDTTJFanU4MVZCOXJRUC9UTUthQWJQSEFueWo4b2dTL090WERUUjNtc2wxY2FnempOSEJyZkZpaEJDaUtIcGpGcW9DYmpqdDJjV1NGQWNDVE1LVkxaVXhHWTZWUWZjVEhhMTQ1YnFxR0lFSE81SWhNWEpHZkl6TlI1SldPekZXQVhGZFBiSWJ0K0lIY3R1VXZvTmk1MFJnd2QyZVBuZUtSbFlqcDRuTkFSMS9sTVQ0cFhhRUcwak9GcXNHZkI2UTVqWEc4SVVPMDJjVjJUanJFSXIyVGFWa0did3cvYzY2WXpJTkZRaGhEZ1JxZ09KWW0wRmJtWGM3NlBZMU5URTg4OC96OVZYWDQzZGJoL3I3dlFwMjZGUTRGWm84TWIrbmxVRlBNenk5RjR6UVloa2VTTXFqWUZZRkxHYmRKbUdPazVKV0JScDZXQm5sRWYzK1ppWmFXWjliWmlkYlpHa3A1b09WWTFmNC9FRGZ2NTQwTSs4TEFzbUJTcGxQMFloaERoaEdvS08rTmVsdzVoKzJ0VFV4Q3V2dkRMazUxOTExVlZKdFh2OTlkZDU0b2tuNk9qbzRQYmJiMC9xT1d2V3JHSE5talc5UHZiMDAwOXo2NjIzRG5pTVNaTW04YTF2ZlN1cDF6dW1ORnVsNFdnZGhZYWdVOEtpR0xhS2prU2RrTWtaRVFheGVrcWNRQklXUjlqTkc5dkd1Z3NEZXVKUUFGY2Y2L2hHMHJlM2R2UlpZWFU0UXJyQlhXOTNBUFJiZGZRL05TSCtVek55MDErVFpSandYbXZ5VjhldVczK3NzdHp3NDJ4ZjFYR0ZFQ0xkZFVhdEJMVFlsRGFMQ1hLY1EvOEwxTkRRd0dPUFBUYms1eWNiRmxldVhNbExMNzNFQ3krOHdMbm5uc3U4ZWZPU2VsNXBhU2xmL2VwWDQ3Y2JHeHU1NTU1N0FMajg4c1QrcFRVMU5heGR1NWFiYnJvSm15MHhJeWNqSTFFQUtGazVUZ1dMaWZoV0dwMVJDeDZaaWlxRzRWQ1hzRGdsYzNTTFNZcWhrN0I0RWhydDZxN0hqTmE2U2NPQWZlTnNUZVp3UkdSL1JpR0VHTGFHb0RQK2RiNWI2YkdIN21ETW1UT0g1NTU3THVuMjI3ZHY1OEVISDZTdHJZMVBmZXBUOGZzMVRjUG42MzhaeHNjKzlqSFdyVnVIMCtta282T2oxell1bHd1VEtiRWRsdFZxcGF5c3JOdnRZeTYrK09MNDF4czJiTUJ1dC9PUmozd2s2ZmZTRjBXQmZKZENUVWZzYjFaRDBJWEhQZjR2a0l2eDYyQjcxL1dLRWhiSEt3bUxRZ2doaEVoNUhaRkVZTXAxblpqQ050Rm9sTldyVi9QVVUwOVJVRkRBL2ZmZlQzbDVlZnp4ZmZ2MjhlVXZmem1wWTIzY3VMSFB4Mzc4NHg5M08rNysvZnRadVhKbHIyME53OER2anhYQ3E2cXFvcUNnb0VkZ2RibGNTZlhwZUxrdWxacU8yRlRVcnArM0VJT2w2UXA3V3hPajNUT3lUdnhNTUpFY0NZdENDQ0VHeFc2ekVnNEdzTm9kQXpjV0tTc2NET0N3OTExTWJMenhSUk9qRlBZVGNIWlRXVm5KQXc4OHdJRURCMWkrZkRsMzNubG5qeEEyWWNJRWJydnR0bjZQODlCREQ1R1ZsY1YxMTEzWFo1dUNnb0p1dDh2S3lyajc3cnZqdHhzYUdyanJycnNBcUs2dTdyRnVjZFdxVmQxdUQyYlV0Q3Q3NGlQdTlua0xNVmdIT3l3RXRkaEZuVW1lQ0I3cmlkbXFUZ3llaEVVaGhCQ0RVanloZ0lhYUNrcW16aHJycm9oUjFGQlRRVkZoM2xoM0kybGhJekdhT05waDhSLy8rQWUvKzkzdjBIV2RXMjY1aGNzdXU2elhkbGxaV2QybWhmYm1vWWNld3UxMkQ5aXVLNHZGUWxGUlViOXRWcTllM2VPKzJ0cGF2dktWcnlUOU9zZXpkZmxjdTM3ZVFneldycFpFOWQrNXViM3ZLeTdHQndtTFFnZ2hCdVgwMHhid3ptc3ZTRmhNYysrODlnS25uN1p3ckx1UnRHaVg4R0l6ajI0UnQ0Y2ZmaGlYeThXOTk5N2JiWHJvaWRMZk5OUmpzck96Z1ZnUm5VY2VlWVNTa3BJQjEwOE9wT3ZucWtsWUZNUHdmbk1pTE03T2xpbW80NW1FUlNHRUVJTnkxV1VYY011WDd1WFE3bTFNbVpVNllVSWs3OUR1YlZUdDJzdzNQMzNYV0hjbGFZYVJDREttRTVCanNyT3p4eVFvenAwN2w1dHV1b2tsUzViRTd3c0VBbXphdEFsVkhkMDNidTV5ZU4yUWZRN0UwUGdqU3J3U3FsazFLSmV3T0s1SldCUkNDREVvVG9lZEw5NzZjYjcvaS91NDR1YXZTV0JNTTRkMmIrUEozOXpIM1orN0RxZGovRzRVZnp4Rk1lS0JVZE9IRmhpM2JObkNkNy83M2FUYVZsVlZEVGk2ZDJ4dFlHMXRiYi90b3RGb24yMFVSV0hDaEFueDE4ek56U1UzTjdkYkc0ZkR3WW9WSzZpdXJ1NTJ2MkVZOFdPTWhHaVhaV1dxSXBXOHhkQzgyK1RnV0NINDJka2hyS3I4TEkxbkVoYUZFRUlNMmlrTFpuSFg3ZGZ4NENQL3c2UTV5empsckE5UlVGd21SVzlTVkRnWW9LR21nbmRlZTRIS25adTQrM01mWi9IODFKcG1iRlowSWtac2U0bFExTUJwSFh4QUtpMHQ1Y1liYnh5dzNhT1BQa3BtWmlaWFhIRkZVc2U5K2VhYiszMjhycTZ1enpZV2k0VzFhOWNDOUNoYzA1dUhIbm9vL3ZXeHFxaGQ5MWdjamxBMGNWSnZVcVFnaVJpYXQrb1RmeWVXRkFiR3NDY2lHUklXaFJCQ0RNa3BDMmJ4NngvZHpWK2ZlWkdYVnQ5SGJYMFRnYUJNSjBwRkRydU5vc0k4VGo5dElkLzgwZDBwTmFKNGpGWFJpUkFMaThFb09JZXdzOE9FQ1JPNmJXcmZsMGNmZlJTUHg1TlVXNkRmb2pJLy9PRVB5Y25KNGFhYmJ1cjE4YTVUUzU5NzdqbkM0VEFkSFIzazVlVlJWVlhGcmJmZTJxMjZhVlZWVmZ6cnVybzZGRVVoTXpNenFYNE9KTlJsaTJPcmhFVXhCSUdveXM2anhXMVV4V0JSdm9URjhVN0NvaEJDaUNGek91eDhjdFdsZkhMVnBXUGRGWEdTYzVraitMVFlkZzdCNkFDTlQ3Q3p6ejY3ejhkKytNTWY0blE2KzIzVDFZWU5HL2pwVDMvSzAwOC9QV0RiZDk5OWw4ek1USFI5WklKZE1KTDQybVdPOU4xUWlENXNiN0lUMVdPai9yTnpRcmdzY3RGaHZKTlNWa0lJSVlSSWVSbVdjUHpyWmwvNm5vQzJ0YlhGSzUwZXMzTGxTbGF1WE1tZGQ5NUpjWEV4cTFldkpoZ004dXl6eitMMysvbmM1ejdIN3QyNzQ0OE5WZGZQdGV2bkxVU3kzdXd5QmZYVUFobFZUQVV5c2lpRUVFS0lsRmRnOTdQZm13VkFvOWZBTUdDRTZycU1LMGVPSEtHam82UGJkTk5ISG5rRUFLdlZpcXFxV0sxVzdyMzNYblJkNTFlLytoVnIxcXpoSzEvNUN0ZGNjdzNYWEhQTmtGN1hNS0RSbDFpeldHQWYzalljNHVUVEhqYXh2U2tXRnMycXdTa1NGbE9DakN3S0lZUVFJdVY1ekdFY3B0alV5SWdHTGY3MHJMQzRmZnQyZEYzbmU5LzdIczNOelFDVWxKUlFVbEpDUmtZRy8vem5QL25zWnovTHZuMzd1UHZ1dThuUHorZnpuLzg4WC9qQ0Yzanl5U2Y1eGplK1FXdHI2NkJmdDhWdkVORmlYenRNVVR3eURWVU0wdXMxem5nVjFGUHlBN2hsQ21wS2tMQW9oQkJDaUxSUVlFK01WQnhwSFowVDBjR3Mvd3NHZ3dQK0I3RXRMcEpwdDNYclZob2FHdmpNWno2RHBtazl0dm5ZdkhrenYvemxMNWswYVJJLys5blBtREZqUnZ5eEZTdFc4S01mL1lpT2pnNDZPam9HL2I2N2ZwNEZkditnbnk5T2JnYXdvY1lWdjMzMlJCbVpUaFV5RFZVSUlZUVFhV0dpbzVNS1h3WUFEVjZEdG9CQmxtTjRjMUhiMnRvd0RBT1B4NFBKWk9LMTExNER3TzEyRC9qY0s2KzhNcW5YcUs2dUhyRHQ0NDgvem05LysxdWNUaWNyVnF6ZzFGTlA1Yjc3N21QMzd0M2NmdnZ0TEZxMGlJS0NBbGF0V2tWWldSa0hEeDdrNE1HRDZMcU9ydXRFSWhFaWtRZ1hYWFFSVzdac0lUYzNONm4zQU5BYU1HandKa1pxU3h5ZFNUMVBpR1AydGRtbzk4ZGlSNzR6eXN4c3FaeWRLaVFzQ2lHRUVDSXRlTXdSaWgxZWFnS3hFTFNuUVdkcG1XbFl4OXk0Y1NNUFAvd3dFTnZjL3RoRzk4bFVMNzN0dHR1RzlkcGR1Vnd1ekdZekYxMTBFVmFybGJ5OFBPNi8vMzQyYmRyRSt2WHIyYlJwRTYydHJZUkNBNStFNStYbEpSMWtBZlkySkVZVkp6cTh1R1VLcWhpa2RaV0pVY1d6aW4xcHVaNDRYVWxZRkVJSUlVVGFLSGUzVVJkMG9Sc0tiUUdEaWxhZHN1eWhyN3FaUFhzMkYxNTRJWnFtb2VzNmRydWRoUXNYY3VhWlp3NzQzSXN2dm5qSXI5dWJXMis5bFpLU2t2aHRSVkZZdm53NXk1Y3ZqOThYaVVRSUJvTkVJaEYwWFkrSFcxVlZVVlVWczltTTFXcEZTZkpzdmFKRnB5MXc5QmlLd1hSMzJ3aStJM0V5YUFtYWVLdkJDY1FLMjV4WkpGTlFVNG1FUlNHRUVFS2tEYnNwU3BtemcwTysyRWIwZStwMTNGYUZYTmZRaGpLbVRwM0tIWGZjTVpKZEhMTFpzMmNQMk1aaXNXQ3hXRWJrOVpwOUJudTZqQ3BPZG5aZ040MnpUU3pGdVBkU3BTZGUyT2IwSWo4Wk5pbHNrMHFrd0kwUVFnZ2gwc3AwZHh2WjFxUEZZNEJ0TlJxK2NIcFdSeDB0dnJEQnRocU5ZNTlhdGpYSU5CbFZGSVBranlxc3IzTEdiMTlZNWgzRDNvaWhTTm13YUZQbGw3NFE0NUZkL20wS0ljYVlxaGdzeW1yRWNYUVVMS0xCNWdxTlpwLzhma3BHczg5Z2M0WFdaYXVNQ0l1eUdsRVYrZnpFNEx4YTVTYWt4ZUxHb3Z3QUU1eXkzalhWcEd4WW5DQkQyRUtNUzRVMmJheTdJSVFRV0ZXTnhkbjFtSlRZK1VKRWc3Y3JOU3BHYVV1TmRGSFJvdk4yWlNJb21oU2R4ZGtOV0ZYNTNTNEdKNlNwdkhqRUU3OTlrWXdxcHFTVURZdExNc05qM1FVaFJDK1daTXBWUXlIRStPQXhSMWlhV3hzZllUU0EzZlU2bXl1MGVORVdFZE1haUkwbTdtN1E0MU5QSGFiWTUrZVI2cWRpQ0Y2dWRORWVqa1dOOHF3UTA3Tmt1NHhVbExKaDhiS0NJSGxXdVRvb3hIaVNiOVc1ckRBNDF0MFFRb2c0anpuQ3N0emErQnBHZ0xhandXaHJWV3hxcW5HUzVrYkRpRTA1M1ZxbHNlVzRBSjF0RGJJc3QwNkNvaGlTUUZUbG54VVo4ZHVYVCs5QWRzdElUU2xiRGRWaE12aE1xWS92N2ZjTTNGZ0ljVUxjV3VyRklXc1doUkRqakZYVldKSmR6MzV2RmhYK0RIUWpkdHJhNERWbzhHcFlUSkR2VXNoMXFkZ3RZRE9EemF4Z1R0bEw2ajFGZFFoRkRVSlJDRWFnMmFmVDZEUGkwMDJQVVJXRHljNE9wcm5iWkkyaUdMSi9WYmp4UjJML3p1Ym1CaW1YVWNXVWxiSmhFV0MrSjhJM3AzZnk4QkVYVGVFMCtvMHVSSXJKcytwOHB0VExmSStVVkJkQ0ROOU9yNFY3OW8zR3hlQW9OcVdkU1RZSCtSWmIvTjZJQmpVZEJqVWRKL2U2dk1aSWlNcFFnSTBkR3VBZXNQMDk1WjJqM3ltUmNqckRLaThlU2Z6OGZIUmEreGoyUmd4WFNvZEZpQVhHSDgxcTU1a0dPMisxVzZnUG1RanFNdEF0eEdpenF3YUZObzBsbVJFdUt3amlNTWtWYUNIRXlObnBIWm05QW51enRUTkV0am5DREtlVnlYWXpidFBKZThHNVV6T29DRWJZNncvVEd0V0pyVkE2ZVQ4UE1YeHJEMmJHSzZDZVVoQmtjb1pNWlU1bEtSOFdJVFlsZFZWUmdGVkZnYkh1aWhpa3Y5WTYrR3Vkbzl0OVR5eHVHYVBlQ0NHRU9GbTBSblUyZHdUWjBnSFpGcFV5bTRWY2kwcW0yWVJkVmJBcUNtb2FYWHZXRFFnYkJrSGRvRDJxMFJ6UnFRaEZhSTBrQ3RvSU1Wd1ZuUlplcTNJQllGWU5ycGd1ZTNPbXVyUUlpMElJSVlSSWJaTWRHdDh1N3hqcmJnZ2hoc2dBMXV6T2psOTh1TERVUzZGVGxxZWtPZ21MUWdnaGhCaHpMcFBCWExlY1dBcVJxamJWT2puUWJnVWcyNmJ4NFNteXBqVWR5S1IwSVlRUVFnZ2h4SkQ1SXdwLzI1Y1Z2MzMxakRac0p0bmlMaDFJV0JSQ0NDR0VFRUlNMlovM1p0TitkR2VDV2RraGxoUktIWkYwSVdGUkNDR0VFRUlJTVNUYm14eThYdXNFd0tvYWZISjJLMmxVRytxa0oyRlJDQ0dFRUVJSU1XaitpTUpqT3hQVFQ2OG9ieWRmaXRxa0ZRbUxRZ2doaEJCQ2lFSDcwOTVzMnNNbUFHWm1oeml2eER2R1BSSWpUY0tpRUVJSUlZUVFZbEMyMUR0NG84djAweHZtdEtMSS9OTzBJMkZSQ0NHRUVFSUlrYlI2djVuSGRtYkhiMTg5czUxOGgwdy9UVWNTRm9VUVFnZ2hoQkJKaVdnS2oyelBJYVRGWXNScEV3S2NNMUdtbjZZckNZdENDQ0dFRUVLSXBQeGxieWFWWGlzQWhjNG9uNWdsMVUvVG1ZUkZJWVFRUWdnaHhJQTIxVGxaViswR3dLd2EzRHEvR1lkWkgrTmVpZEVrWVZFSUlZUVFRZ2pScndQdFZuN2ZaWjNpeDJhME04a1RHY01laVJOQndxSVFRZ2doaEJDaVQ4MUJFNy9ZbGtkVWowMDRQWHVpajdObG00eVRnb1JGSVlRUVFnZ2hSSytDbXNyUDM4MmpNeHlMRFRPelExdzdzMDNXS1o0a0pDd0tJWVFRUWdnaGV0QU5oVisvbDAyVjF3SkF2alBLWnhZMFkxYU5NZTZaT0ZFa0xBb2hoQkJDQ0NHNk1ZQS83TXBpZTVNREFJZFo1NDZGemJndFV0RG1aQ0poVVFnaGhCQkNDQkZuQUgvZGw4V0dHaGNBSnRYZ00vTmJLSEpKUVp1VGpZUkZJWVFRUWdnaFJOdy9EM3Y0ZDBWc2l3eEZnVnZtdGpBbk56akd2UkpqUWNLaUVFSUlJWVFRQW9CMTFXNmUycDhadi8ySldhMmNXaGdZd3g2SnNXUWU2dzRJSVlRUVFnZ2h4dDRyVlc3K3VEc3JmdnZLNmUyY05kRTNoajBTWTAzQ29oQkNDQ0dFRUNlNWYxZTRlV0pmSWloK2VISW5INXJjT1lZOUV1T0JoRVVoaEJCQ0NDRk9ZczhkeXVEdkJ6TGl0eStiMnNHbFV6dkdzRWRpdkpDd0tJUVFRZ2doeEVuSUFQNitQNU4vSFBiRTc3dGllanNYeTRpaU9FckNvaEJDQ0NHRUVDY1pUVmY0dys0c05oN2RIZ1BnbWhudG5GOHFRVkVrU0ZnVVFnZ2hoQkRpSk9LUEtqeThQWTlkTFRZQUZPRGpzOW80cDhRN3RoMFQ0NDZFUlNHRUVFSUlJVTRTelVFVFA5MmFSNDNQQW9CVk5iaDVmak9MODJVZlJkR1RoRVVoaEJCQ0NDRk9Bb2M3TFB6ODNYemF3N0d0MWoxV25Uc1dOakVsTXp6R1BSUGpsWVJGSVlRUVFnZ2gwdHhyMVM3K3VDZUxxSzRBTU1FVjRmT0xtc2wzUk1lNFoySThrN0FvaEJCQ0NDRkVtZ3JyQ210Mlo3R2hTeUdiR1ZraFBydXdHYmRGSDhPZWlWUWdZVkVJSVlRUVFvZzAxQlF3OC9EMlhDbzZMZkg3TGlqMWN1WDBka3lxTVlZOUU2bEN3cUlRUWdnaGhCQnBabXVqbmQvdnpNRVhpYTFQdEtvR044eHQ0UU9GZ1RIdW1VZ2xFaGFGRUVJSUlZUklFMEZONWM5N01ydE5PeTEwUnJsdFlUUEZyc2dZOWt5a0lnbUxRZ2doaEJCQ3BJRUQ3VlordXlPSHhrRGlGSDlKWVlCUHptN0ZZWmIxaVdMd0pDd0tJWVFRUWdpUndxSzZ3ck9ITW5qK3NBZmo2RkpFdTBubjJsbHRMQy95bzR4dDkwUUtrN0FvaEJCQ0NDRkVpdHJYWm1YMXJteHFmSWtpTnRNeXc5dzhyNFU4MlJaRERKT0VSU0dFRUVJSUlWS01QNkx3dC8xWnZGcWRXSnVvS25EWjFBNHVtZHlKcWtpMVV6RjhFaGFGRUVJSUlZUklFUWJ3WnIyVFArM0pvak9zeHUrZm5CSGhFN05iS1BWSUVSc3hjaVFzQ2lHRUVPS2taZ0R0RVJ1TlFTZWRVUXMrelVwRVY0a2FDb2FSK3F1OUZNWEFyQmhZVkIyWEtZekhIQ0hmN2lmVEVwSzFiQ21tc3RQQ1gvWmxzYnZGRnIvUFp0SzVmSG9uSzBvNlVlVWJLa2FZaEVVaGhCQkNuSlNhUXc3cVFpNGFndzVDdW1tc3V6TnFERU1oWWloRWRCVi8xRXhqQ0E3Nk1yR3BHdm4yQUJOc1BuSnRzdmZlZU5ZV01ySDJRQWF2MTdqb09ybDBVWDZBYTJlMmtXUFh4cXh2SXIxSldCUkNDQ0hFU2FVdFltTnZSdzZ0RWR2QWpkTllTRGRSNVhkVDVYZVRiUWt4STZPRkxFdG9yTHNsdWdocEt2K3FjUFBDWVE5aFBURnNtT2VJc21wR0c0dnpnMlBZTzNFeWtMQW9oQkJDaUpPQ1h6T3pwek9IaHFDengyTTJNK1M3VmJLZENuWno3TGJOckdCV2V6bFFpb25xRUlvYWhLSVFqRUtyMzZEUnF4UHFVaWl6TldKamMzTVJCWFkvTXowdE9FMVNSWE1zUlRTRjEycGNQSC9ZUTFzb01lcnRNT3Q4ZUhJbjU1ZDZNYXRTd0VhTVBnbUxRZ2doaEVoN1RTRUgyOXJ5aVJxSjlLY3FVSktsVXBTaGtPVkkzOFZlWmhYTVZnV1hOWGE3T0VNQlZOb0NCclVkQmxWdE92clIzTkVRZE5JU3NyTW9xMUdtcG82QnNLN3dhcFdiZng1MjB4NU9oRVJGZ1hPS3Zmelh0QTQ4Vm4wTWV5aE9OaElXaFJCQ0NKSFdLbndaN09uTTZiYldxemhEWVhxK2lzT1N2aUZ4SUZtT1dFaWVuS093cjFHbnRpUDJDVVVObGJkYkM1bnBhYUhNMVRIR3ZUdzVoSFdGOVZVdVhqaWNRWHU0KzNEMi9Od2dWODVvWjZKTHFweUtFMC9Db2hCQ0NDSFMxcTZPWEk3NFBmSGJkZ3NzbW1naTAzN3loc1RqT1N3S0M0cE5sT1VZdkZ1dEVZekVLc1R1N3N6QnIxbVluZEU4MWwxTVcrMWhsWFZWYnRaVnVidHRnd0d4a0hqcDFBNm1ab2JIcUhkQ1NGZ1VRZ2doUkpxcThHVjBDNHBaRG9YRkpTYXM2VnY0ZEZneTdRckxKNXZaV3FYUkZvaU5NaDd4ZTNDYUlqTENPTUlxT2kzODU0aUh6ZlVPTkwzN2hZdDV1VUV1azVBb3hna0ppMElJSVlSSU8wMGhCM3M2YytLM2l6SVU1aFdaWkIrNkFWaE5jRnFwaVIyMVdueGE2cDdPSE56bWlLeGhIQ1pOVjlqV1pPZWxJMjcydHZXc3hMc2dMOERLcVoxTXpaQ1FLTVlQQ1l0Q0NDR0VTQ3QremN5MnR2ejRHc1ZzaHdURndWQVZtRmRrSWhDSmpUQWF3THR0K1N6UHE1RXFxVU5RNjdPd3NkYko2N1V1T2tMZHA1cGFWWVBUaTMyY1A4bkhCRm1US01ZaENZdENDQ0dFU0N0N09uUGlWVS90RmxoVUlrRnhzRlFGRnBlWWVPTndsR0FrVnZSbWIyY09pN0lheHJwcktTRVFWWG16M3NHR2FoY0hPNnc5SHMrMmFadzN5Y3ZaRTMyNExGTGRWSXhmRWhhRkVFSUlrVGJhSXJadSt5Z3VtaWhyRklmS2FvcDlmcHNPYXdEVUI1MjBSV3hrV1VKajNMUHhLYXdyN0dpeTgxYTlrM2NiN1lUMW5sY29adWVFT0d1aWwxUHpnNWhrbjBTUkFpUXNDaUdFRUNKdDdPMUlyRk1zemxDazZ1a3daZG9WaWpLVStQckZ2WjNaZkNDbmJveDdOWDZFTkpYdFRUYmVibkN5dlkrQW1HM1RPS1BZeDVuRmZ2SWNNbzFYcEJZSmkwSUlJWVJJQzgwaEI2MlJXT0VRVllIcCtlTjdTTEdwcVlubm4zK2VxNisrR3J2ZFB0YmQ2Vk41dmtwOXA0WnVRR3ZZVG5QSWNWSVh1MmtObWRqUlpPZTlaZ2Z2TmRtSTlCSVF6YXJCd3J3Z1owNzBNVGNuS05PZ1JjcVNzQ2lFRUVLSXRGQVhjc1cvTHNsU2NWaUdkcHltcGlaZWVlV1ZJZmZqcXF1dVNxcmQ2NisvemhOUFBFRkhSd2UzMzM1N1VzOVpzMllOYTlhczZmV3hwNTkrbWx0dnZYWEFZMHlhTklsdmZldGJTYjBleFBaaExNbFNPZElhVzF0WEgzSU9PaXpxQnJ4UjYySlBxNDBiNTdZTTZybGpMYUlwN0d1enNhUEZ6bzRtR3pXKzNuK3d6S3JCbkp3Z3B4VUdXSlFmeEdHV3RZZ2k5VWxZRkVJSUlVVEtNNERHb0NOK3V5aGo2RU01RFEwTlBQYllZME4rZnJKaGNlWEtsYnowMGt1ODhNSUxuSHZ1dWN5Yk55K3A1NVdXbHZMVnIzNDFmcnV4c1pGNzdya0hnTXN2dnp4K2YwMU5EV3ZYcnVXbW0yN0Naa3RzMVpDUmtaSFU2M1JWbEtGd3BEWDJkVVBReWV5TVpwTDVoQTFnVzZPRHAvWm54RVBXc2lJL2MzS0NnKzdEaVJMUkZBNTNXdGpmWm1OUHE0MjlyYlplcDVlQ0JFU1IvaVFzQ2lHRUVDTGx0VWRzaFBUWXRGT2JHYkljUXcrTGMrYk00Ym5ubmt1Ni9mYnQyM253d1FkcGEydmpVNS82VlB4K1RkUHcrWHo5UHZkakgvc1k2OWF0dytsMDB0SFIrOGIzTHBjTGt5a3hwZFpxdFZKV1Z0YnQ5akVYWDN4eC9Pc05HelpndDl2NXlFYytrdlI3NlV1bVE4Rm1obEFVUXJxSmpyQ05UR3YvaFc3MnRWbjUyNzRzRHJSM3J3YjY3d3IzdUFxTHZvaktnWFliKzlxczdHdTFjYmpUUXJTUGNBaVFaZE9Zbnhka1hrNlFPYmtoQ1lnaXJVbFlGRUlJTVdUK1FKQy9Qdk1pcjcrNW5acTZCb0loMlV3NkZkbHRWb29uRkhENmFRdTQ2cklMY0RyRzcvcTV2alIycVlDYTcxYjdhVGx5b3RFb3ExZXY1cW1ubnFLZ29JRDc3NytmOHZMeStPUDc5dTNqeTEvK2NsTEgycmh4WTUrUC9makhQKzUyM1AzNzk3Tnk1Y3BlMnhxR2dkL3ZCNkNxcW9xQ2dvSWVnZFhsY3ZYMjFINHB4RDdYcXJaWU1Hb0lPZnNNaTlVK0MwL3R5MkJiazZQYi9RRUphMmNBQUNBQVNVUkJWRGFUemtWbFhpNHM4dzc2OVVlQ0FiUUdUVlI2clZSMldxanN0SERFYTZIUjMvL3BzRWsxS004TU15ODN5THk4SUJQZGthUkdWWVZJQnhJV2hSQkNETWs3MjNmejRDT1BNMm5PTXM2Ly9xc1VGSmRodFRzR2ZxSVlkOExCQUEwMUZienoyZ3ZjOHFWNytlS3RIK2VVQmJQR3VsdUQwaGxOckNQTGRvNytxWHhsWlNVUFBQQUFCdzRjWVBueTVkeDU1NTA5UXRpRUNSTzQ3YmJiK2ozT1F3ODlSRlpXRnRkZGQxMmZiUW9LQ3JyZExpc3I0KzY3NzQ3ZmJtaG80SzY3N2dLZ3VycTZ4N3JGVmF0V2RiczltRkhUcnJLZENsVnRzYSs5MFo3cjlscUNKdjUrSUpNM2FwMTAzUlRDcEJxY085SEh5aWtkZUt5alB3cW5HOUFTTkZQdk45TVFNRlBuTTFIdHRYTEVhOFVmR2Zobnc2SWFUTTBNTXowcnpJeXNFTk95d3RoTk1ub29UazRTRm9VUVFnemFPOXQzOC8xZi9KRXJidjQ2VTJZdEhPdnVpR0d5MmgyVVRKMUZ5ZFJaSE5xOWplLy80ajd1L3R4MUxKNmZPb0hScHlXbU90cEgrZXptSC8vNEI3LzczZS9RZFoxYmJybUZ5eTY3ck5kMldWbFozYWFGOXVhaGh4N0M3WFlQMks0cmk4VkNVVkZSdjIxV3IxN2Q0NzdhMmxxKzhwV3ZKUDA2eCt2NnVYYjl2TDBSbGVjUFovQnlwYXZIOU0ybEUveDhaRm9IK1NPNFpZU21LM1JFVk5xQ0pscERLdTFoTTQwQk0vVStFL1YrTTAxQmM3L1RTSS9udHVwTXl3aFJuaFdtUER0RW1TZUNXZlpBRkFLUXNDaUVFR0tRL0lFZ0R6N3lPRmZlOGcwbXoxd3cxdDBSSTJ6S3JJVmNjZlBYK05IRC84T3ZmM1IzeWt4SmplaUpxYWUyVVQ2N2VmamhoM0c1WE54Nzc3M2Rwb2VlS1AxTlF6MG1PenNiaUJYUmVlU1JSeWdwS1Jsdy9lUkF1bjZ1WVYwaHBLbThkTVRGQ3hVZUF0SHVVMy9uNVFhNVlubzdrenlSSHNjeGlBVSt6VkNJNmhEUkZRSlJGWDlVd1I5VjhVZlVvLzlYOEVkTitLTUtIU0dWdHBDWnRwQ0pqckRLVUtOY25pUEtKSGVVVWsrWTBvd0lwWjR3V1RaTnBwVUswUWNKaTBJSUlRYmxyOCs4eUtRNXl5UW9wckVwc3hZeWFjNHkvdnJNaTN4eTFhVmozWjJrUkkzRTZiN05QUHFuL3RuWjJXTVNGT2ZPbmN0Tk45M0VraVZMNHZjRkFnRTJiZHFFcW83dVdzMnVuMnZVVVBsWGhadG5EbmF2cktvQUZwUEJvUTRyRDI3TlI4WEFVQlNpdW9LbUcwUU5CVzBRbzM1RG9TaXhVRGpCRWFYUUZhSFFxVkhraWxEcUR1TzB5SWloRUlNaFlWRUlJY1NndlA3bWRzNi8vcXNETnhRcDdaU3pQc1JMcSs5TG1iQTRFclpzMmNKM3YvdmRwTnBXVlZVTk9McDNiRzFnYlcxdHYrMmkwV2lmYlJSRlljS0VDZkhYek0zTkpUYzN0MXNiaDhQQmloVXJxSzZ1N25hL1lSanhZNHlHT2JuQkhtSFJBTUthUWxqcjdUVkhwaCtxWXBCbDA4bXlhbVRiTmJKc1VYTHNHb1ZPalFtdUtIbjJxRXdqRldLRVNGZ1VRZ2d4S0RWMURSUVVsdzNjVUtTMGd1SXlhdXVieHJvYlNUTXJCcEdqbzR1aHFJSFpPdmhnVWxwYXlvMDMzamhndTBjZmZaVE16RXl1dU9LS3BJNTc4ODAzOS90NFhWMWRuMjBzRmd0cjE2NEY2Rkc0cGpjUFBmUlEvT3RqVlZHNzdyRTRIS0ZvSW9DWkZaMzczaXpvcDNYL3pLcUJXVEV3bTJMZk80ZFp4MmsyY0pwMVhCWWR4OUgvTzgwNlRvdUIyNktUYll1U1pkZklzT2ovdjcwN0Q0K3F2dmNIL2o1bnp1eVpUUFlGaGdSQkNQc2lvSUFvNGdJdXFUL1hDMVhidXFCRlJZWGVQclpYc1p0Y1M3SHF4ZnRUb1QvcXJjWFNha1ZMd1N1MXFDQlFFMEJaUkFrRUFra0dFckpPSnNtc1o4NzUvVEV3eVRCSlpoSkNsc243OVR3OHo4eWM3L21lTTZjVzhzNTMrZUFpNVY4aU9nL0RJaEVSZFlySDYrT3Vwd09Bem1DRTI5TnhIYjIrUkNzcW9YV0xYaGt3NjZLYzBJYXNyS3l3b3ZidGVmUE5OMkd4V0dKcUM2RERUV1ZXcmx5SmxKUVVMRnk0c00zanJhZVdidDY4R1Q2ZkQwNm5FMmxwYWJEYjdWaTBhRkhZN3FaMnV6MzB1ckt5RW9JZ3dHcTF4blNmMFhoYjdWR2pFMVdzdUxJU1A5MlYxV2JiRzNNYk1UZW5FUUVJRUFVVmtnQklZakFZaXFMS05ZSkUvUVRESWhFUkVmVjdabzBQTGpuNFk0Mm4remJlN0JaWFgzMTF1OGRXcmx3Sms4blVZWnZXZHU3Y2lWV3JWbUhqeG8xUjIrN2Z2eDlXcXhXSzBqMWxIMW8vVjdQR2h6U2pqTFhYMi9GSmVRTCtmQ1Fwck8yV1VndTJsRnJ3L0l3enlEWkhibkpEUlAxRHoxU3RKU0lpSXJxSUxGSkxJS2wzeGU5Nk5ZZkRFZHJwOUp6OC9Iems1K2RqeVpJbEdEUm9FTmF0V3dlUHg0Tk5temJCNVhMaGlTZWVRRkZSVWVoWVY3VityZ210bnZkMVE1cXcrdHBUU0RVRUlzNTU3b3RNL0hwUEJwVDQvWitFS0s1eFpKR0lpSWo2dlhTREN5WE53ZW1XMVUwSzR2WDM0V1ZsWlhBNm5XSFRUVmV2WGcwQTBPbDBFRVVST3AwT3k1Y3ZoNklvV0xObURkYXZYNCtubjM0YUN4WXN3SUlGQzdwMFhSVkFWVlBMQ0dXRzNoVjJYQkpWL0daV0JVb2FkSGpodkxXTXh4dDBlT1FUR3hhTnI4WFVUSGVYcms5RXZTTSsveVlsSWlLaUFjV3E5VUl2QmtlMnZETGdjTWZuVU5iQmd3ZWhLQXFlZi81NTFOYldBZ0JzTmh0c05oc1NFeFB4MFVjZjRiSEhIa054Y1RHV0xWdUc5UFIwUFBYVVUxaTZkQ2syYk5pQVo1NTVCdlgxOVoyK2JvTmJoZS9zTkZTOUtDTlIxL1o2MW1GV0g5WmViOGNjVzFQRXNkVmZwMkxoVmh1YS9QenhrNmkvNFA5YmlZaUlxTjhUQUtRYldrYXRLcHdYSnl4Mlp2MmZ4K09KK2djSWxyaUlwZDIrZmZ0UVZWV0ZSeDk5RklGQUlLTE1SMkZoSVY1Ly9YVU1HVElFcjc3NktrYU9IQms2Tm1mT0hMejAwa3R3T3Axd09wMmQvdDZ0bjJlR3dSMTFnNXA3Unpud1gxZWZidlBZQjhjVDIveWNpUG9lVGtNbElpS2l1SkNsYjRiZGxRQUFzRHNVREUwUllOUmUyTDZiRG9jRHFxckNZckZBbzlGZ3g0NGRBSUNFaElTbzU5NTExMTB4WGVQVXFWTlIyNzc5OXR0WXUzWXRUQ1lUNXN5Wmd5bFRwbURGaWhVb0tpckM0c1dMTVduU0pHUmtaR0QrL1BuSXpjMUZTVWtKU2twS29DZ0tGRVdCMysrSDMrL0h2SG56c0h2M2JxU21wc2IwSFFEQTdWZGhkN1NFNU16enBxQzJKMEduWU8zMWR1dzVZOFNhcjF0cVE5NDN5aEhUK1VUVSt4Z1dpWWlJS0M2azZ0MUkxbnBSNzlkRFVZRmoxUXJHRDlKY1VKKzdkdTNDRzIrOEFTQlkzUDVjb2Z0WWRpOTkvUEhITCtqYXJabk5aa2lTaEhuejVrR24weUV0TFEwdnZ2Z2lDZ29Lc0gzN2RoUVVGS0Mrdmg1ZWIvUnlKMmxwYVRFSFdRQW9ybFpDRzlRazZ6eEkxWGR1M2VHMFREZW1aTml4Y204RzdoelJ3TElaUlAwSXd5SVJFUkhGalpHSmRTaXN6UVlBbkhhcXlFbFJZVFYwUFo2TUhqMGFjK2ZPUlNBUWdLSW9NQmdNbURoeEltYk5taFgxM0p0dXVxbkwxMjNMb2tXTFlMUFpRdThGUWNDTUdUTXdZOGFNMEdkK3Z4OGVqd2QrdngrS29vVENyU2lLRUVVUmtpUkJwOU5CaUxHcWZZTkhEWnVDT3RMUytmV09BQ0FLd0UrblZYWHBYQ0xxUFF5TFJFUkVGRGVTdEY1a0dGeW84cGdBQVB0UEJUQmpxQVJkRndjWWh3MGJoaWVmZkxJYjc3RHJSbzhlSGJXTlZxdUZWcXZ0bHV2NUFzSG5kMDZtd1lVa2JmU1JTeUtLSDl6Z2hvaUlpT0pLbnFVT2toQmNZK2Z4QS92c0FkYjU2eVJGRFQ0M3o5bHlpcEtvWUtTbHJuZHZpb2g2SE1NaUVSRVJ4UldUUnNiRXBPclEyamlIVzhXaENnYkdXQ2txY0tnaUVDby9JZ0NZWksyR1NTUDM3bzBSVVk5aldLUStoLytXRXhIUmhVclR1NUhYYWlTc3dxbGlUMWtBdmtBSEp4RjhBV0JQV1NCc25XS2VwYTdUbTlvUVVYeGdXS1JlWlpFaTYxVzVBdHduallpSUxseXUyWWtjVTJQb3ZjT3Q0b3VUTWhvOC9MVmtXeG84d2VkemJrUVJBSEpNamNnMWQ3NHVJeEhGQjI1d1E3MHFSUnNaRnV2OUlzd2EvdXFYaUlndTNPakVXcGcwZmh4cFRJR0s0QnJHZ3BNQlpDY0tHSkV1WG5BZHhuamc5cXNvcmxiQ1JoTUZBSG1KZGNnMU1TZ1NEV1FNaTlTck12V1J2OTA5Mml6QlptQllKS0tMeDNtbUZBSFppK1RCSXk5Sy83TFBBMGxudUNoOUR6UStGVGpqMWNBcFgwaW9jeUhWcUtET25RTGw3S1NxQ3FlS000MEIySkpFWkNjS1NESU92TkRvY0FmTFl0Z2RTdGg2VGtGUWtHYW9RNVBpd1RkTjdmK29PRGFCYXhpSjRoM0RJdldxSElPTVZLMkNXbi9Mak9ndkczUzROcFZiY3hNTlJJcnNSL0d1OXpGOCtxMlE5RVlBZ0x1aEd2czJ2Z3ByOW5DTXZlSCticmxPd1o5K2ljWWFPKzU4NGVOdTZhKzFZN3ZleHpkYjM4S01lMytPakVzdmkvazhWVkhnYWV4NHQwbWpOZTFDYjYvZnFQQ0tlSy9DaU4wTmVuZ2pKNkYwaVVWcXhoVVdBM0lOd2RJU2lncVUxU3NvcXdmMEVwQ2VJQ0xaSk1BZ0JkL3JKUUZTSEN6WWtSWEFLNnZ3eW9CSEJ1cGRLcXFiRkhqYnlIcWxIajhLR3oxb2xIVUFkQjMyKys1azdvNUtGTzhZRnFsWENRSndlWklQSDFXMy9BWityMU9MVTE0TkJ1czV1a2cwMEJSdC93c09mN0lPcm9ZcVRMNzFDUUNBenBTSTJyTERxRG41RFViTXVnczZZMEl2MzJYSGRHWXJaSzhiWDM3d0N1WXVXUXVOVmgvVGVlNkdhbnowNHZjNmJIUG5DeDlqd3pOelk3NlhXZmYvSnpKSFRvdTVmVi94V2EwZXZ5czNJYUIyNzJoZm82eGlhNzBiR1RvZkxyY1lrTm1xK0tKWEJ1d09CWFpIdDE2eTM2ajBCYkNuMFlNcTdnQkVSSzB3TEZLdnV6N05peTAxQnFobnA4Q29LdkJXdVFuL01id1J3c0NiRlVRMFlEVlVsT0RJdGo5RGF6Qmp6TFgzaFQ3WGFQVVlNZXRPZlBQeC8rRGJmLzRCazI1ZDNJdDNHVjNPeEd0eC9JdS9vNjc4TUlvK1c0K3hjeC9vMVBtanI3MFhHWmRPQ2Z1c2JOOVduTmp6dndDQThUYzlISGFzb3FnQU5TZSt4cWc1OTBCck1JY2RzNlRuZE9FYjlLN1BhdlY0b3l6OGU2UnFGV1RvQStpK2Z4TDhPT0gxb0ZiV0lsV3JSNHFraFZhSWd5SEVUdktyQ3Vwa1AycjlYamdEZnFUcGdMU09CeE9KYUlCaFdLUmVOOFFRd0hXcFhteXRhZm50Ky81R0xkWlhHSEhQSUhjMy9uQkFSSDJWN1BOZzl6dS9oaEtRTWZuL1BBbDlRbkxZOFJGWDNvR1N3czBvS2R5RXdXTm5JWDM0cERiNzJiWm1LV3BMdjRuNXVyR08wblZxdXFvZ1lNSXRQOFN4WGU4ajU3SWJZai92cklRMEc5S0dqZ3Y3ck9iRXdkRHJrVmZkSFhhczNuNFVHa21ITWRkOUg0TFl2d05QaFZmRTc4cE5vZmN6azMzNHdXQVhrdHZZREswN3FRQ2NQajJxdkNZMHlWbzBCM1R3S1FKa1ZZVGF6YU9idlVFUVZFaUNBcDJvd3F6eElVSHlJMFB2UXFMT3kzOWppYWhEREl2VUo4elBjcUhRb1VXajNQS0R6c1l6UmpobEVRdHR6ZEQyNzU5L2lDaUtyOTUvR2M2cVVtU1BtbzZoVTIrTU9LN1I2akhsOWlYWStZZG5VZmpPQzVpemFCWE1LZGtSN1RKSFRJVTVPVFBxOVNvT0Y4RHZkU0ZuMHJXZHVzK0E3TVBmZnBZZmMzdjcxNTlIYlhOK0VOM3o3bSt3NTkzZnhIeU54cHB5SkdibTl2dWdDQUR2VlJoRFUwOW5KdnV3WkdoVGoxeFhBR0RWZVdIVmNiMDhFVkZyREl2VUoxaTFLbjU4U1ROK2RTd2hiSTNLWjdWNmZOMm94WjJaYnN4TTlzR29ZVzBzb25qejdkYTNVSDV3RzB4Sm1aaDYxNC9iYlpjNWNocEdYSGtIaW5lOWo1My84eCs0NnFHVk1DVmxoTFVaZmUyOU1WM3o0NWNmaE4vcndyUi8rMm1uN2xVUVJGalNiRkhiTmRiWUlRZ0NFbElIZDZwL0lEak5OSHZVOUxEUFNnbzM0OWkvUGdqMlhWMk9qMTk1S09LODgwZEpiLzdKK242MUlZNVBCWFkzdE13dytjRmdWeS9lRFJFUkFReUwxSWVNVHZCalVVNHpYaTlOUU90SVdPTVRzYWJjakxWMkUwYWFaV1RwRlZnbEJTeU5SZFQvRmU5OEQ0Yy8vUk1rblFFejd2czVkS2JFRHR1UHYra1JORmFYby9Mb0hteGJzeFF6di9kTEpBMjZ0SWZ1RmhBMUV1Yis2TTJvN1RZOE14ZVMzaFJUMi9NWkxDbXdwQThKKzB4dnRrYTB5NTE4QXhLemhrWjhYbi9xS093SHQzZjZ1cjN0akZjVDJ2VTBWYXRjOUttblJFUVVIY01pOVNtelUzd3dheHF4Nm1RQ3ZFcDRHZ3lvQWc0M2FYRzRaMllsRWRGRjl1MG42M0Q0azNVUVJBMnUrTzZ5bUVLZklJcVlmdS9Qc091dFphZ3VPWUJ0cTVkZzNMd0hNWHptN1JEaVpFZXMydEp2SXo1elZCeVArQ3g3OUhRTUhuY1ZQSTExcURxK0Q1a2pwa0p2dHFMMHE0KzdMU3pxeHN6RS9RZVR1cVd2YUZ5QmxtbTBuRU5DUk5RM01DeFNuelBWNnNmeWtVNjhYbXJHQ1RmL0V5V0tOd0cvRjE5OThBcks5bjhhRElvTG5rRlczdVV4bjYvUjZqSHIvaGV3NTcyVnNCL2NqZ01mcmticHZxMFlmK1BDVUYxRDU1bVQrT2VxUjZMMjFkRUdOeGVqQm1Nc1NnbzNvYVJ3VTh6dG5XZE9Zcys3djhHY1IxZTFPUUo1SVlRRWExaUk2eWtlRGlvU0VmVUovRW1jK3FSY1l3Qy96blBpODNvOTNqbHRSSzIvLzIvY1FFUkJwZnUyb216L3A5Qm85WmgrenpKazVWM1I2VDVFU1lzckZqeUwxSnd4K0hyTFdqaE9IME5kZVZFb0xHb05DY2laZEMyVWdBejcxNS9EYUUxRCtpVVRvdmJiVUhrQ0RaVW5Ja3BROUFUSllFYmU3UG13VGJnR1NkbkR3NDVWbHh6QW1lSzlQWDVQUkVRMHNERXNVcDhsQ3NBMUtWN01UdmJpcUV0Q29VT0g0eTROYW4waTZtUVJzaElmVTg2SUJwcGhsOStDcHVweTVFeStIc1U3MzhPdXQ1N3JVait6SG5nQmw4NjhIWmtqcHNMKzlYYU1tbk5QNkpqUm1oYmF2S2E1L2drMDFkZ3grYmFuSU9tTTdmYW55UDdReGpHeGJwVFRYWnJySzFGWFhnUnI5bkEwVnBlanNibzhvbzAxZXpqS0QyNkxDSkxxdVNLMUY2Rk9vUC9JWHZ6Zy9ydWpOK3dHcFM0SjIrcUNHOXhrNlRtMFNFVFVGekFzVXA4bkNFQ2VXVWFlV2U3dFd5RWlBSjJ2SEJocHdpMkxBQUFHUzJyWTdxS3l6d08zc3dZNlV5TDA3V3gyNDIxMndPZHVna1pyQUFCWTBvZGc5TFgzdFh1dDRkTy9nNzN2L1JZbjlueUVFVmZlMFc2N0k1Ky9nK2I2U2xqU2gyRDRqTnZhYlZkejhoQzIvKzVISFg0L0FQQjdtcVBXY1p6MzczOUFRdW9nMUp3NGlMM3YvVFpxbndBd2QrbnZ3OTdMM3VDdW9ScXArNnVwS3czVnVDVzlaOHBKZk5NVUNJVkZnOGhWaTBSRWZRSERJaEVSOVpyeE56Mk04VGM5SEhwL2N1OC84T1g3THlGdjl2eUk0dlBuN052NDN5Z3AzQVNOTnJad05HVGl0U2o2YkQwT2YvSTJjaVpkMSthNnZ1cVNBemo4NmRzUUpTMHVYL0FNUkUzNy96eEtPa1BVOGhteGxzNDRkeDNiK05uSUdINVoyTEhUaDcvQS9yLy9OMlkvOGpMTXlWbWh6MldmTzZ5ZHE2RWFRSEFYVlNJaW91N0VzRWhFUkgyR3kxRUpBQkgxRTFzTCtEMEFBSTJrYjdkTmE2Skd3cmg1RDZGZy9mUFl0L0ZWVEw4bmZOcHJRK1VKRlA1NU9WUkZ3ZVJibjR5WTVubStwRUdYUmkySjBkblNHUnF0SGthckh0dldMRVhXeUdrWU5lY2U2RXdXQU1FUTJMcGU0dmxUVk92dFI2QlBTTzcyelcySWlJaTRhd2dSRWZVWjlmYWpBSUxyODlvais0SmhVZEliWXU1MzhMaXJNSGpzTEp3NnRBTkh0djBsOUxuajlESHMrUDNUOERZM1lPd045K09TeTIvdTRwMWZPRlZWVVZmMkxmemU4R0wwSi9kdXdkRWRmOFhSSFgrRi9lQjI2RXlKeUpzOUg1YjBJZkI3bWxCWlZJaUF6NDN5QTU4Q0FCSXpMMEhlN1BtUURLYmUrQnBFUkJSSE9MSklSRVI5Z3V4em83cmtBUFFKU2JCME1IM3ozQm85U2QrNUhVc3Z1Mk1wSEtlUDRkREhid0tDQUdOaUtyNzYyeW9FL0Y2TXVmNzdZUnZrOUFadll4MVVWWVVoSWJ5dTRaSHRMZUUyL1pJSnNFMllqWEh6Z2h2eGZQWEJmOEh2ZFNGbHlDanNmbWNGcW83dHc2UmJGeVA1N0hHS2pRcWd3YTlIdGNlRVJsbUw1b0FPZmtXRXJBcFExZjYvbVpvZ3FKQUVGVnBSZ1ZuamcwWHlJOTNnZ2xYclJmLy9ka1IwTVRFc0VoRlJuM0J5N3hZRVpCOXl4OXdRM05tcUhYNVBNd0JBcSsvY3lKbk9hTUZWRDYzQXRqVS93cUYvQkRlSjBXajF1T0s3ejhJMmZuYlhiN3libkp0ZVdycHZLNFpOdnpYMCtibE5jRnBUWkQ4T2ZMZ2FKL2I4THk2ZGVUc20zTElJaHo5OUc0Yy9mUnQxNVVXWWZ0L1BvNjZySktEV2EwU2wxNHhxanhGZVJkUGJ0M1BScUtvQXZ5ckFyNGh3eVJLcXZVQkpzeFY2TVlCMGd4dForbWFrNnQzUk95S2lBWWZUVUltSXFOZTVHMnB3K0pPM0FVSG9jQ2RTQVBBMk4wRFNHU0NJbmZzbkxDRDdVSGwwYjB1cENRQlFWZFNjUElTbTJsTmR1ZTF1VlZ2MkxRQ2dzYW9NaGV1WEkrQ1AzSVhVNzNXaFpQZUgrTWZMRDZDa2NCTXVtWFl6SnR6OFF3aUNnREhYZlE4ejd2MDVYSTR6K1BTMXgxRlJWTkRUWDZIZmNQajEyRjJiamIzMW1iQzdFdUk2S0hiRXEyaGdkeVZnYjMwbWR0ZG13K0dQYlIwd0VRMGNIRmtrSXFKZTVXMXV3SzYzbHNIbmJzU3dLL0tSbUpuYmJsdFBZeDFjOVpWSVNCOFNjLytOVldVbzNmZFBuTnk3QmQ3bUJtajFKb3kvNldHNG5iVW9LZmc3am4reEVjY0wvbzYwM0xFWVBPNXFaSSs2SE9hVVFkRTc3bWFudjkwRmM4b2dqTDNoKzlqejdtOVFYYkkvb28zOTRIYnMrOXNxbUpJek1mMmU1ekI0M0ZWaHh3ZU5tWW1ySDM0Si8vcmpjL0M3bTNycTF2c05WMERDa2NZVVZIa2lSNlgxRXBDZUlDTFpKTUFnQmQvckpRRlNIUHhhWFZZQXI2ekNLd01lR2FoM3FhaHVVdUJ0VlpHcTNxOUhZVzAyTWd3dTVGbnFZTkt3WEJVUk1Td1NFVkV2cWkzOUJydmZYUUZYL1Jta0RCbU5DVGYvRUFBUThIdlJjT1lrakpZVVNIb2pOSkllN3NaYTdQdmJxMUJWRlJuREpyWGJweEtRVVZkZWhETkg5K0QwNFMvZ1BITVNRSERhNnNpci93MGpyN283dEhQb2lKbTM0K2pPRFNqYjkwL1VuRHlFbXBPSGNHRHo2ekJhMDVHYU13YkpnMGNnTVRNWGFVTW5RTklibzlaTmJDMldPb3NBb0RNbFl2bzl6NkgrVkRFdXZmSU9ESmw0TFNTOUNWOXVlQW15ejRPQ1AvMEttU09uSWpFakJ3WkxDc2JlY0QvU2gwMkVScXVINC9ReEFJQ3FCS0FvQVNpeUgwckFqd2szUHdJQXFEcStEeG5ESjhkOHovR3N4bXZFQVVjNlpMVWwvWWtDWUVzU2taMG9JTWtZdjZ2M0pCR1FkQUxNWjZ2TkRFb1VBSWh3dUZWVU9GWFlIUXFVc3dQdVZSNFQ2cndHVEVxcTV0UlVJbUpZSkNLaW51YzRmUXhIUDM4WDVWOXZCMVFWbVNPbTRJcDdub05HRzV3R3A2b0tQbnY5aVRiUDFSb1MycTNCZUdUN095ajY3RStoSFZNQklIbndDQXlkZWlOeUpsMFBTVzhNYTI5S3pzU2s3enlHOFRjK2hJcWlBcHc2dEJObmlyK0V1NkVhOXErM3cvNzFkaVNrRHNMMVQvME9BQzdLT2tDdDBRSlBZeDBBWU9obHdYQ1pQV282NXYzN0gxQlNzQWxsQno3RjBjL2Y3VkxmRS9NZlpWZ0VVTnFjaUNPTktXZzFBUm1ERWdWY21pN0NxSTNma0JoTmtqRVlrb2VtQ0NpdVZsRGhERDRoV1JYeFpYMG04aXgxeURVN2Uva3VpYWczTVN3U0VWR1BLOTY1QWVVSHQwRnJNR1BNZGQvRDhKbTNRMmkxcVkya015TGowc3ZnZGxRaElQdWhxZ0ZvSkQyU2JYa1lmZDE5TUNWbnR0bnYwQ2x6Y1dUN1g1Qml5MFAyNkJrWVBQN3FtQUtlUnF1SGJmeHMyTWJQaHFvb2NKd3VSazNwTjZndkwwTHVsTG5RU01FaG1WanJKbmFXcWdSUVhiSWYxdXhob2MrMEJqUHlybG1BdkdzV3dPOXBRbFB0YWZoY2pmQzdtK0QzdXFESVBpZ0JHYXFxaE00UlJBMEVRWVNvMFVBUUpRd2VOK3VpM0c5L2N0aVppaktYSmZUZW9BVW1EZGJBYWhpNElmRjhScTJBQ1lNMHlFMVJzZjlVQUI1L2NJZllvc1lVdUFKYWpFNnM3ZTFiSktKZXdyQklSRVE5N3JJN2xpSnA4QWprWG5ZRGRFWkxtMjJ1ZW5CRnAvdlZKeVRqbG1mZUNZVzdyaEJFRWNtMlBDVGI4cnJjUitldnFjSGsyNWEwZTF4clNFRHk0SkU5ZGoveG9yUTVNU3dvSmhrRlRMWnBvQnVZKzlsRVpUVUltREZVd2o1N0FBNTNjSlN4ekdXQlNlUG5DQ1BSQUJVSHk3YUppS2kvMFVnNmpManlqbmFENG9YMjNSOEpIWlFMb2M2cjhScHhwREVsOUQ0N1VjQzBIQWJGYUhRYVlGcU9CdG1KTGY4OUhtbE1RYTNYMk1GWlJCU3ZHQmFKaUlnb3JyZ0NFZzQ0MGtOckZKT05Bc1psYXlBeWo4ZEVGSUJ4MlpyUXBqOHFnUDJPZExnQ25KQkdOTkF3TEJJUkVWRmNPZEtZRXRyMTFLQUZKdGtZRkR0TEZJREpOZzBNMnVCN1dSVnh0TlZJTFJFTkRBeUxSRVJFRkRjY2ZuMVlIY1ZKZ3puMXRLdDBtdUR6TytlTXh3U0hYOStMZDBSRVBZMWhrWWlJaU9MR1VXZkw2TmVnUklHN25sNGdxMEVJVzc5NHRERzVGKytHaUhvYXd5SVJFUkhGaFZxdkVmVm5SNzVFQWJnMHZXOFBLZGJVMU9DUGYvd2pQQjVQOU1hOWFFUzZHSnJHVys4emNMTWJvZ0dFSzVXSmlJZ29MbFI2emFIWHRpUVJSbTNYK3FtcHFjRm5uMzNXNWZ1NCsrNjdZMnIzcjMvOUMrKysreTZjVGljV0wxNGMwem5yMTYvSCt2WHIyenkyY2VOR0xGcTBLR29mUTRZTXdjOSs5ck9ZcmdjRTZ6RGFra1NVMVFkcmVwN3htcENxZDhkOFBoSDFYd3lMUkVSRTFPK3BBS285TFNOZXJhZE9kbFpWVlJYZWV1dXRMcDhmYTFqTXo4L0gxcTFic1dYTEZseHp6VFVZTjI1Y1RPZmw1T1RnSnovNVNlaDlkWFUxZnZHTFh3QUE3cmpqanREbnAwK2Z4Z2NmZklDRkN4ZENyMjlaYTVpWW1CalRkVnJMVGhSUVZoOThYZVV4WVhSaUxUakJseWorTVN3U0VSRlJ2OWZnMThPckJLZWQ2aVdFeWo1MHhaZ3hZN0I1OCthWTJ4ODhlQkF2di93eUhBNEhIbmpnZ2REbmdVQUF6YzNOSFo3NzNlOStGOXUyYllQSlpJTFQyWGJoZTdQWkRJMm1aVXF0VHFkRGJtNXUyUHR6YnJycHB0RHJuVHQzd21BdzRMYmJib3Y1dTdUSGFoU2dsd0N2REhnVkRadytQYXc2N3dYM1MwUjlHOE1pRVJFUjlYdlZyWFpBVFUvb21TMFpaRm5HdW5YcjhQNzc3eU1qSXdNdnZ2Z2lSb3dZRVRwZVhGeU1ILy80eHpIMXRXdlhybmFQdmZMS0sySDlIanQyRFBuNStXMjJWVlVWTHBjTEFHQzMyNUdSa1JFUldNMW1jMXVuZGtoQThMbmFIY0dwcUZWZUU4TWkwUURBc0VoRVJKMWkwT3ZnODdpaE0zQ1RpM2ptODdoaE5QU2ZNZ21OY3NzQ3hXVFR4WjhnV1Y1ZWp0Lys5cmM0ZnZ3NFpzeVlnU1ZMbGtTRXNLeXNMRHorK09NZDl2UGFhNjhoS1NrSjk5NTdiN3R0TWpJeXd0N241dVppMmJKbG9mZFZWVlY0OXRsbkFRQ25UcDJLV0xjNGYvNzhzUGVkR1RWdExka2t3TzRJdm02U3U3Z2dsSWo2RllaRklpTHFsRUZaR2FnNlhRcmJzRkc5ZlN0MEVWV2RMa1YyWmxwdjMwYk1tZ010VXpFTkYvbW5tdzgvL0JDLy8vM3ZvU2dLSG5ua0VkeDY2NjF0dGt0S1NncWJGdHFXMTE1N0RRa0pDVkhidGFiVmFwR2RuZDFobTNYcjFrVjhWbEZSZ2FlZmZqcm02NXl2OVhOdC9ieUpLSDR4TEJJUlVhZk1uRFlCWCszWXdyQVk1Nzdhc1FVenAwM3M3ZHVJbVY5cG1YcXF2OGcvM2J6eHhoc3dtODFZdm54NTJQVFFudExSTk5SemtwT0Q5UkR6OC9PeGV2VnEyR3kycU9zbm8ybjlYSDBLdDdjaEdnZ1lGb21JcUZQdXZ2VUdQUEx2eTNHaTZBQXVHZFYvd2dURjdrVFJBZGdQRitLNWg1N3Q3VnVKbWF5MmhCZTlkUEdEVEhKeWNxOEV4YkZqeDJMaHdvV1lPblZxNkRPMzI0MkNnZ0tJNHNWZHE5bjZ1Y29xUzNVVERRUU1pMFJFMUNrbW93RS9XblFmL3ZQL3JzQ2RELytVZ1RIT25DZzZnQTMvYndXV1BYRXZURVpEYjk5T2o5cTllemQrOWF0ZnhkVFdicmRISGQwN3R6YXdvcUtpdzNheUxMZmJSaEFFWkdWbGhhNlptcHFLMU5UVXNEWkdveEZ6NXN6QnFWT253ajVYVlRYVUJ4RlJWekFzRWhGUnAxMDJZUlNlUzVSZ3NBQUFDTU5KUkVGVVhYd3ZYbDc5YXd3Wk14MlhYWFVqTWdibGN0T2Jmc3JuY2FQcWRDbSsyckVGNWQ4V1lOa1Q5Mkh5K1A0MXpWZ1NWUGpQamk1NlpSV1Nydk1CS1NjbkJ3OCsrR0RVZG0rKytTYXNWaXZ1dlBQT21QcDkrT0dIT3p4ZVdWblpiaHV0Vm9zUFB2Z0FBQ0kycm1uTGE2KzlGbnA5YmxmVTFqVVdMNFJYVmtPdkpVSHBsajZKcUc5aldDUWlvaTY1Yk1Jby9PNmxaZmpyMy8rSnJldFdvT0pNRGR3ZWJxWGZIeGtOZW1SbnBtSG10SWw0N3FWbC9YSkVVU3Nxb1hXTFhoa3dkMkgvbGF5c3JMQ2k5dTE1ODgwM1liRllZbW9Mb01OTlpWYXVYSW1VbEJRc1hMaXd6ZU90cDVadTNyd1pQcDhQVHFjVGFXbHBzTnZ0V0xSb1VkanVwbmE3UGZTNnNySVNnaURBYXJYR2RKL1JlT1dXMXpwUmJiOGhFY1VOaGtVaUl1b3lrOUdBSDh6L0RuNHcvenU5ZlNzMHdKazFQcmprNEk4MUhqbEs0eDUyOWRWWHQzdHM1Y3FWTUpsTUhiWnBiZWZPblZpMWFoVTJidHdZdGUzKy9mdGh0VnFoS04wekN0ajZ1Wm8xdm03cGs0ajZOcTVPSmlJaW9uN1BJdmxEcit0ZDhUdnE1WEE0UWp1ZG5wT2ZuNC84L0h3c1diSUVnd1lOd3JwMTYrRHhlTEJwMHlhNFhDNDg4Y1FUS0NvcUNoM3JxdGJQTmFIVjh5YWkrTVdSUlNJaUl1cjMwZzB1bERRSHAxdFdOeW1JMTkrSGw1V1Z3ZWwwaGswM1hiMTZOUUJBcDlOQkZFWG9kRG9zWDc0Y2lxSmd6Wm8xV0w5K1BaNSsrbWtzV0xBQUN4WXM2TkoxVlFCVlRTMGpsQmw2MXdWOUR5THFIK0x6YjFJaUlpSWFVS3hhTC9SaUFFQndiWjNESForaml3Y1BIb1NpS0hqKytlZFJXMXNMQUxEWmJMRFpiRWhNVE1SSEgzMkV4eDU3RE1YRnhWaTJiQm5TMDlQeDFGTlBZZW5TcGRpd1lRT2VlZVlaMU5mWGQvcTZEVzRWdnJQVFVQV2lqRVFkMXljVERRUU1pMFJFUk5UdkNRRFNEZTdRK3dybnhRbUxuVm4vNS9GNG92NEJnaVV1WW1tM2I5OCtWRlZWNGRGSEgwVWdFSWdvODFGWVdJalhYMzhkUTRZTXdhdXZ2b3FSSTBlR2pzMlpNd2N2dmZRU25FNG5uRTVucDc5MzYrZVpZWENEeFRpSUJnWk9ReVVpSXFLNGtLVnZodDJWQUFDd094UU1UUkZnMUY1WXJIRTRIRkJWRlJhTEJScU5CanQyN0FBQUpDUWtSRDMzcnJ2dWl1a2FwMDZkaXRyMjdiZmZ4dHExYTJFeW1UQm56aHhNbVRJRksxYXNRRkZSRVJZdlhveEpreVloSXlNRDgrZlBSMjV1TGtwS1NsQlNVZ0pGVWFBb0N2eCtQL3grUCtiTm00ZmR1M2NqTlRVMXB1OEFBRzYvQ3J1akpTUm5jZ29xMFlEQnNFaEVSRVJ4SVZYdlJyTFdpM3EvSG9vS0hLdFdNSDZRNW9MNjNMVnJGOTU0NHcwQXdlTDI1d3JkeDdKNzZlT1BQMzVCMTI3TmJEWkRraVRNbXpjUE9wME9hV2xwZVBIRkYxRlFVSUR0Mjdlam9LQUE5ZlgxOEhxalR3OU5TMHVMT2NnQ1FIRzFBdVhzd0dLeXpvTlV2YnZqRTRnb2JnaHFmWEY4VHVvbklpS2lmdU9iSmdtL0xFNEVBSXhKOE9NWEl4cTcxSS9EcjBkaGJYYm8vZlNoR2xnTlhSOWRMQ2twd2ViTm14RUlCS0FvQ2d3R0F5Wk9uSWhaczJaMXVjK3VPbno0TUd3Mkd5d1dTN3R0L0g0L1BCNFAvSDQvRkVVSmhWdFJGQ0dLSWlSSmdrNm5nMTZ2aittYURSNFZCU2NEb2ZkWHBGWWdTY3YxaWtUeFNFZ2VFZkdYSlVjV2lZaUlLRzRrYWIzSU1MaFE1VEVCQVBhZkNtREdVQW02TGc0d0RoczJERTgrK1dRMzNtSFhqUjQ5T21vYnJWWUxyVmJiTGRmekJZTFA3NXhNZzR0QmtXaUE0UVkzUkVSRUZGZnlMSFdRaE9BYU80OGYyR2NQaEtaUlVtd1VOZmpjUEdmTEtVcWlncEdXdXQ2OUtTTHFjUXlMUkVSRUZGZE1HaGtUazZwRE8zWTYzQ29PVlRBd3hrcFJnVU1WZ1ZENUVRSEFKR3MxVEJxNWQyK01pSG9jd3lJUkVSSEZuVFM5RzNtdFJzSXFuQ3IybEFYZ0MzUndFc0VYQVBhVUJjSktaZVJaNnJpcERkRUF4YkJJUkVSRWNTblg3RVNPcVdXakhJZGJ4UmNuWlRSNE9NVFlsZ1pQOFBtY0cxRUVnQnhUSTNMTm5hL0xTRVR4Z1J2Y0VCRVJVZHdhblZnTGs4YVBJNDBwVUJGY3cxaHdNb0RzUkFFajBzVUxyc01ZRDl4K0ZjWFZTdGhvb2dBZ0w3RU91U1lHUmFLQmpHR1JpSWlJNGxxdTJRbXo1TWNCUnpwa05UaXBxc0twNGt4akFMWWtFZG1KQXBLTUF5ODBPdHdxS3B3cTdBNGxiRDJuSkNxWVpLM20xRk1pWXAxRklpSWk2bjJ0Nnl3Q3dWcUwzYzBnaXNqVm01RWk2U0tPNlNVZ1BVRkVza21BUVFxKzEwc0NwRGhZc0NNcmdGZFc0WlVCand6VXUxUlVOeW53dHJGZlRaM3NRNm0zR1I1RmlkcHZWMnRoRWxIZnhEcUxSRVJFMUM5ODI5UTl0UUxQOXhVOHlORDVjYm5GZ014V3hSZTlNbUIzS0xBN0xzcGwrN3hLWHdCN0dqMm84Z1VBYU03K0lhS0JqbUdSaUlpSUJwUXFYd0FmMWpZald5ZmhFcU1XdVFZTmpHSWNEQ0Yya2x0UlVPb0o0SVRiandxZkRFNDFJNkx6Y1JvcUVSRVI5YnJtZ0lDVDd0NFp6VklCK0FNNnVHVWpaRVdDckdvUlVFVW9xZ0FnSHRZeXFoQUZGUnBCZ1NUNElZa3lqSkliV28zdmdyN2QyQVRXWFNTS0o1eUdTa1JFUkgyU1dhUDJjdmlRQWJoNjhmcEVSSDNQd0p0elFVUkVSRVJFUkZFeExCSVJFUkVSRVZFRWhrVWlJaUlpSWlLS3dMQklSRVJFUkVSRUVSZ1dpWWlJaUlpSUtBTERJaEVSRVJFUkVVVmdXQ1FpSWlJaUlxSUlESXRFUkVSRVJFUVVnV0dSaUlpSWlJaUlJakFzRWhFUkVSRVJVUVNHUlNJaUlpSWlJb3JBc0VoRVJFUkVSRVFSR0JhSmlJaUlpSWdvQXNNaUVSRVJFUkVSUldCWUpDSWlJaUlpb2dnTWkwUkVSRVJFUkJTQllaR0lpSWlJaUlnaU1Dd1NFUkVSRVJGUkJJWkZJaUlpSWlJaWlzQ3dTRVJFUkVSRVJCRVlGb21JaUlpSWlDZ0N3eUlSRVJFUkVSRkZZRmdrSWlJaUlpS2lDQXlMUkVSRVJFUkVGSUZoa1lpSWlJaUlpQ0l3TEJJUkVSRVJFVkVFaGtVaUlpSWlJaUtLd0xCSVJFUkVSRVJFRVJnV2lZaUlpSWlJS0FMREloRVJFUkVSRVVWZ1dDUWlJaUlpSXFJSURJdEVSRVJFUkVRVWdXR1JpSWlJaUlpSUlqQXNFaEVSRVJFUlVRU0dSU0lpSWlJaUlvckFzRWhFUkVSRVJFUVJHQmFKaUlpSWlJZ29Bc01pRVJFUkVSRVJSV0JZSkNJaUlpSWlvZ2dNaTBSRVJFUkVSQlNCWVpHSWlJaUlpSWdpTUN3U0VSRVJFUkZSQklaRklpSWlJaUlpaXNDd1NFUkVSRVJFUkVSRVJFUkVSRVJFUkVSRVJFUkVYZkQvQWMwODNpdDVCYzBLQUFBQUFFbEZUa1N1UW1DQyIsCgkiVGhlbWUiIDogIiIsCgkiVHlwZSIgOiAibWluZCIsCgkiVmVyc2lvbiIgOiAiIgp9Cg=="/>
    </extobj>
  </extobjs>
</s:customData>
</file>

<file path=customXml/itemProps1.xml><?xml version="1.0" encoding="utf-8"?>
<ds:datastoreItem xmlns:ds="http://schemas.openxmlformats.org/officeDocument/2006/customXml" ds:itemID="s:customData">
  <ds:schemaRefs>
    <ds:schemaRef ds:uri="http://www.wps.cn/officeDocument/2013/wpsCustomData"/>
  </ds:schemaRefs>
</ds:datastoreItem>
</file>

<file path=docProps/app.xml><?xml version="1.0" encoding="utf-8"?>
<Properties xmlns="http://schemas.openxmlformats.org/officeDocument/2006/extended-properties" xmlns:vt="http://schemas.openxmlformats.org/officeDocument/2006/docPropsVTypes">
  <Template>C:\Office97\Templates\演示文稿设计\冲动型模板.pot</Template>
  <TotalTime>0</TotalTime>
  <Words>7210</Words>
  <Application>WPS 演示</Application>
  <PresentationFormat>全屏显示(4:3)</PresentationFormat>
  <Paragraphs>484</Paragraphs>
  <Slides>40</Slides>
  <Notes>33</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40</vt:i4>
      </vt:variant>
    </vt:vector>
  </HeadingPairs>
  <TitlesOfParts>
    <vt:vector size="55" baseType="lpstr">
      <vt:lpstr>Arial</vt:lpstr>
      <vt:lpstr>宋体</vt:lpstr>
      <vt:lpstr>Wingdings</vt:lpstr>
      <vt:lpstr>Times New Roman</vt:lpstr>
      <vt:lpstr>隶书</vt:lpstr>
      <vt:lpstr>微软雅黑</vt:lpstr>
      <vt:lpstr>楷体_GB2312</vt:lpstr>
      <vt:lpstr>楷体</vt:lpstr>
      <vt:lpstr>方正小标宋简体</vt:lpstr>
      <vt:lpstr>Calibri</vt:lpstr>
      <vt:lpstr>黑体</vt:lpstr>
      <vt:lpstr>新宋体</vt:lpstr>
      <vt:lpstr>Arial Unicode MS</vt:lpstr>
      <vt:lpstr>隶书</vt:lpstr>
      <vt:lpstr>个人主页 (联机)</vt:lpstr>
      <vt:lpstr> 乌兰察布广播电视大学 2023年11月3日</vt:lpstr>
      <vt:lpstr>  课程介绍</vt:lpstr>
      <vt:lpstr>学习方法</vt:lpstr>
      <vt:lpstr>课程框架</vt:lpstr>
      <vt:lpstr>第一章 社会工作法规与政策概述</vt:lpstr>
      <vt:lpstr>第一节、社会工作法规与政策体系</vt:lpstr>
      <vt:lpstr>第一节 社会工作法规与政策体系</vt:lpstr>
      <vt:lpstr>第一节 社会工作法规与政策体系</vt:lpstr>
      <vt:lpstr>第一节 社会工作法规与政策体系</vt:lpstr>
      <vt:lpstr> 第一节 社会工作法规与政策体系</vt:lpstr>
      <vt:lpstr>  第一节 社会工作法规与政策体系</vt:lpstr>
      <vt:lpstr>  第一节 社会工作法规与政策体系</vt:lpstr>
      <vt:lpstr>第一节 社会工作法规与政策体系</vt:lpstr>
      <vt:lpstr>     第一节 社会工作法规与政策体系</vt:lpstr>
      <vt:lpstr>    第一节 社会工作法规与政策体系</vt:lpstr>
      <vt:lpstr>第一节 社会工作法规与政策体系</vt:lpstr>
      <vt:lpstr>  公共政策的主要领域                         </vt:lpstr>
      <vt:lpstr>第一节 社会工作法规与政策体系 </vt:lpstr>
      <vt:lpstr>  社会政策的主要领域                     </vt:lpstr>
      <vt:lpstr>二、社会政策体系</vt:lpstr>
      <vt:lpstr>（三）社会工作的制定主体与对象</vt:lpstr>
      <vt:lpstr>第一章 社会工作法规与政策体系概述         </vt:lpstr>
      <vt:lpstr>二、社会政策体系</vt:lpstr>
      <vt:lpstr>第一章 社会工作法规与政策概述</vt:lpstr>
      <vt:lpstr>第一章 社会工作法规与政策概述</vt:lpstr>
      <vt:lpstr>第二节 社会法规与政策的主要内容</vt:lpstr>
      <vt:lpstr>第二节 社会法规与政策的主要内容</vt:lpstr>
      <vt:lpstr>第二节 社会法规与政策的主要内容</vt:lpstr>
      <vt:lpstr>PowerPoint 演示文稿</vt:lpstr>
      <vt:lpstr>第二节 社会法规与政策的主要内容</vt:lpstr>
      <vt:lpstr>第二节 社会法规与政策的主要内容</vt:lpstr>
      <vt:lpstr>       第二节 社会法规与政策的主要内容</vt:lpstr>
      <vt:lpstr>第二节 社会法规与政策的主要内容</vt:lpstr>
      <vt:lpstr>第二节 社会法规与政策的主要内容 </vt:lpstr>
      <vt:lpstr>第二节 社会法规与政策的主要内容</vt:lpstr>
      <vt:lpstr>第二节 社会法规与政策的主要内容</vt:lpstr>
      <vt:lpstr> 三、我国社会工作主要业务领域中相关的法规与政策</vt:lpstr>
      <vt:lpstr>第三节 社会工作法规与政策和社会工作实践的关系</vt:lpstr>
      <vt:lpstr> 一、社会工作法规与政策和社 会工作实践的作用</vt:lpstr>
      <vt:lpstr>PowerPoint 演示文稿</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绪论</dc:title>
  <dc:creator>zhengli</dc:creator>
  <cp:lastModifiedBy>Administrator</cp:lastModifiedBy>
  <cp:revision>108</cp:revision>
  <dcterms:created xsi:type="dcterms:W3CDTF">1999-09-10T13:37:00Z</dcterms:created>
  <dcterms:modified xsi:type="dcterms:W3CDTF">2024-09-09T09:29:42Z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D24E6BBB0AFD448FB48ECEA8B4A910B6</vt:lpwstr>
  </property>
  <property fmtid="{D5CDD505-2E9C-101B-9397-08002B2CF9AE}" pid="3" name="KSOProductBuildVer">
    <vt:lpwstr>2052-12.1.0.18240</vt:lpwstr>
  </property>
</Properties>
</file>