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61"/>
  </p:notesMasterIdLst>
  <p:sldIdLst>
    <p:sldId id="256" r:id="rId4"/>
    <p:sldId id="303" r:id="rId5"/>
    <p:sldId id="280" r:id="rId6"/>
    <p:sldId id="259" r:id="rId7"/>
    <p:sldId id="282" r:id="rId8"/>
    <p:sldId id="283" r:id="rId9"/>
    <p:sldId id="257" r:id="rId10"/>
    <p:sldId id="285" r:id="rId11"/>
    <p:sldId id="284" r:id="rId12"/>
    <p:sldId id="286" r:id="rId13"/>
    <p:sldId id="272" r:id="rId14"/>
    <p:sldId id="270" r:id="rId15"/>
    <p:sldId id="287" r:id="rId16"/>
    <p:sldId id="288" r:id="rId17"/>
    <p:sldId id="289" r:id="rId18"/>
    <p:sldId id="290" r:id="rId19"/>
    <p:sldId id="291" r:id="rId20"/>
    <p:sldId id="292" r:id="rId21"/>
    <p:sldId id="293" r:id="rId22"/>
    <p:sldId id="277" r:id="rId23"/>
    <p:sldId id="266" r:id="rId24"/>
    <p:sldId id="294" r:id="rId25"/>
    <p:sldId id="295" r:id="rId26"/>
    <p:sldId id="296" r:id="rId27"/>
    <p:sldId id="297" r:id="rId28"/>
    <p:sldId id="281" r:id="rId29"/>
    <p:sldId id="269" r:id="rId30"/>
    <p:sldId id="304" r:id="rId31"/>
    <p:sldId id="305" r:id="rId32"/>
    <p:sldId id="306" r:id="rId33"/>
    <p:sldId id="307" r:id="rId34"/>
    <p:sldId id="308" r:id="rId35"/>
    <p:sldId id="298" r:id="rId36"/>
    <p:sldId id="310" r:id="rId37"/>
    <p:sldId id="311" r:id="rId38"/>
    <p:sldId id="312" r:id="rId39"/>
    <p:sldId id="313" r:id="rId40"/>
    <p:sldId id="314" r:id="rId41"/>
    <p:sldId id="315" r:id="rId42"/>
    <p:sldId id="316" r:id="rId43"/>
    <p:sldId id="317" r:id="rId44"/>
    <p:sldId id="319" r:id="rId45"/>
    <p:sldId id="320" r:id="rId46"/>
    <p:sldId id="322" r:id="rId47"/>
    <p:sldId id="321" r:id="rId48"/>
    <p:sldId id="323" r:id="rId49"/>
    <p:sldId id="324" r:id="rId50"/>
    <p:sldId id="325" r:id="rId51"/>
    <p:sldId id="309" r:id="rId52"/>
    <p:sldId id="271" r:id="rId53"/>
    <p:sldId id="300" r:id="rId54"/>
    <p:sldId id="299" r:id="rId55"/>
    <p:sldId id="301" r:id="rId56"/>
    <p:sldId id="302" r:id="rId57"/>
    <p:sldId id="261" r:id="rId58"/>
    <p:sldId id="326" r:id="rId59"/>
    <p:sldId id="278"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FA9"/>
    <a:srgbClr val="F2DAF1"/>
    <a:srgbClr val="FFCCFF"/>
    <a:srgbClr val="C6BFC0"/>
    <a:srgbClr val="3B3732"/>
    <a:srgbClr val="642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1961" autoAdjust="0"/>
  </p:normalViewPr>
  <p:slideViewPr>
    <p:cSldViewPr snapToGrid="0">
      <p:cViewPr varScale="1">
        <p:scale>
          <a:sx n="76" d="100"/>
          <a:sy n="76" d="100"/>
        </p:scale>
        <p:origin x="126" y="300"/>
      </p:cViewPr>
      <p:guideLst>
        <p:guide orient="horz" pos="2160"/>
        <p:guide pos="3840"/>
      </p:guideLst>
    </p:cSldViewPr>
  </p:slideViewPr>
  <p:outlineViewPr>
    <p:cViewPr>
      <p:scale>
        <a:sx n="33" d="100"/>
        <a:sy n="33" d="100"/>
      </p:scale>
      <p:origin x="0" y="42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image" Target="../media/image45.jpeg"/></Relationships>
</file>

<file path=ppt/diagrams/_rels/data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ata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diagrams/_rels/data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ata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image" Target="../media/image41.jpeg"/></Relationships>
</file>

<file path=ppt/diagrams/_rels/drawing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image" Target="../media/image45.jpeg"/></Relationships>
</file>

<file path=ppt/diagrams/_rels/drawing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93A54-3EB2-450E-8474-00F88CF93FB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43BEAFD8-2508-4F23-9C3B-BFE613D958C7}">
      <dgm:prSet phldrT="[文本]"/>
      <dgm:spPr/>
      <dgm:t>
        <a:bodyPr/>
        <a:lstStyle/>
        <a:p>
          <a:r>
            <a:rPr lang="zh-CN" altLang="en-US" dirty="0">
              <a:latin typeface="微软雅黑" pitchFamily="34" charset="-122"/>
              <a:ea typeface="微软雅黑" pitchFamily="34" charset="-122"/>
            </a:rPr>
            <a:t>研究对象的时代性</a:t>
          </a:r>
        </a:p>
      </dgm:t>
    </dgm:pt>
    <dgm:pt modelId="{64A902EE-EE03-4AAB-B40E-19245D27AB70}" type="parTrans" cxnId="{32C3F947-C123-4372-A4BB-972FCAF022E3}">
      <dgm:prSet/>
      <dgm:spPr/>
      <dgm:t>
        <a:bodyPr/>
        <a:lstStyle/>
        <a:p>
          <a:endParaRPr lang="zh-CN" altLang="en-US"/>
        </a:p>
      </dgm:t>
    </dgm:pt>
    <dgm:pt modelId="{34DF65CF-DA48-494C-B6FF-3E09D446E56E}" type="sibTrans" cxnId="{32C3F947-C123-4372-A4BB-972FCAF022E3}">
      <dgm:prSet/>
      <dgm:spPr/>
      <dgm:t>
        <a:bodyPr/>
        <a:lstStyle/>
        <a:p>
          <a:endParaRPr lang="zh-CN" altLang="en-US"/>
        </a:p>
      </dgm:t>
    </dgm:pt>
    <dgm:pt modelId="{CFD91AFC-0746-45A6-B471-39611171C7D4}">
      <dgm:prSet phldrT="[文本]"/>
      <dgm:spPr/>
      <dgm:t>
        <a:bodyPr/>
        <a:lstStyle/>
        <a:p>
          <a:r>
            <a:rPr lang="zh-CN" altLang="en-US" dirty="0">
              <a:latin typeface="微软雅黑" pitchFamily="34" charset="-122"/>
              <a:ea typeface="微软雅黑" pitchFamily="34" charset="-122"/>
            </a:rPr>
            <a:t>研究主体的时代性</a:t>
          </a:r>
        </a:p>
      </dgm:t>
    </dgm:pt>
    <dgm:pt modelId="{38034630-7A60-4681-88FA-56A2B3005D63}" type="parTrans" cxnId="{5B700F16-D948-4E9D-B3A9-7697BF8315D4}">
      <dgm:prSet/>
      <dgm:spPr/>
      <dgm:t>
        <a:bodyPr/>
        <a:lstStyle/>
        <a:p>
          <a:endParaRPr lang="zh-CN" altLang="en-US"/>
        </a:p>
      </dgm:t>
    </dgm:pt>
    <dgm:pt modelId="{D162692C-2DCB-4E70-9124-F2B75A993587}" type="sibTrans" cxnId="{5B700F16-D948-4E9D-B3A9-7697BF8315D4}">
      <dgm:prSet/>
      <dgm:spPr/>
      <dgm:t>
        <a:bodyPr/>
        <a:lstStyle/>
        <a:p>
          <a:endParaRPr lang="zh-CN" altLang="en-US"/>
        </a:p>
      </dgm:t>
    </dgm:pt>
    <dgm:pt modelId="{22B6CF11-23B3-499E-9853-08E38B704BB4}">
      <dgm:prSet phldrT="[文本]"/>
      <dgm:spPr/>
      <dgm:t>
        <a:bodyPr/>
        <a:lstStyle/>
        <a:p>
          <a:r>
            <a:rPr lang="zh-CN" altLang="en-US" dirty="0">
              <a:latin typeface="微软雅黑" pitchFamily="34" charset="-122"/>
              <a:ea typeface="微软雅黑" pitchFamily="34" charset="-122"/>
            </a:rPr>
            <a:t>理论的时代背景因素</a:t>
          </a:r>
        </a:p>
      </dgm:t>
    </dgm:pt>
    <dgm:pt modelId="{A89CAE5C-D3B0-40AC-93CC-C947A93BBD9C}" type="parTrans" cxnId="{57FF9C88-DB92-448E-9DE5-F40DAE87A0A2}">
      <dgm:prSet/>
      <dgm:spPr/>
      <dgm:t>
        <a:bodyPr/>
        <a:lstStyle/>
        <a:p>
          <a:endParaRPr lang="zh-CN" altLang="en-US"/>
        </a:p>
      </dgm:t>
    </dgm:pt>
    <dgm:pt modelId="{E8081F36-F7CD-4ACE-965F-FFE7D881EB28}" type="sibTrans" cxnId="{57FF9C88-DB92-448E-9DE5-F40DAE87A0A2}">
      <dgm:prSet/>
      <dgm:spPr/>
      <dgm:t>
        <a:bodyPr/>
        <a:lstStyle/>
        <a:p>
          <a:endParaRPr lang="zh-CN" altLang="en-US"/>
        </a:p>
      </dgm:t>
    </dgm:pt>
    <dgm:pt modelId="{2D331614-A21B-43AC-8398-C11C9602E968}" type="pres">
      <dgm:prSet presAssocID="{28993A54-3EB2-450E-8474-00F88CF93FB3}" presName="linear" presStyleCnt="0">
        <dgm:presLayoutVars>
          <dgm:dir/>
          <dgm:animLvl val="lvl"/>
          <dgm:resizeHandles val="exact"/>
        </dgm:presLayoutVars>
      </dgm:prSet>
      <dgm:spPr/>
    </dgm:pt>
    <dgm:pt modelId="{360F0906-2D20-4292-B4EF-AE8FDC55C274}" type="pres">
      <dgm:prSet presAssocID="{43BEAFD8-2508-4F23-9C3B-BFE613D958C7}" presName="parentLin" presStyleCnt="0"/>
      <dgm:spPr/>
    </dgm:pt>
    <dgm:pt modelId="{769D537D-CE4E-4B23-B7AE-6EE46DCE08D5}" type="pres">
      <dgm:prSet presAssocID="{43BEAFD8-2508-4F23-9C3B-BFE613D958C7}" presName="parentLeftMargin" presStyleLbl="node1" presStyleIdx="0" presStyleCnt="3"/>
      <dgm:spPr/>
    </dgm:pt>
    <dgm:pt modelId="{380BA0EF-257F-4A3C-84D0-2674991489F8}" type="pres">
      <dgm:prSet presAssocID="{43BEAFD8-2508-4F23-9C3B-BFE613D958C7}" presName="parentText" presStyleLbl="node1" presStyleIdx="0" presStyleCnt="3">
        <dgm:presLayoutVars>
          <dgm:chMax val="0"/>
          <dgm:bulletEnabled val="1"/>
        </dgm:presLayoutVars>
      </dgm:prSet>
      <dgm:spPr/>
    </dgm:pt>
    <dgm:pt modelId="{4F8687D0-E83F-4CE5-8149-D0DACF382F97}" type="pres">
      <dgm:prSet presAssocID="{43BEAFD8-2508-4F23-9C3B-BFE613D958C7}" presName="negativeSpace" presStyleCnt="0"/>
      <dgm:spPr/>
    </dgm:pt>
    <dgm:pt modelId="{C5DA0A56-518D-480F-98AC-96E426D8D25C}" type="pres">
      <dgm:prSet presAssocID="{43BEAFD8-2508-4F23-9C3B-BFE613D958C7}" presName="childText" presStyleLbl="conFgAcc1" presStyleIdx="0" presStyleCnt="3">
        <dgm:presLayoutVars>
          <dgm:bulletEnabled val="1"/>
        </dgm:presLayoutVars>
      </dgm:prSet>
      <dgm:spPr/>
    </dgm:pt>
    <dgm:pt modelId="{903FC29F-D07A-446B-BFA9-3602B805BD6B}" type="pres">
      <dgm:prSet presAssocID="{34DF65CF-DA48-494C-B6FF-3E09D446E56E}" presName="spaceBetweenRectangles" presStyleCnt="0"/>
      <dgm:spPr/>
    </dgm:pt>
    <dgm:pt modelId="{2C1393C8-1C80-436E-9756-5B5D5FCFFBAE}" type="pres">
      <dgm:prSet presAssocID="{CFD91AFC-0746-45A6-B471-39611171C7D4}" presName="parentLin" presStyleCnt="0"/>
      <dgm:spPr/>
    </dgm:pt>
    <dgm:pt modelId="{8C9A9617-256A-4620-B7A7-D0645F4858B2}" type="pres">
      <dgm:prSet presAssocID="{CFD91AFC-0746-45A6-B471-39611171C7D4}" presName="parentLeftMargin" presStyleLbl="node1" presStyleIdx="0" presStyleCnt="3"/>
      <dgm:spPr/>
    </dgm:pt>
    <dgm:pt modelId="{F5716138-C3D1-4DE9-9DF6-DCBD00DC728F}" type="pres">
      <dgm:prSet presAssocID="{CFD91AFC-0746-45A6-B471-39611171C7D4}" presName="parentText" presStyleLbl="node1" presStyleIdx="1" presStyleCnt="3">
        <dgm:presLayoutVars>
          <dgm:chMax val="0"/>
          <dgm:bulletEnabled val="1"/>
        </dgm:presLayoutVars>
      </dgm:prSet>
      <dgm:spPr/>
    </dgm:pt>
    <dgm:pt modelId="{061E68D1-1319-4EAB-B42D-4860FC3B22D8}" type="pres">
      <dgm:prSet presAssocID="{CFD91AFC-0746-45A6-B471-39611171C7D4}" presName="negativeSpace" presStyleCnt="0"/>
      <dgm:spPr/>
    </dgm:pt>
    <dgm:pt modelId="{32C4DFA3-3908-4F26-BCD9-1DABA8CA9D8B}" type="pres">
      <dgm:prSet presAssocID="{CFD91AFC-0746-45A6-B471-39611171C7D4}" presName="childText" presStyleLbl="conFgAcc1" presStyleIdx="1" presStyleCnt="3">
        <dgm:presLayoutVars>
          <dgm:bulletEnabled val="1"/>
        </dgm:presLayoutVars>
      </dgm:prSet>
      <dgm:spPr/>
    </dgm:pt>
    <dgm:pt modelId="{09E8C118-73B6-477D-8D9A-969A00E3C973}" type="pres">
      <dgm:prSet presAssocID="{D162692C-2DCB-4E70-9124-F2B75A993587}" presName="spaceBetweenRectangles" presStyleCnt="0"/>
      <dgm:spPr/>
    </dgm:pt>
    <dgm:pt modelId="{7C4CE0B6-0E28-4118-B22D-810DCDA26F36}" type="pres">
      <dgm:prSet presAssocID="{22B6CF11-23B3-499E-9853-08E38B704BB4}" presName="parentLin" presStyleCnt="0"/>
      <dgm:spPr/>
    </dgm:pt>
    <dgm:pt modelId="{4DD6FBFB-EAA5-4674-AC20-50D15CD7BA2F}" type="pres">
      <dgm:prSet presAssocID="{22B6CF11-23B3-499E-9853-08E38B704BB4}" presName="parentLeftMargin" presStyleLbl="node1" presStyleIdx="1" presStyleCnt="3"/>
      <dgm:spPr/>
    </dgm:pt>
    <dgm:pt modelId="{70A953F1-4086-4D15-92B4-1D128C4F730E}" type="pres">
      <dgm:prSet presAssocID="{22B6CF11-23B3-499E-9853-08E38B704BB4}" presName="parentText" presStyleLbl="node1" presStyleIdx="2" presStyleCnt="3">
        <dgm:presLayoutVars>
          <dgm:chMax val="0"/>
          <dgm:bulletEnabled val="1"/>
        </dgm:presLayoutVars>
      </dgm:prSet>
      <dgm:spPr/>
    </dgm:pt>
    <dgm:pt modelId="{1B0B86F8-A3AB-4145-9EAD-829EEEA32FBA}" type="pres">
      <dgm:prSet presAssocID="{22B6CF11-23B3-499E-9853-08E38B704BB4}" presName="negativeSpace" presStyleCnt="0"/>
      <dgm:spPr/>
    </dgm:pt>
    <dgm:pt modelId="{19DD2BDB-9588-4586-98F8-8DB9F81A6346}" type="pres">
      <dgm:prSet presAssocID="{22B6CF11-23B3-499E-9853-08E38B704BB4}" presName="childText" presStyleLbl="conFgAcc1" presStyleIdx="2" presStyleCnt="3">
        <dgm:presLayoutVars>
          <dgm:bulletEnabled val="1"/>
        </dgm:presLayoutVars>
      </dgm:prSet>
      <dgm:spPr/>
    </dgm:pt>
  </dgm:ptLst>
  <dgm:cxnLst>
    <dgm:cxn modelId="{441EB40B-9113-4863-AF1E-B5BB5C765380}" type="presOf" srcId="{43BEAFD8-2508-4F23-9C3B-BFE613D958C7}" destId="{769D537D-CE4E-4B23-B7AE-6EE46DCE08D5}" srcOrd="0" destOrd="0" presId="urn:microsoft.com/office/officeart/2005/8/layout/list1"/>
    <dgm:cxn modelId="{5B700F16-D948-4E9D-B3A9-7697BF8315D4}" srcId="{28993A54-3EB2-450E-8474-00F88CF93FB3}" destId="{CFD91AFC-0746-45A6-B471-39611171C7D4}" srcOrd="1" destOrd="0" parTransId="{38034630-7A60-4681-88FA-56A2B3005D63}" sibTransId="{D162692C-2DCB-4E70-9124-F2B75A993587}"/>
    <dgm:cxn modelId="{2E90133D-E86C-4D77-8430-225E5A16F53E}" type="presOf" srcId="{22B6CF11-23B3-499E-9853-08E38B704BB4}" destId="{70A953F1-4086-4D15-92B4-1D128C4F730E}" srcOrd="1" destOrd="0" presId="urn:microsoft.com/office/officeart/2005/8/layout/list1"/>
    <dgm:cxn modelId="{FA7E2A60-55A3-48DC-A325-620B6B72FC16}" type="presOf" srcId="{CFD91AFC-0746-45A6-B471-39611171C7D4}" destId="{F5716138-C3D1-4DE9-9DF6-DCBD00DC728F}" srcOrd="1" destOrd="0" presId="urn:microsoft.com/office/officeart/2005/8/layout/list1"/>
    <dgm:cxn modelId="{77B25244-4752-4AC0-83A8-DC93708B29C3}" type="presOf" srcId="{28993A54-3EB2-450E-8474-00F88CF93FB3}" destId="{2D331614-A21B-43AC-8398-C11C9602E968}" srcOrd="0" destOrd="0" presId="urn:microsoft.com/office/officeart/2005/8/layout/list1"/>
    <dgm:cxn modelId="{32C3F947-C123-4372-A4BB-972FCAF022E3}" srcId="{28993A54-3EB2-450E-8474-00F88CF93FB3}" destId="{43BEAFD8-2508-4F23-9C3B-BFE613D958C7}" srcOrd="0" destOrd="0" parTransId="{64A902EE-EE03-4AAB-B40E-19245D27AB70}" sibTransId="{34DF65CF-DA48-494C-B6FF-3E09D446E56E}"/>
    <dgm:cxn modelId="{9F4B4B68-5956-4606-B6AA-145C2B799D98}" type="presOf" srcId="{43BEAFD8-2508-4F23-9C3B-BFE613D958C7}" destId="{380BA0EF-257F-4A3C-84D0-2674991489F8}" srcOrd="1" destOrd="0" presId="urn:microsoft.com/office/officeart/2005/8/layout/list1"/>
    <dgm:cxn modelId="{973AD977-46FF-4018-8FDB-77134BDC5110}" type="presOf" srcId="{22B6CF11-23B3-499E-9853-08E38B704BB4}" destId="{4DD6FBFB-EAA5-4674-AC20-50D15CD7BA2F}" srcOrd="0" destOrd="0" presId="urn:microsoft.com/office/officeart/2005/8/layout/list1"/>
    <dgm:cxn modelId="{98FB1D7A-7559-4AF9-812D-7171BE085521}" type="presOf" srcId="{CFD91AFC-0746-45A6-B471-39611171C7D4}" destId="{8C9A9617-256A-4620-B7A7-D0645F4858B2}" srcOrd="0" destOrd="0" presId="urn:microsoft.com/office/officeart/2005/8/layout/list1"/>
    <dgm:cxn modelId="{57FF9C88-DB92-448E-9DE5-F40DAE87A0A2}" srcId="{28993A54-3EB2-450E-8474-00F88CF93FB3}" destId="{22B6CF11-23B3-499E-9853-08E38B704BB4}" srcOrd="2" destOrd="0" parTransId="{A89CAE5C-D3B0-40AC-93CC-C947A93BBD9C}" sibTransId="{E8081F36-F7CD-4ACE-965F-FFE7D881EB28}"/>
    <dgm:cxn modelId="{8E9A6DB5-7123-4140-ADCD-4F66FD4FBBF4}" type="presParOf" srcId="{2D331614-A21B-43AC-8398-C11C9602E968}" destId="{360F0906-2D20-4292-B4EF-AE8FDC55C274}" srcOrd="0" destOrd="0" presId="urn:microsoft.com/office/officeart/2005/8/layout/list1"/>
    <dgm:cxn modelId="{CC66BAF7-E75C-49B9-B13A-CB7740518063}" type="presParOf" srcId="{360F0906-2D20-4292-B4EF-AE8FDC55C274}" destId="{769D537D-CE4E-4B23-B7AE-6EE46DCE08D5}" srcOrd="0" destOrd="0" presId="urn:microsoft.com/office/officeart/2005/8/layout/list1"/>
    <dgm:cxn modelId="{E8D647E9-0790-4338-AF21-2C7F90654571}" type="presParOf" srcId="{360F0906-2D20-4292-B4EF-AE8FDC55C274}" destId="{380BA0EF-257F-4A3C-84D0-2674991489F8}" srcOrd="1" destOrd="0" presId="urn:microsoft.com/office/officeart/2005/8/layout/list1"/>
    <dgm:cxn modelId="{6D953614-E5C8-4B68-8A16-104CDB7D1A48}" type="presParOf" srcId="{2D331614-A21B-43AC-8398-C11C9602E968}" destId="{4F8687D0-E83F-4CE5-8149-D0DACF382F97}" srcOrd="1" destOrd="0" presId="urn:microsoft.com/office/officeart/2005/8/layout/list1"/>
    <dgm:cxn modelId="{B850899D-8822-49E7-AFDE-EC713980F0F0}" type="presParOf" srcId="{2D331614-A21B-43AC-8398-C11C9602E968}" destId="{C5DA0A56-518D-480F-98AC-96E426D8D25C}" srcOrd="2" destOrd="0" presId="urn:microsoft.com/office/officeart/2005/8/layout/list1"/>
    <dgm:cxn modelId="{EF359ACB-A02D-4FBD-BE08-50CF26D21BC7}" type="presParOf" srcId="{2D331614-A21B-43AC-8398-C11C9602E968}" destId="{903FC29F-D07A-446B-BFA9-3602B805BD6B}" srcOrd="3" destOrd="0" presId="urn:microsoft.com/office/officeart/2005/8/layout/list1"/>
    <dgm:cxn modelId="{9634AEB5-5F87-406C-9BEC-CFDEABB19E2A}" type="presParOf" srcId="{2D331614-A21B-43AC-8398-C11C9602E968}" destId="{2C1393C8-1C80-436E-9756-5B5D5FCFFBAE}" srcOrd="4" destOrd="0" presId="urn:microsoft.com/office/officeart/2005/8/layout/list1"/>
    <dgm:cxn modelId="{4E495CB2-AC99-43A6-AC3A-D645CD01B00C}" type="presParOf" srcId="{2C1393C8-1C80-436E-9756-5B5D5FCFFBAE}" destId="{8C9A9617-256A-4620-B7A7-D0645F4858B2}" srcOrd="0" destOrd="0" presId="urn:microsoft.com/office/officeart/2005/8/layout/list1"/>
    <dgm:cxn modelId="{8107D6B6-A888-4355-8896-9FCB41348C77}" type="presParOf" srcId="{2C1393C8-1C80-436E-9756-5B5D5FCFFBAE}" destId="{F5716138-C3D1-4DE9-9DF6-DCBD00DC728F}" srcOrd="1" destOrd="0" presId="urn:microsoft.com/office/officeart/2005/8/layout/list1"/>
    <dgm:cxn modelId="{1F709E28-6734-4A9A-8343-48B10D092E2B}" type="presParOf" srcId="{2D331614-A21B-43AC-8398-C11C9602E968}" destId="{061E68D1-1319-4EAB-B42D-4860FC3B22D8}" srcOrd="5" destOrd="0" presId="urn:microsoft.com/office/officeart/2005/8/layout/list1"/>
    <dgm:cxn modelId="{41822EE7-B80A-4027-85C5-51F9C999D1B0}" type="presParOf" srcId="{2D331614-A21B-43AC-8398-C11C9602E968}" destId="{32C4DFA3-3908-4F26-BCD9-1DABA8CA9D8B}" srcOrd="6" destOrd="0" presId="urn:microsoft.com/office/officeart/2005/8/layout/list1"/>
    <dgm:cxn modelId="{D29BA32A-BF62-4D03-831C-517716C04ED0}" type="presParOf" srcId="{2D331614-A21B-43AC-8398-C11C9602E968}" destId="{09E8C118-73B6-477D-8D9A-969A00E3C973}" srcOrd="7" destOrd="0" presId="urn:microsoft.com/office/officeart/2005/8/layout/list1"/>
    <dgm:cxn modelId="{EB8E7231-08B4-4EFE-AE94-6B5D7C0BC178}" type="presParOf" srcId="{2D331614-A21B-43AC-8398-C11C9602E968}" destId="{7C4CE0B6-0E28-4118-B22D-810DCDA26F36}" srcOrd="8" destOrd="0" presId="urn:microsoft.com/office/officeart/2005/8/layout/list1"/>
    <dgm:cxn modelId="{B3F57001-ECFB-4A6B-B062-3205C1BEF425}" type="presParOf" srcId="{7C4CE0B6-0E28-4118-B22D-810DCDA26F36}" destId="{4DD6FBFB-EAA5-4674-AC20-50D15CD7BA2F}" srcOrd="0" destOrd="0" presId="urn:microsoft.com/office/officeart/2005/8/layout/list1"/>
    <dgm:cxn modelId="{AAEA1C58-DD57-411C-94CA-F3135C01BAF5}" type="presParOf" srcId="{7C4CE0B6-0E28-4118-B22D-810DCDA26F36}" destId="{70A953F1-4086-4D15-92B4-1D128C4F730E}" srcOrd="1" destOrd="0" presId="urn:microsoft.com/office/officeart/2005/8/layout/list1"/>
    <dgm:cxn modelId="{5B063B32-9EC8-4E1C-B3CF-D805B4C61BAD}" type="presParOf" srcId="{2D331614-A21B-43AC-8398-C11C9602E968}" destId="{1B0B86F8-A3AB-4145-9EAD-829EEEA32FBA}" srcOrd="9" destOrd="0" presId="urn:microsoft.com/office/officeart/2005/8/layout/list1"/>
    <dgm:cxn modelId="{676A1881-2ED6-4210-8023-9CBFFC488829}" type="presParOf" srcId="{2D331614-A21B-43AC-8398-C11C9602E968}" destId="{19DD2BDB-9588-4586-98F8-8DB9F81A634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1825F3-7843-40A6-839E-38458494F86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CN" altLang="en-US"/>
        </a:p>
      </dgm:t>
    </dgm:pt>
    <dgm:pt modelId="{C22FBCF5-A619-4194-B83C-6AB42E08D871}">
      <dgm:prSet phldrT="[文本]"/>
      <dgm:spPr/>
      <dgm:t>
        <a:bodyPr/>
        <a:lstStyle/>
        <a:p>
          <a:r>
            <a:rPr lang="zh-CN" altLang="en-US" dirty="0">
              <a:latin typeface="微软雅黑" pitchFamily="34" charset="-122"/>
              <a:ea typeface="微软雅黑" pitchFamily="34" charset="-122"/>
            </a:rPr>
            <a:t>政治的历史</a:t>
          </a:r>
        </a:p>
      </dgm:t>
    </dgm:pt>
    <dgm:pt modelId="{2BD34E16-4251-4DA8-9FB5-BD67B7500C61}" type="parTrans" cxnId="{3414A001-E24F-4124-94EF-E193FF41A3BF}">
      <dgm:prSet/>
      <dgm:spPr/>
      <dgm:t>
        <a:bodyPr/>
        <a:lstStyle/>
        <a:p>
          <a:endParaRPr lang="zh-CN" altLang="en-US"/>
        </a:p>
      </dgm:t>
    </dgm:pt>
    <dgm:pt modelId="{E4A7D374-6D71-4161-AE93-ED383D80B64D}" type="sibTrans" cxnId="{3414A001-E24F-4124-94EF-E193FF41A3BF}">
      <dgm:prSet/>
      <dgm:spPr/>
      <dgm:t>
        <a:bodyPr/>
        <a:lstStyle/>
        <a:p>
          <a:endParaRPr lang="zh-CN" altLang="en-US"/>
        </a:p>
      </dgm:t>
    </dgm:pt>
    <dgm:pt modelId="{B979F3AE-21BC-42CC-B213-C30D535BED5D}">
      <dgm:prSet phldrT="[文本]"/>
      <dgm:spPr/>
      <dgm:t>
        <a:bodyPr/>
        <a:lstStyle/>
        <a:p>
          <a:r>
            <a:rPr lang="zh-CN" altLang="en-US" dirty="0">
              <a:latin typeface="微软雅黑" pitchFamily="34" charset="-122"/>
              <a:ea typeface="微软雅黑" pitchFamily="34" charset="-122"/>
            </a:rPr>
            <a:t>多元素史观</a:t>
          </a:r>
        </a:p>
      </dgm:t>
    </dgm:pt>
    <dgm:pt modelId="{938F3413-82AC-4DF2-A1F1-1B4A7E2D8CDF}" type="parTrans" cxnId="{0929B44E-AF4F-4FAF-AD5B-5BD04F93B288}">
      <dgm:prSet/>
      <dgm:spPr/>
      <dgm:t>
        <a:bodyPr/>
        <a:lstStyle/>
        <a:p>
          <a:endParaRPr lang="zh-CN" altLang="en-US"/>
        </a:p>
      </dgm:t>
    </dgm:pt>
    <dgm:pt modelId="{A8CD899A-E660-421E-B079-F0FF024428A7}" type="sibTrans" cxnId="{0929B44E-AF4F-4FAF-AD5B-5BD04F93B288}">
      <dgm:prSet/>
      <dgm:spPr/>
      <dgm:t>
        <a:bodyPr/>
        <a:lstStyle/>
        <a:p>
          <a:endParaRPr lang="zh-CN" altLang="en-US"/>
        </a:p>
      </dgm:t>
    </dgm:pt>
    <dgm:pt modelId="{8175591F-A404-4DCA-9AD2-5FEF3ECC8029}">
      <dgm:prSet phldrT="[文本]"/>
      <dgm:spPr/>
      <dgm:t>
        <a:bodyPr/>
        <a:lstStyle/>
        <a:p>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文化史</a:t>
          </a:r>
          <a:endParaRPr lang="en-US" altLang="zh-CN" dirty="0">
            <a:latin typeface="微软雅黑" pitchFamily="34" charset="-122"/>
            <a:ea typeface="微软雅黑" pitchFamily="34" charset="-122"/>
          </a:endParaRPr>
        </a:p>
        <a:p>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历史综合论（法国年鉴学派）</a:t>
          </a:r>
        </a:p>
      </dgm:t>
    </dgm:pt>
    <dgm:pt modelId="{9C53B0D6-A1EF-4920-B8A5-2A4F6B3B0485}" type="parTrans" cxnId="{E47C008A-476F-496A-B627-257E7C8B6150}">
      <dgm:prSet/>
      <dgm:spPr/>
      <dgm:t>
        <a:bodyPr/>
        <a:lstStyle/>
        <a:p>
          <a:endParaRPr lang="zh-CN" altLang="en-US"/>
        </a:p>
      </dgm:t>
    </dgm:pt>
    <dgm:pt modelId="{10AF63D1-E503-4E7B-BFD7-1EC07703B8F5}" type="sibTrans" cxnId="{E47C008A-476F-496A-B627-257E7C8B6150}">
      <dgm:prSet/>
      <dgm:spPr/>
      <dgm:t>
        <a:bodyPr/>
        <a:lstStyle/>
        <a:p>
          <a:endParaRPr lang="zh-CN" altLang="en-US"/>
        </a:p>
      </dgm:t>
    </dgm:pt>
    <dgm:pt modelId="{88AF5F6E-12E2-42CD-8066-0B03E0FC8012}" type="pres">
      <dgm:prSet presAssocID="{751825F3-7843-40A6-839E-38458494F863}" presName="rootnode" presStyleCnt="0">
        <dgm:presLayoutVars>
          <dgm:chMax/>
          <dgm:chPref/>
          <dgm:dir/>
          <dgm:animLvl val="lvl"/>
        </dgm:presLayoutVars>
      </dgm:prSet>
      <dgm:spPr/>
    </dgm:pt>
    <dgm:pt modelId="{F8B42DE8-D563-4772-A33E-71FB623AB2A8}" type="pres">
      <dgm:prSet presAssocID="{C22FBCF5-A619-4194-B83C-6AB42E08D871}" presName="composite" presStyleCnt="0"/>
      <dgm:spPr/>
    </dgm:pt>
    <dgm:pt modelId="{8819D671-9256-47D4-998E-856CFBB67A3C}" type="pres">
      <dgm:prSet presAssocID="{C22FBCF5-A619-4194-B83C-6AB42E08D871}" presName="LShape" presStyleLbl="alignNode1" presStyleIdx="0" presStyleCnt="5"/>
      <dgm:spPr/>
    </dgm:pt>
    <dgm:pt modelId="{D6FBFB51-7659-4878-9248-18CBCB30279A}" type="pres">
      <dgm:prSet presAssocID="{C22FBCF5-A619-4194-B83C-6AB42E08D871}" presName="ParentText" presStyleLbl="revTx" presStyleIdx="0" presStyleCnt="3">
        <dgm:presLayoutVars>
          <dgm:chMax val="0"/>
          <dgm:chPref val="0"/>
          <dgm:bulletEnabled val="1"/>
        </dgm:presLayoutVars>
      </dgm:prSet>
      <dgm:spPr/>
    </dgm:pt>
    <dgm:pt modelId="{495F3DF7-F6BD-4139-B87D-EB1A08E23333}" type="pres">
      <dgm:prSet presAssocID="{C22FBCF5-A619-4194-B83C-6AB42E08D871}" presName="Triangle" presStyleLbl="alignNode1" presStyleIdx="1" presStyleCnt="5"/>
      <dgm:spPr/>
    </dgm:pt>
    <dgm:pt modelId="{D046C60E-26AD-40F3-9DF8-14FCEA026D8F}" type="pres">
      <dgm:prSet presAssocID="{E4A7D374-6D71-4161-AE93-ED383D80B64D}" presName="sibTrans" presStyleCnt="0"/>
      <dgm:spPr/>
    </dgm:pt>
    <dgm:pt modelId="{7F7CE851-9757-4CF3-943F-B3A860F58626}" type="pres">
      <dgm:prSet presAssocID="{E4A7D374-6D71-4161-AE93-ED383D80B64D}" presName="space" presStyleCnt="0"/>
      <dgm:spPr/>
    </dgm:pt>
    <dgm:pt modelId="{CE9902B0-F3C9-45A1-816D-4F7D7C45B602}" type="pres">
      <dgm:prSet presAssocID="{B979F3AE-21BC-42CC-B213-C30D535BED5D}" presName="composite" presStyleCnt="0"/>
      <dgm:spPr/>
    </dgm:pt>
    <dgm:pt modelId="{7A9853CC-434B-45D9-B733-9146D720A000}" type="pres">
      <dgm:prSet presAssocID="{B979F3AE-21BC-42CC-B213-C30D535BED5D}" presName="LShape" presStyleLbl="alignNode1" presStyleIdx="2" presStyleCnt="5"/>
      <dgm:spPr/>
    </dgm:pt>
    <dgm:pt modelId="{D33399EF-E2C1-4935-9D8E-0521FC0C1BC0}" type="pres">
      <dgm:prSet presAssocID="{B979F3AE-21BC-42CC-B213-C30D535BED5D}" presName="ParentText" presStyleLbl="revTx" presStyleIdx="1" presStyleCnt="3">
        <dgm:presLayoutVars>
          <dgm:chMax val="0"/>
          <dgm:chPref val="0"/>
          <dgm:bulletEnabled val="1"/>
        </dgm:presLayoutVars>
      </dgm:prSet>
      <dgm:spPr/>
    </dgm:pt>
    <dgm:pt modelId="{6A8C71C1-4D81-4AE6-B920-961993CBF179}" type="pres">
      <dgm:prSet presAssocID="{B979F3AE-21BC-42CC-B213-C30D535BED5D}" presName="Triangle" presStyleLbl="alignNode1" presStyleIdx="3" presStyleCnt="5"/>
      <dgm:spPr/>
    </dgm:pt>
    <dgm:pt modelId="{F5D63025-8CCA-4914-B5DA-743FEC790598}" type="pres">
      <dgm:prSet presAssocID="{A8CD899A-E660-421E-B079-F0FF024428A7}" presName="sibTrans" presStyleCnt="0"/>
      <dgm:spPr/>
    </dgm:pt>
    <dgm:pt modelId="{72934DC0-963E-45CA-B17C-4FFAD8B5EA04}" type="pres">
      <dgm:prSet presAssocID="{A8CD899A-E660-421E-B079-F0FF024428A7}" presName="space" presStyleCnt="0"/>
      <dgm:spPr/>
    </dgm:pt>
    <dgm:pt modelId="{410B4ABF-FE85-463A-B1D2-38A9092CDD55}" type="pres">
      <dgm:prSet presAssocID="{8175591F-A404-4DCA-9AD2-5FEF3ECC8029}" presName="composite" presStyleCnt="0"/>
      <dgm:spPr/>
    </dgm:pt>
    <dgm:pt modelId="{F8805F3C-2533-471B-BDF1-5B85F268FE92}" type="pres">
      <dgm:prSet presAssocID="{8175591F-A404-4DCA-9AD2-5FEF3ECC8029}" presName="LShape" presStyleLbl="alignNode1" presStyleIdx="4" presStyleCnt="5"/>
      <dgm:spPr/>
    </dgm:pt>
    <dgm:pt modelId="{5DC5D267-1C25-492A-9D8E-6ACCBF32F310}" type="pres">
      <dgm:prSet presAssocID="{8175591F-A404-4DCA-9AD2-5FEF3ECC8029}" presName="ParentText" presStyleLbl="revTx" presStyleIdx="2" presStyleCnt="3">
        <dgm:presLayoutVars>
          <dgm:chMax val="0"/>
          <dgm:chPref val="0"/>
          <dgm:bulletEnabled val="1"/>
        </dgm:presLayoutVars>
      </dgm:prSet>
      <dgm:spPr/>
    </dgm:pt>
  </dgm:ptLst>
  <dgm:cxnLst>
    <dgm:cxn modelId="{3414A001-E24F-4124-94EF-E193FF41A3BF}" srcId="{751825F3-7843-40A6-839E-38458494F863}" destId="{C22FBCF5-A619-4194-B83C-6AB42E08D871}" srcOrd="0" destOrd="0" parTransId="{2BD34E16-4251-4DA8-9FB5-BD67B7500C61}" sibTransId="{E4A7D374-6D71-4161-AE93-ED383D80B64D}"/>
    <dgm:cxn modelId="{32F05E5D-267B-4728-A251-77255D3BDC45}" type="presOf" srcId="{C22FBCF5-A619-4194-B83C-6AB42E08D871}" destId="{D6FBFB51-7659-4878-9248-18CBCB30279A}" srcOrd="0" destOrd="0" presId="urn:microsoft.com/office/officeart/2009/3/layout/StepUpProcess"/>
    <dgm:cxn modelId="{0929B44E-AF4F-4FAF-AD5B-5BD04F93B288}" srcId="{751825F3-7843-40A6-839E-38458494F863}" destId="{B979F3AE-21BC-42CC-B213-C30D535BED5D}" srcOrd="1" destOrd="0" parTransId="{938F3413-82AC-4DF2-A1F1-1B4A7E2D8CDF}" sibTransId="{A8CD899A-E660-421E-B079-F0FF024428A7}"/>
    <dgm:cxn modelId="{92497D84-1E98-408C-9DC1-C321E2360B37}" type="presOf" srcId="{8175591F-A404-4DCA-9AD2-5FEF3ECC8029}" destId="{5DC5D267-1C25-492A-9D8E-6ACCBF32F310}" srcOrd="0" destOrd="0" presId="urn:microsoft.com/office/officeart/2009/3/layout/StepUpProcess"/>
    <dgm:cxn modelId="{E47C008A-476F-496A-B627-257E7C8B6150}" srcId="{751825F3-7843-40A6-839E-38458494F863}" destId="{8175591F-A404-4DCA-9AD2-5FEF3ECC8029}" srcOrd="2" destOrd="0" parTransId="{9C53B0D6-A1EF-4920-B8A5-2A4F6B3B0485}" sibTransId="{10AF63D1-E503-4E7B-BFD7-1EC07703B8F5}"/>
    <dgm:cxn modelId="{823F8097-E23B-461A-9A3F-0178489726BD}" type="presOf" srcId="{751825F3-7843-40A6-839E-38458494F863}" destId="{88AF5F6E-12E2-42CD-8066-0B03E0FC8012}" srcOrd="0" destOrd="0" presId="urn:microsoft.com/office/officeart/2009/3/layout/StepUpProcess"/>
    <dgm:cxn modelId="{F30CC5EE-5E53-410D-82FC-C404059BD53F}" type="presOf" srcId="{B979F3AE-21BC-42CC-B213-C30D535BED5D}" destId="{D33399EF-E2C1-4935-9D8E-0521FC0C1BC0}" srcOrd="0" destOrd="0" presId="urn:microsoft.com/office/officeart/2009/3/layout/StepUpProcess"/>
    <dgm:cxn modelId="{CB05FE0F-4427-45A9-83BC-8F460891EDF7}" type="presParOf" srcId="{88AF5F6E-12E2-42CD-8066-0B03E0FC8012}" destId="{F8B42DE8-D563-4772-A33E-71FB623AB2A8}" srcOrd="0" destOrd="0" presId="urn:microsoft.com/office/officeart/2009/3/layout/StepUpProcess"/>
    <dgm:cxn modelId="{3E88BE24-58AB-4B6C-8D14-D595B805250C}" type="presParOf" srcId="{F8B42DE8-D563-4772-A33E-71FB623AB2A8}" destId="{8819D671-9256-47D4-998E-856CFBB67A3C}" srcOrd="0" destOrd="0" presId="urn:microsoft.com/office/officeart/2009/3/layout/StepUpProcess"/>
    <dgm:cxn modelId="{BDCA0BC4-CF7A-43B0-BB2A-478369B76F40}" type="presParOf" srcId="{F8B42DE8-D563-4772-A33E-71FB623AB2A8}" destId="{D6FBFB51-7659-4878-9248-18CBCB30279A}" srcOrd="1" destOrd="0" presId="urn:microsoft.com/office/officeart/2009/3/layout/StepUpProcess"/>
    <dgm:cxn modelId="{4647C3A0-147C-4425-BE32-71AC98B0F709}" type="presParOf" srcId="{F8B42DE8-D563-4772-A33E-71FB623AB2A8}" destId="{495F3DF7-F6BD-4139-B87D-EB1A08E23333}" srcOrd="2" destOrd="0" presId="urn:microsoft.com/office/officeart/2009/3/layout/StepUpProcess"/>
    <dgm:cxn modelId="{4DF6F0CD-F338-49AA-BA05-5C7467036077}" type="presParOf" srcId="{88AF5F6E-12E2-42CD-8066-0B03E0FC8012}" destId="{D046C60E-26AD-40F3-9DF8-14FCEA026D8F}" srcOrd="1" destOrd="0" presId="urn:microsoft.com/office/officeart/2009/3/layout/StepUpProcess"/>
    <dgm:cxn modelId="{A79FEC53-64FD-480D-B929-C22A2763CB0B}" type="presParOf" srcId="{D046C60E-26AD-40F3-9DF8-14FCEA026D8F}" destId="{7F7CE851-9757-4CF3-943F-B3A860F58626}" srcOrd="0" destOrd="0" presId="urn:microsoft.com/office/officeart/2009/3/layout/StepUpProcess"/>
    <dgm:cxn modelId="{8DA25599-44CD-4286-860E-D4EC2DE24214}" type="presParOf" srcId="{88AF5F6E-12E2-42CD-8066-0B03E0FC8012}" destId="{CE9902B0-F3C9-45A1-816D-4F7D7C45B602}" srcOrd="2" destOrd="0" presId="urn:microsoft.com/office/officeart/2009/3/layout/StepUpProcess"/>
    <dgm:cxn modelId="{24B82F48-FF89-4A2B-8676-311221AAC0AA}" type="presParOf" srcId="{CE9902B0-F3C9-45A1-816D-4F7D7C45B602}" destId="{7A9853CC-434B-45D9-B733-9146D720A000}" srcOrd="0" destOrd="0" presId="urn:microsoft.com/office/officeart/2009/3/layout/StepUpProcess"/>
    <dgm:cxn modelId="{380E0CB6-EC0F-495C-982A-595135ECCEB7}" type="presParOf" srcId="{CE9902B0-F3C9-45A1-816D-4F7D7C45B602}" destId="{D33399EF-E2C1-4935-9D8E-0521FC0C1BC0}" srcOrd="1" destOrd="0" presId="urn:microsoft.com/office/officeart/2009/3/layout/StepUpProcess"/>
    <dgm:cxn modelId="{71714048-B509-41F8-A403-9AD87D436EDF}" type="presParOf" srcId="{CE9902B0-F3C9-45A1-816D-4F7D7C45B602}" destId="{6A8C71C1-4D81-4AE6-B920-961993CBF179}" srcOrd="2" destOrd="0" presId="urn:microsoft.com/office/officeart/2009/3/layout/StepUpProcess"/>
    <dgm:cxn modelId="{52537E63-70A0-4359-977C-C14A0FF22252}" type="presParOf" srcId="{88AF5F6E-12E2-42CD-8066-0B03E0FC8012}" destId="{F5D63025-8CCA-4914-B5DA-743FEC790598}" srcOrd="3" destOrd="0" presId="urn:microsoft.com/office/officeart/2009/3/layout/StepUpProcess"/>
    <dgm:cxn modelId="{502BA37B-6598-4A51-9E2E-489019574953}" type="presParOf" srcId="{F5D63025-8CCA-4914-B5DA-743FEC790598}" destId="{72934DC0-963E-45CA-B17C-4FFAD8B5EA04}" srcOrd="0" destOrd="0" presId="urn:microsoft.com/office/officeart/2009/3/layout/StepUpProcess"/>
    <dgm:cxn modelId="{ECBB9569-B707-40E5-8CEE-B1CB541AB249}" type="presParOf" srcId="{88AF5F6E-12E2-42CD-8066-0B03E0FC8012}" destId="{410B4ABF-FE85-463A-B1D2-38A9092CDD55}" srcOrd="4" destOrd="0" presId="urn:microsoft.com/office/officeart/2009/3/layout/StepUpProcess"/>
    <dgm:cxn modelId="{181F753A-BA96-47AC-AA95-EDD6386EA6C6}" type="presParOf" srcId="{410B4ABF-FE85-463A-B1D2-38A9092CDD55}" destId="{F8805F3C-2533-471B-BDF1-5B85F268FE92}" srcOrd="0" destOrd="0" presId="urn:microsoft.com/office/officeart/2009/3/layout/StepUpProcess"/>
    <dgm:cxn modelId="{C35864D0-6903-4A25-98B8-D898ED446521}" type="presParOf" srcId="{410B4ABF-FE85-463A-B1D2-38A9092CDD55}" destId="{5DC5D267-1C25-492A-9D8E-6ACCBF32F310}"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C66FE9-380F-489A-BF49-5C43766CEC1E}" type="doc">
      <dgm:prSet loTypeId="urn:microsoft.com/office/officeart/2005/8/layout/process1" loCatId="process" qsTypeId="urn:microsoft.com/office/officeart/2005/8/quickstyle/simple1" qsCatId="simple" csTypeId="urn:microsoft.com/office/officeart/2005/8/colors/accent1_2" csCatId="accent1" phldr="1"/>
      <dgm:spPr/>
    </dgm:pt>
    <dgm:pt modelId="{892586BF-2F7E-45F0-978E-63FC9B8AC1B3}">
      <dgm:prSet phldrT="[文本]" custT="1"/>
      <dgm:spPr/>
      <dgm:t>
        <a:bodyPr/>
        <a:lstStyle/>
        <a:p>
          <a:r>
            <a:rPr lang="zh-CN" altLang="en-US" sz="1600" dirty="0">
              <a:latin typeface="微软雅黑" pitchFamily="34" charset="-122"/>
              <a:ea typeface="微软雅黑" pitchFamily="34" charset="-122"/>
            </a:rPr>
            <a:t>强调史学的客观性、排斥理性</a:t>
          </a:r>
        </a:p>
      </dgm:t>
    </dgm:pt>
    <dgm:pt modelId="{A4443E26-BDA6-4ED4-9A39-BB71274B7B24}" type="parTrans" cxnId="{6BD3B190-4673-4AA7-A2DD-1AE7D7D0AEFB}">
      <dgm:prSet/>
      <dgm:spPr/>
      <dgm:t>
        <a:bodyPr/>
        <a:lstStyle/>
        <a:p>
          <a:endParaRPr lang="zh-CN" altLang="en-US"/>
        </a:p>
      </dgm:t>
    </dgm:pt>
    <dgm:pt modelId="{F0CD46ED-3F09-46B8-8271-F2BA8D7F28D3}" type="sibTrans" cxnId="{6BD3B190-4673-4AA7-A2DD-1AE7D7D0AEFB}">
      <dgm:prSet/>
      <dgm:spPr/>
      <dgm:t>
        <a:bodyPr/>
        <a:lstStyle/>
        <a:p>
          <a:endParaRPr lang="zh-CN" altLang="en-US"/>
        </a:p>
      </dgm:t>
    </dgm:pt>
    <dgm:pt modelId="{E3C1E27C-DCFF-47AA-88B1-CFD02CC15475}">
      <dgm:prSet phldrT="[文本]" custT="1"/>
      <dgm:spPr/>
      <dgm:t>
        <a:bodyPr/>
        <a:lstStyle/>
        <a:p>
          <a:r>
            <a:rPr lang="zh-CN" altLang="en-US" sz="1600" dirty="0">
              <a:latin typeface="微软雅黑" pitchFamily="34" charset="-122"/>
              <a:ea typeface="微软雅黑" pitchFamily="34" charset="-122"/>
            </a:rPr>
            <a:t>注重历史学的主体性研究</a:t>
          </a:r>
        </a:p>
      </dgm:t>
    </dgm:pt>
    <dgm:pt modelId="{1C64B4CA-D0F2-4B7A-A5A9-B206DCD90D03}" type="parTrans" cxnId="{0CF36C7C-78DD-477A-A27E-70B009A0B4B9}">
      <dgm:prSet/>
      <dgm:spPr/>
      <dgm:t>
        <a:bodyPr/>
        <a:lstStyle/>
        <a:p>
          <a:endParaRPr lang="zh-CN" altLang="en-US"/>
        </a:p>
      </dgm:t>
    </dgm:pt>
    <dgm:pt modelId="{F0482F47-2966-4978-9F60-5CD468D9F454}" type="sibTrans" cxnId="{0CF36C7C-78DD-477A-A27E-70B009A0B4B9}">
      <dgm:prSet/>
      <dgm:spPr/>
      <dgm:t>
        <a:bodyPr/>
        <a:lstStyle/>
        <a:p>
          <a:endParaRPr lang="zh-CN" altLang="en-US"/>
        </a:p>
      </dgm:t>
    </dgm:pt>
    <dgm:pt modelId="{CA725C3A-E8CA-495F-9801-D8A1FF07C943}" type="pres">
      <dgm:prSet presAssocID="{36C66FE9-380F-489A-BF49-5C43766CEC1E}" presName="Name0" presStyleCnt="0">
        <dgm:presLayoutVars>
          <dgm:dir/>
          <dgm:resizeHandles val="exact"/>
        </dgm:presLayoutVars>
      </dgm:prSet>
      <dgm:spPr/>
    </dgm:pt>
    <dgm:pt modelId="{99D49FED-B209-4BBD-99A7-C4124D1EDE80}" type="pres">
      <dgm:prSet presAssocID="{892586BF-2F7E-45F0-978E-63FC9B8AC1B3}" presName="node" presStyleLbl="node1" presStyleIdx="0" presStyleCnt="2">
        <dgm:presLayoutVars>
          <dgm:bulletEnabled val="1"/>
        </dgm:presLayoutVars>
      </dgm:prSet>
      <dgm:spPr/>
    </dgm:pt>
    <dgm:pt modelId="{B87EC92E-8BE8-492F-A737-0AD9D7B83778}" type="pres">
      <dgm:prSet presAssocID="{F0CD46ED-3F09-46B8-8271-F2BA8D7F28D3}" presName="sibTrans" presStyleLbl="sibTrans2D1" presStyleIdx="0" presStyleCnt="1"/>
      <dgm:spPr/>
    </dgm:pt>
    <dgm:pt modelId="{7CC0FC9C-04CF-4805-A878-DCF71CF64041}" type="pres">
      <dgm:prSet presAssocID="{F0CD46ED-3F09-46B8-8271-F2BA8D7F28D3}" presName="connectorText" presStyleLbl="sibTrans2D1" presStyleIdx="0" presStyleCnt="1"/>
      <dgm:spPr/>
    </dgm:pt>
    <dgm:pt modelId="{2646E3DE-3875-4B46-AB81-E8C072A3E5F5}" type="pres">
      <dgm:prSet presAssocID="{E3C1E27C-DCFF-47AA-88B1-CFD02CC15475}" presName="node" presStyleLbl="node1" presStyleIdx="1" presStyleCnt="2">
        <dgm:presLayoutVars>
          <dgm:bulletEnabled val="1"/>
        </dgm:presLayoutVars>
      </dgm:prSet>
      <dgm:spPr/>
    </dgm:pt>
  </dgm:ptLst>
  <dgm:cxnLst>
    <dgm:cxn modelId="{6F9FCA36-397E-4BED-B0E8-33DC50C9FF71}" type="presOf" srcId="{F0CD46ED-3F09-46B8-8271-F2BA8D7F28D3}" destId="{B87EC92E-8BE8-492F-A737-0AD9D7B83778}" srcOrd="0" destOrd="0" presId="urn:microsoft.com/office/officeart/2005/8/layout/process1"/>
    <dgm:cxn modelId="{0CF36C7C-78DD-477A-A27E-70B009A0B4B9}" srcId="{36C66FE9-380F-489A-BF49-5C43766CEC1E}" destId="{E3C1E27C-DCFF-47AA-88B1-CFD02CC15475}" srcOrd="1" destOrd="0" parTransId="{1C64B4CA-D0F2-4B7A-A5A9-B206DCD90D03}" sibTransId="{F0482F47-2966-4978-9F60-5CD468D9F454}"/>
    <dgm:cxn modelId="{EB169483-DF8A-4B2A-BEE6-09F33786EE96}" type="presOf" srcId="{36C66FE9-380F-489A-BF49-5C43766CEC1E}" destId="{CA725C3A-E8CA-495F-9801-D8A1FF07C943}" srcOrd="0" destOrd="0" presId="urn:microsoft.com/office/officeart/2005/8/layout/process1"/>
    <dgm:cxn modelId="{6BD3B190-4673-4AA7-A2DD-1AE7D7D0AEFB}" srcId="{36C66FE9-380F-489A-BF49-5C43766CEC1E}" destId="{892586BF-2F7E-45F0-978E-63FC9B8AC1B3}" srcOrd="0" destOrd="0" parTransId="{A4443E26-BDA6-4ED4-9A39-BB71274B7B24}" sibTransId="{F0CD46ED-3F09-46B8-8271-F2BA8D7F28D3}"/>
    <dgm:cxn modelId="{139D0CBE-4A77-44EA-9380-EE66DC9C8D9B}" type="presOf" srcId="{F0CD46ED-3F09-46B8-8271-F2BA8D7F28D3}" destId="{7CC0FC9C-04CF-4805-A878-DCF71CF64041}" srcOrd="1" destOrd="0" presId="urn:microsoft.com/office/officeart/2005/8/layout/process1"/>
    <dgm:cxn modelId="{73B18CD5-4007-474D-8508-FF16E36B46B2}" type="presOf" srcId="{E3C1E27C-DCFF-47AA-88B1-CFD02CC15475}" destId="{2646E3DE-3875-4B46-AB81-E8C072A3E5F5}" srcOrd="0" destOrd="0" presId="urn:microsoft.com/office/officeart/2005/8/layout/process1"/>
    <dgm:cxn modelId="{20529FF9-030E-4EF1-8976-81D43BCA5117}" type="presOf" srcId="{892586BF-2F7E-45F0-978E-63FC9B8AC1B3}" destId="{99D49FED-B209-4BBD-99A7-C4124D1EDE80}" srcOrd="0" destOrd="0" presId="urn:microsoft.com/office/officeart/2005/8/layout/process1"/>
    <dgm:cxn modelId="{C83EF1FF-196E-4BD6-9B61-491F68A2E839}" type="presParOf" srcId="{CA725C3A-E8CA-495F-9801-D8A1FF07C943}" destId="{99D49FED-B209-4BBD-99A7-C4124D1EDE80}" srcOrd="0" destOrd="0" presId="urn:microsoft.com/office/officeart/2005/8/layout/process1"/>
    <dgm:cxn modelId="{DFD29CA4-1613-454E-830E-08FD1B5AE150}" type="presParOf" srcId="{CA725C3A-E8CA-495F-9801-D8A1FF07C943}" destId="{B87EC92E-8BE8-492F-A737-0AD9D7B83778}" srcOrd="1" destOrd="0" presId="urn:microsoft.com/office/officeart/2005/8/layout/process1"/>
    <dgm:cxn modelId="{7B1C6E48-C299-4BD6-8834-7470C5CCD014}" type="presParOf" srcId="{B87EC92E-8BE8-492F-A737-0AD9D7B83778}" destId="{7CC0FC9C-04CF-4805-A878-DCF71CF64041}" srcOrd="0" destOrd="0" presId="urn:microsoft.com/office/officeart/2005/8/layout/process1"/>
    <dgm:cxn modelId="{32D2994A-879B-4798-83F1-945BCDC4C69F}" type="presParOf" srcId="{CA725C3A-E8CA-495F-9801-D8A1FF07C943}" destId="{2646E3DE-3875-4B46-AB81-E8C072A3E5F5}"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9AF6BC-7B0A-4C5F-8C83-B730FB2ED7E1}"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zh-CN" altLang="en-US"/>
        </a:p>
      </dgm:t>
    </dgm:pt>
    <dgm:pt modelId="{E26C47CC-CFA0-4666-A13E-5EBC455D67F2}">
      <dgm:prSet phldrT="[文本]"/>
      <dgm:spPr/>
      <dgm:t>
        <a:bodyPr/>
        <a:lstStyle/>
        <a:p>
          <a:r>
            <a:rPr lang="zh-CN" altLang="en-US" dirty="0">
              <a:solidFill>
                <a:schemeClr val="tx1">
                  <a:lumMod val="85000"/>
                  <a:lumOff val="15000"/>
                </a:schemeClr>
              </a:solidFill>
              <a:latin typeface="微软雅黑" pitchFamily="34" charset="-122"/>
              <a:ea typeface="微软雅黑" pitchFamily="34" charset="-122"/>
            </a:rPr>
            <a:t>研究方法和手段的单一：记叙方法</a:t>
          </a:r>
        </a:p>
      </dgm:t>
    </dgm:pt>
    <dgm:pt modelId="{486CAEAD-A07B-4A32-8D36-D859CFC6E3F4}" type="parTrans" cxnId="{BA7314E6-F4A4-4CDA-B487-28E6417921B0}">
      <dgm:prSet/>
      <dgm:spPr/>
      <dgm:t>
        <a:bodyPr/>
        <a:lstStyle/>
        <a:p>
          <a:endParaRPr lang="zh-CN" altLang="en-US"/>
        </a:p>
      </dgm:t>
    </dgm:pt>
    <dgm:pt modelId="{A87325DD-65B0-45B3-B32C-BD497E28A4EC}" type="sibTrans" cxnId="{BA7314E6-F4A4-4CDA-B487-28E6417921B0}">
      <dgm:prSet/>
      <dgm:spPr/>
      <dgm:t>
        <a:bodyPr/>
        <a:lstStyle/>
        <a:p>
          <a:endParaRPr lang="zh-CN" altLang="en-US"/>
        </a:p>
      </dgm:t>
    </dgm:pt>
    <dgm:pt modelId="{BECA906B-4D1E-47AA-83A1-A61AEA6643FE}">
      <dgm:prSet phldrT="[文本]"/>
      <dgm:spPr/>
      <dgm:t>
        <a:bodyPr/>
        <a:lstStyle/>
        <a:p>
          <a:r>
            <a:rPr lang="zh-CN" altLang="en-US" dirty="0">
              <a:solidFill>
                <a:schemeClr val="tx1">
                  <a:lumMod val="85000"/>
                  <a:lumOff val="15000"/>
                </a:schemeClr>
              </a:solidFill>
              <a:latin typeface="微软雅黑" pitchFamily="34" charset="-122"/>
              <a:ea typeface="微软雅黑" pitchFamily="34" charset="-122"/>
            </a:rPr>
            <a:t>研究方法和手段的多元化：学科方法、系统方法、比较方法</a:t>
          </a:r>
        </a:p>
      </dgm:t>
    </dgm:pt>
    <dgm:pt modelId="{FB4310C6-028D-4521-8E51-0F6780CCADB1}" type="parTrans" cxnId="{2DBC5ACA-B61D-48AB-9F7D-3CED7C63817C}">
      <dgm:prSet/>
      <dgm:spPr/>
      <dgm:t>
        <a:bodyPr/>
        <a:lstStyle/>
        <a:p>
          <a:endParaRPr lang="zh-CN" altLang="en-US"/>
        </a:p>
      </dgm:t>
    </dgm:pt>
    <dgm:pt modelId="{EDEAFFC2-3ED1-4347-8812-D4048985CA95}" type="sibTrans" cxnId="{2DBC5ACA-B61D-48AB-9F7D-3CED7C63817C}">
      <dgm:prSet/>
      <dgm:spPr/>
      <dgm:t>
        <a:bodyPr/>
        <a:lstStyle/>
        <a:p>
          <a:endParaRPr lang="zh-CN" altLang="en-US"/>
        </a:p>
      </dgm:t>
    </dgm:pt>
    <dgm:pt modelId="{C1984F9F-2F2E-4792-B7C5-E08563864F54}">
      <dgm:prSet phldrT="[文本]"/>
      <dgm:spPr/>
      <dgm:t>
        <a:bodyPr/>
        <a:lstStyle/>
        <a:p>
          <a:r>
            <a:rPr lang="zh-CN" altLang="en-US" dirty="0">
              <a:solidFill>
                <a:schemeClr val="tx1">
                  <a:lumMod val="85000"/>
                  <a:lumOff val="15000"/>
                </a:schemeClr>
              </a:solidFill>
              <a:latin typeface="微软雅黑" pitchFamily="34" charset="-122"/>
              <a:ea typeface="微软雅黑" pitchFamily="34" charset="-122"/>
            </a:rPr>
            <a:t>历史计量研究方法：是特指自觉、系统地运用现代数学方法，对历史数据进行数据分析和研究</a:t>
          </a:r>
        </a:p>
      </dgm:t>
    </dgm:pt>
    <dgm:pt modelId="{85E53F26-C1CE-4A81-B7FF-5DF0A28D194F}" type="parTrans" cxnId="{FA0ACEEC-FB11-4075-AE1A-55AE64FD24FA}">
      <dgm:prSet/>
      <dgm:spPr/>
      <dgm:t>
        <a:bodyPr/>
        <a:lstStyle/>
        <a:p>
          <a:endParaRPr lang="zh-CN" altLang="en-US"/>
        </a:p>
      </dgm:t>
    </dgm:pt>
    <dgm:pt modelId="{E68F1943-66EE-411A-BD29-AE21E34F2245}" type="sibTrans" cxnId="{FA0ACEEC-FB11-4075-AE1A-55AE64FD24FA}">
      <dgm:prSet/>
      <dgm:spPr/>
      <dgm:t>
        <a:bodyPr/>
        <a:lstStyle/>
        <a:p>
          <a:endParaRPr lang="zh-CN" altLang="en-US"/>
        </a:p>
      </dgm:t>
    </dgm:pt>
    <dgm:pt modelId="{D9348DAF-8EB7-4EBA-9D04-A7BB30290242}" type="pres">
      <dgm:prSet presAssocID="{AF9AF6BC-7B0A-4C5F-8C83-B730FB2ED7E1}" presName="rootnode" presStyleCnt="0">
        <dgm:presLayoutVars>
          <dgm:chMax/>
          <dgm:chPref/>
          <dgm:dir/>
          <dgm:animLvl val="lvl"/>
        </dgm:presLayoutVars>
      </dgm:prSet>
      <dgm:spPr/>
    </dgm:pt>
    <dgm:pt modelId="{DCE3C923-D641-4525-837B-45DBA2AC4495}" type="pres">
      <dgm:prSet presAssocID="{E26C47CC-CFA0-4666-A13E-5EBC455D67F2}" presName="composite" presStyleCnt="0"/>
      <dgm:spPr/>
    </dgm:pt>
    <dgm:pt modelId="{48E1A445-1CA4-4DA8-876C-F746C0EEC6D9}" type="pres">
      <dgm:prSet presAssocID="{E26C47CC-CFA0-4666-A13E-5EBC455D67F2}" presName="LShape" presStyleLbl="alignNode1" presStyleIdx="0" presStyleCnt="5"/>
      <dgm:spPr/>
    </dgm:pt>
    <dgm:pt modelId="{96D1284F-F5D0-4A9D-AFB5-B737128960FE}" type="pres">
      <dgm:prSet presAssocID="{E26C47CC-CFA0-4666-A13E-5EBC455D67F2}" presName="ParentText" presStyleLbl="revTx" presStyleIdx="0" presStyleCnt="3">
        <dgm:presLayoutVars>
          <dgm:chMax val="0"/>
          <dgm:chPref val="0"/>
          <dgm:bulletEnabled val="1"/>
        </dgm:presLayoutVars>
      </dgm:prSet>
      <dgm:spPr/>
    </dgm:pt>
    <dgm:pt modelId="{D9B782A7-55E1-4D8D-9B99-9352A4E211EA}" type="pres">
      <dgm:prSet presAssocID="{E26C47CC-CFA0-4666-A13E-5EBC455D67F2}" presName="Triangle" presStyleLbl="alignNode1" presStyleIdx="1" presStyleCnt="5"/>
      <dgm:spPr/>
    </dgm:pt>
    <dgm:pt modelId="{3A1442DA-CBEE-4737-B8EA-68EF50931D9E}" type="pres">
      <dgm:prSet presAssocID="{A87325DD-65B0-45B3-B32C-BD497E28A4EC}" presName="sibTrans" presStyleCnt="0"/>
      <dgm:spPr/>
    </dgm:pt>
    <dgm:pt modelId="{DD7D8907-375A-4AB8-BBD4-A7F14D4B3528}" type="pres">
      <dgm:prSet presAssocID="{A87325DD-65B0-45B3-B32C-BD497E28A4EC}" presName="space" presStyleCnt="0"/>
      <dgm:spPr/>
    </dgm:pt>
    <dgm:pt modelId="{C7CC8C37-F347-41E9-8FB0-6977185BF6DD}" type="pres">
      <dgm:prSet presAssocID="{BECA906B-4D1E-47AA-83A1-A61AEA6643FE}" presName="composite" presStyleCnt="0"/>
      <dgm:spPr/>
    </dgm:pt>
    <dgm:pt modelId="{BBA134CA-490C-41D2-AE8D-4D3E82943046}" type="pres">
      <dgm:prSet presAssocID="{BECA906B-4D1E-47AA-83A1-A61AEA6643FE}" presName="LShape" presStyleLbl="alignNode1" presStyleIdx="2" presStyleCnt="5"/>
      <dgm:spPr/>
    </dgm:pt>
    <dgm:pt modelId="{EFD402D4-E75E-41AE-AB12-97FF5935A579}" type="pres">
      <dgm:prSet presAssocID="{BECA906B-4D1E-47AA-83A1-A61AEA6643FE}" presName="ParentText" presStyleLbl="revTx" presStyleIdx="1" presStyleCnt="3">
        <dgm:presLayoutVars>
          <dgm:chMax val="0"/>
          <dgm:chPref val="0"/>
          <dgm:bulletEnabled val="1"/>
        </dgm:presLayoutVars>
      </dgm:prSet>
      <dgm:spPr/>
    </dgm:pt>
    <dgm:pt modelId="{A7E23D23-CF95-4459-9022-3FD4C93ECEF9}" type="pres">
      <dgm:prSet presAssocID="{BECA906B-4D1E-47AA-83A1-A61AEA6643FE}" presName="Triangle" presStyleLbl="alignNode1" presStyleIdx="3" presStyleCnt="5"/>
      <dgm:spPr/>
    </dgm:pt>
    <dgm:pt modelId="{7B94DB45-5652-44AF-AE40-7BC4779884EE}" type="pres">
      <dgm:prSet presAssocID="{EDEAFFC2-3ED1-4347-8812-D4048985CA95}" presName="sibTrans" presStyleCnt="0"/>
      <dgm:spPr/>
    </dgm:pt>
    <dgm:pt modelId="{B2B45815-36C5-4BDB-AADA-3D4129059D4B}" type="pres">
      <dgm:prSet presAssocID="{EDEAFFC2-3ED1-4347-8812-D4048985CA95}" presName="space" presStyleCnt="0"/>
      <dgm:spPr/>
    </dgm:pt>
    <dgm:pt modelId="{BF2B6B6B-6F97-4141-9384-5A5F887C3B1A}" type="pres">
      <dgm:prSet presAssocID="{C1984F9F-2F2E-4792-B7C5-E08563864F54}" presName="composite" presStyleCnt="0"/>
      <dgm:spPr/>
    </dgm:pt>
    <dgm:pt modelId="{33F1F3C7-F727-4BCB-9021-776FDED1E172}" type="pres">
      <dgm:prSet presAssocID="{C1984F9F-2F2E-4792-B7C5-E08563864F54}" presName="LShape" presStyleLbl="alignNode1" presStyleIdx="4" presStyleCnt="5"/>
      <dgm:spPr/>
    </dgm:pt>
    <dgm:pt modelId="{45D64240-9016-49E0-AE10-804431F6B073}" type="pres">
      <dgm:prSet presAssocID="{C1984F9F-2F2E-4792-B7C5-E08563864F54}" presName="ParentText" presStyleLbl="revTx" presStyleIdx="2" presStyleCnt="3">
        <dgm:presLayoutVars>
          <dgm:chMax val="0"/>
          <dgm:chPref val="0"/>
          <dgm:bulletEnabled val="1"/>
        </dgm:presLayoutVars>
      </dgm:prSet>
      <dgm:spPr/>
    </dgm:pt>
  </dgm:ptLst>
  <dgm:cxnLst>
    <dgm:cxn modelId="{0398FEA1-462C-4F6A-B44E-AAA215479A5D}" type="presOf" srcId="{BECA906B-4D1E-47AA-83A1-A61AEA6643FE}" destId="{EFD402D4-E75E-41AE-AB12-97FF5935A579}" srcOrd="0" destOrd="0" presId="urn:microsoft.com/office/officeart/2009/3/layout/StepUpProcess"/>
    <dgm:cxn modelId="{435D8DAA-3C75-4437-9653-2AFC2A43FE8E}" type="presOf" srcId="{E26C47CC-CFA0-4666-A13E-5EBC455D67F2}" destId="{96D1284F-F5D0-4A9D-AFB5-B737128960FE}" srcOrd="0" destOrd="0" presId="urn:microsoft.com/office/officeart/2009/3/layout/StepUpProcess"/>
    <dgm:cxn modelId="{39E579C6-97B0-43BA-B596-EAAED9B1232B}" type="presOf" srcId="{C1984F9F-2F2E-4792-B7C5-E08563864F54}" destId="{45D64240-9016-49E0-AE10-804431F6B073}" srcOrd="0" destOrd="0" presId="urn:microsoft.com/office/officeart/2009/3/layout/StepUpProcess"/>
    <dgm:cxn modelId="{2DBC5ACA-B61D-48AB-9F7D-3CED7C63817C}" srcId="{AF9AF6BC-7B0A-4C5F-8C83-B730FB2ED7E1}" destId="{BECA906B-4D1E-47AA-83A1-A61AEA6643FE}" srcOrd="1" destOrd="0" parTransId="{FB4310C6-028D-4521-8E51-0F6780CCADB1}" sibTransId="{EDEAFFC2-3ED1-4347-8812-D4048985CA95}"/>
    <dgm:cxn modelId="{BA7314E6-F4A4-4CDA-B487-28E6417921B0}" srcId="{AF9AF6BC-7B0A-4C5F-8C83-B730FB2ED7E1}" destId="{E26C47CC-CFA0-4666-A13E-5EBC455D67F2}" srcOrd="0" destOrd="0" parTransId="{486CAEAD-A07B-4A32-8D36-D859CFC6E3F4}" sibTransId="{A87325DD-65B0-45B3-B32C-BD497E28A4EC}"/>
    <dgm:cxn modelId="{FA0ACEEC-FB11-4075-AE1A-55AE64FD24FA}" srcId="{AF9AF6BC-7B0A-4C5F-8C83-B730FB2ED7E1}" destId="{C1984F9F-2F2E-4792-B7C5-E08563864F54}" srcOrd="2" destOrd="0" parTransId="{85E53F26-C1CE-4A81-B7FF-5DF0A28D194F}" sibTransId="{E68F1943-66EE-411A-BD29-AE21E34F2245}"/>
    <dgm:cxn modelId="{866377F0-2F17-4B8C-B349-AADFF395ED43}" type="presOf" srcId="{AF9AF6BC-7B0A-4C5F-8C83-B730FB2ED7E1}" destId="{D9348DAF-8EB7-4EBA-9D04-A7BB30290242}" srcOrd="0" destOrd="0" presId="urn:microsoft.com/office/officeart/2009/3/layout/StepUpProcess"/>
    <dgm:cxn modelId="{48BC607B-3700-4D25-9B2C-517EA3C0281E}" type="presParOf" srcId="{D9348DAF-8EB7-4EBA-9D04-A7BB30290242}" destId="{DCE3C923-D641-4525-837B-45DBA2AC4495}" srcOrd="0" destOrd="0" presId="urn:microsoft.com/office/officeart/2009/3/layout/StepUpProcess"/>
    <dgm:cxn modelId="{D77F9D9E-4456-40E2-874B-28992827C6C4}" type="presParOf" srcId="{DCE3C923-D641-4525-837B-45DBA2AC4495}" destId="{48E1A445-1CA4-4DA8-876C-F746C0EEC6D9}" srcOrd="0" destOrd="0" presId="urn:microsoft.com/office/officeart/2009/3/layout/StepUpProcess"/>
    <dgm:cxn modelId="{7BB4D5FB-773E-4F63-AD70-85F29A412299}" type="presParOf" srcId="{DCE3C923-D641-4525-837B-45DBA2AC4495}" destId="{96D1284F-F5D0-4A9D-AFB5-B737128960FE}" srcOrd="1" destOrd="0" presId="urn:microsoft.com/office/officeart/2009/3/layout/StepUpProcess"/>
    <dgm:cxn modelId="{AD33CEED-7E75-43AA-BDB5-54B6F91F4596}" type="presParOf" srcId="{DCE3C923-D641-4525-837B-45DBA2AC4495}" destId="{D9B782A7-55E1-4D8D-9B99-9352A4E211EA}" srcOrd="2" destOrd="0" presId="urn:microsoft.com/office/officeart/2009/3/layout/StepUpProcess"/>
    <dgm:cxn modelId="{0E505943-A519-413B-B78E-AD9381B6327E}" type="presParOf" srcId="{D9348DAF-8EB7-4EBA-9D04-A7BB30290242}" destId="{3A1442DA-CBEE-4737-B8EA-68EF50931D9E}" srcOrd="1" destOrd="0" presId="urn:microsoft.com/office/officeart/2009/3/layout/StepUpProcess"/>
    <dgm:cxn modelId="{A540A232-F24D-4740-8E18-7093CCB46681}" type="presParOf" srcId="{3A1442DA-CBEE-4737-B8EA-68EF50931D9E}" destId="{DD7D8907-375A-4AB8-BBD4-A7F14D4B3528}" srcOrd="0" destOrd="0" presId="urn:microsoft.com/office/officeart/2009/3/layout/StepUpProcess"/>
    <dgm:cxn modelId="{7C2E1028-AFB6-47FF-822B-53A030EAACBB}" type="presParOf" srcId="{D9348DAF-8EB7-4EBA-9D04-A7BB30290242}" destId="{C7CC8C37-F347-41E9-8FB0-6977185BF6DD}" srcOrd="2" destOrd="0" presId="urn:microsoft.com/office/officeart/2009/3/layout/StepUpProcess"/>
    <dgm:cxn modelId="{829C79EF-174E-4730-B05F-140307611DCF}" type="presParOf" srcId="{C7CC8C37-F347-41E9-8FB0-6977185BF6DD}" destId="{BBA134CA-490C-41D2-AE8D-4D3E82943046}" srcOrd="0" destOrd="0" presId="urn:microsoft.com/office/officeart/2009/3/layout/StepUpProcess"/>
    <dgm:cxn modelId="{97FC9300-87AA-44E3-A2B9-744B139C245D}" type="presParOf" srcId="{C7CC8C37-F347-41E9-8FB0-6977185BF6DD}" destId="{EFD402D4-E75E-41AE-AB12-97FF5935A579}" srcOrd="1" destOrd="0" presId="urn:microsoft.com/office/officeart/2009/3/layout/StepUpProcess"/>
    <dgm:cxn modelId="{564531D4-27AD-4801-B09C-86CE8F207D7D}" type="presParOf" srcId="{C7CC8C37-F347-41E9-8FB0-6977185BF6DD}" destId="{A7E23D23-CF95-4459-9022-3FD4C93ECEF9}" srcOrd="2" destOrd="0" presId="urn:microsoft.com/office/officeart/2009/3/layout/StepUpProcess"/>
    <dgm:cxn modelId="{24CAF1D8-B7AF-403B-A51C-0F4DBE93C9B6}" type="presParOf" srcId="{D9348DAF-8EB7-4EBA-9D04-A7BB30290242}" destId="{7B94DB45-5652-44AF-AE40-7BC4779884EE}" srcOrd="3" destOrd="0" presId="urn:microsoft.com/office/officeart/2009/3/layout/StepUpProcess"/>
    <dgm:cxn modelId="{7928F84A-BFD8-4799-94EF-F0D5DD96E095}" type="presParOf" srcId="{7B94DB45-5652-44AF-AE40-7BC4779884EE}" destId="{B2B45815-36C5-4BDB-AADA-3D4129059D4B}" srcOrd="0" destOrd="0" presId="urn:microsoft.com/office/officeart/2009/3/layout/StepUpProcess"/>
    <dgm:cxn modelId="{45A45014-156F-42CE-A71D-B73D298C8187}" type="presParOf" srcId="{D9348DAF-8EB7-4EBA-9D04-A7BB30290242}" destId="{BF2B6B6B-6F97-4141-9384-5A5F887C3B1A}" srcOrd="4" destOrd="0" presId="urn:microsoft.com/office/officeart/2009/3/layout/StepUpProcess"/>
    <dgm:cxn modelId="{2906B9E3-1DBA-4C5A-8EC1-B5A87550E8AC}" type="presParOf" srcId="{BF2B6B6B-6F97-4141-9384-5A5F887C3B1A}" destId="{33F1F3C7-F727-4BCB-9021-776FDED1E172}" srcOrd="0" destOrd="0" presId="urn:microsoft.com/office/officeart/2009/3/layout/StepUpProcess"/>
    <dgm:cxn modelId="{135A7A91-EA50-4BFE-BBEB-170305336EDC}" type="presParOf" srcId="{BF2B6B6B-6F97-4141-9384-5A5F887C3B1A}" destId="{45D64240-9016-49E0-AE10-804431F6B073}"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DBF3E2-F76E-4474-9AD3-2D92798A9B4D}" type="doc">
      <dgm:prSet loTypeId="urn:microsoft.com/office/officeart/2005/8/layout/chevron1" loCatId="process" qsTypeId="urn:microsoft.com/office/officeart/2005/8/quickstyle/simple1" qsCatId="simple" csTypeId="urn:microsoft.com/office/officeart/2005/8/colors/accent1_2" csCatId="accent1" phldr="1"/>
      <dgm:spPr/>
    </dgm:pt>
    <dgm:pt modelId="{E0CA686E-DDE2-46E5-862E-9A324CAB60D5}">
      <dgm:prSet phldrT="[文本]"/>
      <dgm:spPr/>
      <dgm:t>
        <a:bodyPr/>
        <a:lstStyle/>
        <a:p>
          <a:r>
            <a:rPr lang="zh-CN" altLang="en-US" dirty="0">
              <a:latin typeface="微软雅黑" pitchFamily="34" charset="-122"/>
              <a:ea typeface="微软雅黑" pitchFamily="34" charset="-122"/>
            </a:rPr>
            <a:t>传统语言学</a:t>
          </a:r>
        </a:p>
      </dgm:t>
    </dgm:pt>
    <dgm:pt modelId="{25451260-4747-4B94-8941-894DCEA26734}" type="parTrans" cxnId="{1A1E4891-EB5D-485D-89A5-5F021CB62D78}">
      <dgm:prSet/>
      <dgm:spPr/>
      <dgm:t>
        <a:bodyPr/>
        <a:lstStyle/>
        <a:p>
          <a:endParaRPr lang="zh-CN" altLang="en-US"/>
        </a:p>
      </dgm:t>
    </dgm:pt>
    <dgm:pt modelId="{2E8B1187-C217-47EE-ACB1-914504DAB31B}" type="sibTrans" cxnId="{1A1E4891-EB5D-485D-89A5-5F021CB62D78}">
      <dgm:prSet/>
      <dgm:spPr/>
      <dgm:t>
        <a:bodyPr/>
        <a:lstStyle/>
        <a:p>
          <a:endParaRPr lang="zh-CN" altLang="en-US"/>
        </a:p>
      </dgm:t>
    </dgm:pt>
    <dgm:pt modelId="{3416641D-EF6C-4735-AC27-4D0F3A44F57E}">
      <dgm:prSet phldrT="[文本]"/>
      <dgm:spPr/>
      <dgm:t>
        <a:bodyPr/>
        <a:lstStyle/>
        <a:p>
          <a:r>
            <a:rPr lang="zh-CN" altLang="en-US" dirty="0">
              <a:latin typeface="微软雅黑" pitchFamily="34" charset="-122"/>
              <a:ea typeface="微软雅黑" pitchFamily="34" charset="-122"/>
            </a:rPr>
            <a:t>历史比较语言学</a:t>
          </a:r>
        </a:p>
      </dgm:t>
    </dgm:pt>
    <dgm:pt modelId="{90A16BD2-D811-4536-8473-C27246F0E039}" type="parTrans" cxnId="{0000295F-B4EF-4F59-B364-A8B4CBC5AB20}">
      <dgm:prSet/>
      <dgm:spPr/>
      <dgm:t>
        <a:bodyPr/>
        <a:lstStyle/>
        <a:p>
          <a:endParaRPr lang="zh-CN" altLang="en-US"/>
        </a:p>
      </dgm:t>
    </dgm:pt>
    <dgm:pt modelId="{90776921-1E52-4A86-9245-E92EAD441B8E}" type="sibTrans" cxnId="{0000295F-B4EF-4F59-B364-A8B4CBC5AB20}">
      <dgm:prSet/>
      <dgm:spPr/>
      <dgm:t>
        <a:bodyPr/>
        <a:lstStyle/>
        <a:p>
          <a:endParaRPr lang="zh-CN" altLang="en-US"/>
        </a:p>
      </dgm:t>
    </dgm:pt>
    <dgm:pt modelId="{B8357ED7-26B5-4D31-8D3A-94D85A0CF664}">
      <dgm:prSet phldrT="[文本]"/>
      <dgm:spPr/>
      <dgm:t>
        <a:bodyPr/>
        <a:lstStyle/>
        <a:p>
          <a:r>
            <a:rPr lang="zh-CN" altLang="en-US" dirty="0">
              <a:latin typeface="微软雅黑" pitchFamily="34" charset="-122"/>
              <a:ea typeface="微软雅黑" pitchFamily="34" charset="-122"/>
            </a:rPr>
            <a:t>现代语言学</a:t>
          </a:r>
          <a:endParaRPr lang="en-US" altLang="zh-CN" dirty="0">
            <a:latin typeface="微软雅黑" pitchFamily="34" charset="-122"/>
            <a:ea typeface="微软雅黑" pitchFamily="34" charset="-122"/>
          </a:endParaRPr>
        </a:p>
      </dgm:t>
    </dgm:pt>
    <dgm:pt modelId="{49285250-A37E-49EB-83F6-26706E595A4F}" type="parTrans" cxnId="{D47D065D-86B0-4E95-A52B-872ACB74FE67}">
      <dgm:prSet/>
      <dgm:spPr/>
      <dgm:t>
        <a:bodyPr/>
        <a:lstStyle/>
        <a:p>
          <a:endParaRPr lang="zh-CN" altLang="en-US"/>
        </a:p>
      </dgm:t>
    </dgm:pt>
    <dgm:pt modelId="{31326834-A966-4790-897E-3BD3B76095CB}" type="sibTrans" cxnId="{D47D065D-86B0-4E95-A52B-872ACB74FE67}">
      <dgm:prSet/>
      <dgm:spPr/>
      <dgm:t>
        <a:bodyPr/>
        <a:lstStyle/>
        <a:p>
          <a:endParaRPr lang="zh-CN" altLang="en-US"/>
        </a:p>
      </dgm:t>
    </dgm:pt>
    <dgm:pt modelId="{C5228540-D56C-47E5-80FC-51D3FDCCC73F}" type="pres">
      <dgm:prSet presAssocID="{84DBF3E2-F76E-4474-9AD3-2D92798A9B4D}" presName="Name0" presStyleCnt="0">
        <dgm:presLayoutVars>
          <dgm:dir/>
          <dgm:animLvl val="lvl"/>
          <dgm:resizeHandles val="exact"/>
        </dgm:presLayoutVars>
      </dgm:prSet>
      <dgm:spPr/>
    </dgm:pt>
    <dgm:pt modelId="{E02C18AB-8264-4D15-994A-291D860D1A09}" type="pres">
      <dgm:prSet presAssocID="{E0CA686E-DDE2-46E5-862E-9A324CAB60D5}" presName="parTxOnly" presStyleLbl="node1" presStyleIdx="0" presStyleCnt="3">
        <dgm:presLayoutVars>
          <dgm:chMax val="0"/>
          <dgm:chPref val="0"/>
          <dgm:bulletEnabled val="1"/>
        </dgm:presLayoutVars>
      </dgm:prSet>
      <dgm:spPr/>
    </dgm:pt>
    <dgm:pt modelId="{A4F3386C-64C7-4AD5-97D2-7E2387B60894}" type="pres">
      <dgm:prSet presAssocID="{2E8B1187-C217-47EE-ACB1-914504DAB31B}" presName="parTxOnlySpace" presStyleCnt="0"/>
      <dgm:spPr/>
    </dgm:pt>
    <dgm:pt modelId="{0A4C7B41-EC55-47CB-ACDD-2497BCB9A145}" type="pres">
      <dgm:prSet presAssocID="{3416641D-EF6C-4735-AC27-4D0F3A44F57E}" presName="parTxOnly" presStyleLbl="node1" presStyleIdx="1" presStyleCnt="3">
        <dgm:presLayoutVars>
          <dgm:chMax val="0"/>
          <dgm:chPref val="0"/>
          <dgm:bulletEnabled val="1"/>
        </dgm:presLayoutVars>
      </dgm:prSet>
      <dgm:spPr/>
    </dgm:pt>
    <dgm:pt modelId="{116375D2-D548-43DC-B70F-301F603B2D72}" type="pres">
      <dgm:prSet presAssocID="{90776921-1E52-4A86-9245-E92EAD441B8E}" presName="parTxOnlySpace" presStyleCnt="0"/>
      <dgm:spPr/>
    </dgm:pt>
    <dgm:pt modelId="{98B72F28-292E-460C-8631-8395F247B0D1}" type="pres">
      <dgm:prSet presAssocID="{B8357ED7-26B5-4D31-8D3A-94D85A0CF664}" presName="parTxOnly" presStyleLbl="node1" presStyleIdx="2" presStyleCnt="3">
        <dgm:presLayoutVars>
          <dgm:chMax val="0"/>
          <dgm:chPref val="0"/>
          <dgm:bulletEnabled val="1"/>
        </dgm:presLayoutVars>
      </dgm:prSet>
      <dgm:spPr/>
    </dgm:pt>
  </dgm:ptLst>
  <dgm:cxnLst>
    <dgm:cxn modelId="{5300E40C-52D3-4A75-BAAB-33CCB757DCE7}" type="presOf" srcId="{B8357ED7-26B5-4D31-8D3A-94D85A0CF664}" destId="{98B72F28-292E-460C-8631-8395F247B0D1}" srcOrd="0" destOrd="0" presId="urn:microsoft.com/office/officeart/2005/8/layout/chevron1"/>
    <dgm:cxn modelId="{51A56434-A842-4FC1-BC5C-3B9DBA7BE637}" type="presOf" srcId="{E0CA686E-DDE2-46E5-862E-9A324CAB60D5}" destId="{E02C18AB-8264-4D15-994A-291D860D1A09}" srcOrd="0" destOrd="0" presId="urn:microsoft.com/office/officeart/2005/8/layout/chevron1"/>
    <dgm:cxn modelId="{D47D065D-86B0-4E95-A52B-872ACB74FE67}" srcId="{84DBF3E2-F76E-4474-9AD3-2D92798A9B4D}" destId="{B8357ED7-26B5-4D31-8D3A-94D85A0CF664}" srcOrd="2" destOrd="0" parTransId="{49285250-A37E-49EB-83F6-26706E595A4F}" sibTransId="{31326834-A966-4790-897E-3BD3B76095CB}"/>
    <dgm:cxn modelId="{0000295F-B4EF-4F59-B364-A8B4CBC5AB20}" srcId="{84DBF3E2-F76E-4474-9AD3-2D92798A9B4D}" destId="{3416641D-EF6C-4735-AC27-4D0F3A44F57E}" srcOrd="1" destOrd="0" parTransId="{90A16BD2-D811-4536-8473-C27246F0E039}" sibTransId="{90776921-1E52-4A86-9245-E92EAD441B8E}"/>
    <dgm:cxn modelId="{2676704E-25B4-45E2-9754-818DF8FB9EBF}" type="presOf" srcId="{3416641D-EF6C-4735-AC27-4D0F3A44F57E}" destId="{0A4C7B41-EC55-47CB-ACDD-2497BCB9A145}" srcOrd="0" destOrd="0" presId="urn:microsoft.com/office/officeart/2005/8/layout/chevron1"/>
    <dgm:cxn modelId="{1A1E4891-EB5D-485D-89A5-5F021CB62D78}" srcId="{84DBF3E2-F76E-4474-9AD3-2D92798A9B4D}" destId="{E0CA686E-DDE2-46E5-862E-9A324CAB60D5}" srcOrd="0" destOrd="0" parTransId="{25451260-4747-4B94-8941-894DCEA26734}" sibTransId="{2E8B1187-C217-47EE-ACB1-914504DAB31B}"/>
    <dgm:cxn modelId="{06E7B095-FFF9-42A5-9377-0FB10AEB0AFB}" type="presOf" srcId="{84DBF3E2-F76E-4474-9AD3-2D92798A9B4D}" destId="{C5228540-D56C-47E5-80FC-51D3FDCCC73F}" srcOrd="0" destOrd="0" presId="urn:microsoft.com/office/officeart/2005/8/layout/chevron1"/>
    <dgm:cxn modelId="{2176BDFF-0E06-4E4E-B981-5378820337D5}" type="presParOf" srcId="{C5228540-D56C-47E5-80FC-51D3FDCCC73F}" destId="{E02C18AB-8264-4D15-994A-291D860D1A09}" srcOrd="0" destOrd="0" presId="urn:microsoft.com/office/officeart/2005/8/layout/chevron1"/>
    <dgm:cxn modelId="{BBA7CA71-9E6B-47AD-8890-76E9BB1DAA4C}" type="presParOf" srcId="{C5228540-D56C-47E5-80FC-51D3FDCCC73F}" destId="{A4F3386C-64C7-4AD5-97D2-7E2387B60894}" srcOrd="1" destOrd="0" presId="urn:microsoft.com/office/officeart/2005/8/layout/chevron1"/>
    <dgm:cxn modelId="{233BA21F-94A5-4D90-9761-68CF973B6143}" type="presParOf" srcId="{C5228540-D56C-47E5-80FC-51D3FDCCC73F}" destId="{0A4C7B41-EC55-47CB-ACDD-2497BCB9A145}" srcOrd="2" destOrd="0" presId="urn:microsoft.com/office/officeart/2005/8/layout/chevron1"/>
    <dgm:cxn modelId="{C70FEF73-DA02-41F1-B98B-8DE9BF08AFF4}" type="presParOf" srcId="{C5228540-D56C-47E5-80FC-51D3FDCCC73F}" destId="{116375D2-D548-43DC-B70F-301F603B2D72}" srcOrd="3" destOrd="0" presId="urn:microsoft.com/office/officeart/2005/8/layout/chevron1"/>
    <dgm:cxn modelId="{66F96E64-AB49-427F-831F-FAFE58B5C738}" type="presParOf" srcId="{C5228540-D56C-47E5-80FC-51D3FDCCC73F}" destId="{98B72F28-292E-460C-8631-8395F247B0D1}"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8C1D1F4-9EAF-4173-AB01-AE85600CD1F9}"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zh-CN" altLang="en-US"/>
        </a:p>
      </dgm:t>
    </dgm:pt>
    <dgm:pt modelId="{B900AF0F-0E4D-45FD-8757-7B162EF0F0D0}">
      <dgm:prSet phldrT="[文本]" custT="1"/>
      <dgm:spPr/>
      <dgm:t>
        <a:bodyPr/>
        <a:lstStyle/>
        <a:p>
          <a:r>
            <a:rPr lang="zh-CN" altLang="en-US" sz="1800" dirty="0">
              <a:latin typeface="微软雅黑" pitchFamily="34" charset="-122"/>
              <a:ea typeface="微软雅黑" pitchFamily="34" charset="-122"/>
            </a:rPr>
            <a:t>结构语义语言学</a:t>
          </a:r>
        </a:p>
      </dgm:t>
    </dgm:pt>
    <dgm:pt modelId="{CC0D6879-23A8-4BB5-A474-4BD25440FCEC}" type="parTrans" cxnId="{86BE6003-A48A-4ACF-8453-C86FDDFC5F1A}">
      <dgm:prSet/>
      <dgm:spPr/>
      <dgm:t>
        <a:bodyPr/>
        <a:lstStyle/>
        <a:p>
          <a:endParaRPr lang="zh-CN" altLang="en-US"/>
        </a:p>
      </dgm:t>
    </dgm:pt>
    <dgm:pt modelId="{C2DF4D78-E4A9-4102-8953-18EF9B3273CD}" type="sibTrans" cxnId="{86BE6003-A48A-4ACF-8453-C86FDDFC5F1A}">
      <dgm:prSet/>
      <dgm:spPr/>
      <dgm:t>
        <a:bodyPr/>
        <a:lstStyle/>
        <a:p>
          <a:endParaRPr lang="zh-CN" altLang="en-US"/>
        </a:p>
      </dgm:t>
    </dgm:pt>
    <dgm:pt modelId="{A58435F3-A536-4447-9466-00DB8253123C}">
      <dgm:prSet phldrT="[文本]" custT="1"/>
      <dgm:spPr/>
      <dgm:t>
        <a:bodyPr/>
        <a:lstStyle/>
        <a:p>
          <a:r>
            <a:rPr lang="zh-CN" altLang="en-US" sz="1600" dirty="0">
              <a:latin typeface="微软雅黑" pitchFamily="34" charset="-122"/>
              <a:ea typeface="微软雅黑" pitchFamily="34" charset="-122"/>
            </a:rPr>
            <a:t>开创者：索绪尔</a:t>
          </a:r>
        </a:p>
      </dgm:t>
    </dgm:pt>
    <dgm:pt modelId="{360FE02C-A11B-44B1-9BC7-6AB7FA64DE4E}" type="parTrans" cxnId="{3E8A613C-2B1E-4EED-8C5A-F91C05507E43}">
      <dgm:prSet/>
      <dgm:spPr/>
      <dgm:t>
        <a:bodyPr/>
        <a:lstStyle/>
        <a:p>
          <a:endParaRPr lang="zh-CN" altLang="en-US"/>
        </a:p>
      </dgm:t>
    </dgm:pt>
    <dgm:pt modelId="{22FEBCB9-FAD8-441D-8316-F5F4334D0E9A}" type="sibTrans" cxnId="{3E8A613C-2B1E-4EED-8C5A-F91C05507E43}">
      <dgm:prSet/>
      <dgm:spPr/>
      <dgm:t>
        <a:bodyPr/>
        <a:lstStyle/>
        <a:p>
          <a:endParaRPr lang="zh-CN" altLang="en-US"/>
        </a:p>
      </dgm:t>
    </dgm:pt>
    <dgm:pt modelId="{7AD04247-618E-4C49-A317-91CD7673374A}">
      <dgm:prSet phldrT="[文本]" custT="1"/>
      <dgm:spPr/>
      <dgm:t>
        <a:bodyPr/>
        <a:lstStyle/>
        <a:p>
          <a:r>
            <a:rPr lang="zh-CN" altLang="en-US" sz="1600" dirty="0">
              <a:latin typeface="微软雅黑" pitchFamily="34" charset="-122"/>
              <a:ea typeface="微软雅黑" pitchFamily="34" charset="-122"/>
            </a:rPr>
            <a:t>语言是人为约定俗成的；语言系统各部分的意义：区分语言和言语；历时态和公时态；表层结构和深层结构</a:t>
          </a:r>
        </a:p>
      </dgm:t>
    </dgm:pt>
    <dgm:pt modelId="{4AA1DBC3-255D-4AE0-9DCB-F6B8F8BFC177}" type="parTrans" cxnId="{6E1B0DF5-09EB-4356-826C-375151D73EEE}">
      <dgm:prSet/>
      <dgm:spPr/>
      <dgm:t>
        <a:bodyPr/>
        <a:lstStyle/>
        <a:p>
          <a:endParaRPr lang="zh-CN" altLang="en-US"/>
        </a:p>
      </dgm:t>
    </dgm:pt>
    <dgm:pt modelId="{D4B430E9-7D83-4254-82F9-A356FBCB21D8}" type="sibTrans" cxnId="{6E1B0DF5-09EB-4356-826C-375151D73EEE}">
      <dgm:prSet/>
      <dgm:spPr/>
      <dgm:t>
        <a:bodyPr/>
        <a:lstStyle/>
        <a:p>
          <a:endParaRPr lang="zh-CN" altLang="en-US"/>
        </a:p>
      </dgm:t>
    </dgm:pt>
    <dgm:pt modelId="{E44340F4-D83E-4C81-8F5C-0743BC59C9D8}">
      <dgm:prSet phldrT="[文本]" custT="1"/>
      <dgm:spPr/>
      <dgm:t>
        <a:bodyPr/>
        <a:lstStyle/>
        <a:p>
          <a:r>
            <a:rPr lang="zh-CN" altLang="en-US" sz="1800" dirty="0">
              <a:latin typeface="微软雅黑" pitchFamily="34" charset="-122"/>
              <a:ea typeface="微软雅黑" pitchFamily="34" charset="-122"/>
            </a:rPr>
            <a:t>现代语言学拓展</a:t>
          </a:r>
        </a:p>
      </dgm:t>
    </dgm:pt>
    <dgm:pt modelId="{2C5F9563-FA94-47B0-807A-218189B0790C}" type="parTrans" cxnId="{A34B7A79-FA1E-476A-BEA3-B22E9DA71679}">
      <dgm:prSet/>
      <dgm:spPr/>
      <dgm:t>
        <a:bodyPr/>
        <a:lstStyle/>
        <a:p>
          <a:endParaRPr lang="zh-CN" altLang="en-US"/>
        </a:p>
      </dgm:t>
    </dgm:pt>
    <dgm:pt modelId="{C72BD89A-951A-42AF-A4F9-2982E6446B1A}" type="sibTrans" cxnId="{A34B7A79-FA1E-476A-BEA3-B22E9DA71679}">
      <dgm:prSet/>
      <dgm:spPr/>
      <dgm:t>
        <a:bodyPr/>
        <a:lstStyle/>
        <a:p>
          <a:endParaRPr lang="zh-CN" altLang="en-US"/>
        </a:p>
      </dgm:t>
    </dgm:pt>
    <dgm:pt modelId="{7F5342F8-F306-4359-BF97-AC74133C273D}">
      <dgm:prSet phldrT="[文本]" custT="1"/>
      <dgm:spPr/>
      <dgm:t>
        <a:bodyPr/>
        <a:lstStyle/>
        <a:p>
          <a:r>
            <a:rPr lang="zh-CN" altLang="en-US" sz="1600" dirty="0">
              <a:latin typeface="微软雅黑" pitchFamily="34" charset="-122"/>
              <a:ea typeface="微软雅黑" pitchFamily="34" charset="-122"/>
            </a:rPr>
            <a:t>代表人物：乔姆斯基</a:t>
          </a:r>
        </a:p>
      </dgm:t>
    </dgm:pt>
    <dgm:pt modelId="{2C8F3978-49A0-4A7B-9851-D50E74A8CB8A}" type="parTrans" cxnId="{E644F3FB-27A9-458A-918A-549CAD4A79A3}">
      <dgm:prSet/>
      <dgm:spPr/>
      <dgm:t>
        <a:bodyPr/>
        <a:lstStyle/>
        <a:p>
          <a:endParaRPr lang="zh-CN" altLang="en-US"/>
        </a:p>
      </dgm:t>
    </dgm:pt>
    <dgm:pt modelId="{84284A33-7A9C-41C6-B773-0F3E3794A7AA}" type="sibTrans" cxnId="{E644F3FB-27A9-458A-918A-549CAD4A79A3}">
      <dgm:prSet/>
      <dgm:spPr/>
      <dgm:t>
        <a:bodyPr/>
        <a:lstStyle/>
        <a:p>
          <a:endParaRPr lang="zh-CN" altLang="en-US"/>
        </a:p>
      </dgm:t>
    </dgm:pt>
    <dgm:pt modelId="{4B1A8F91-D208-4549-9FEB-36A93D69DB9F}">
      <dgm:prSet phldrT="[文本]" custT="1"/>
      <dgm:spPr/>
      <dgm:t>
        <a:bodyPr/>
        <a:lstStyle/>
        <a:p>
          <a:r>
            <a:rPr lang="zh-CN" altLang="en-US" sz="1600" dirty="0">
              <a:latin typeface="微软雅黑" pitchFamily="34" charset="-122"/>
              <a:ea typeface="微软雅黑" pitchFamily="34" charset="-122"/>
            </a:rPr>
            <a:t>创建转换生成语法，对语言行为和语言能力作了区分。</a:t>
          </a:r>
        </a:p>
      </dgm:t>
    </dgm:pt>
    <dgm:pt modelId="{FBD4E7E2-7A53-4AB1-BEA6-4004DDE1236E}" type="parTrans" cxnId="{E3E6EA3E-6AC7-4D2C-8671-A017B4C9594E}">
      <dgm:prSet/>
      <dgm:spPr/>
      <dgm:t>
        <a:bodyPr/>
        <a:lstStyle/>
        <a:p>
          <a:endParaRPr lang="zh-CN" altLang="en-US"/>
        </a:p>
      </dgm:t>
    </dgm:pt>
    <dgm:pt modelId="{1B75C81C-E5C4-4C22-866C-E44D368561CD}" type="sibTrans" cxnId="{E3E6EA3E-6AC7-4D2C-8671-A017B4C9594E}">
      <dgm:prSet/>
      <dgm:spPr/>
      <dgm:t>
        <a:bodyPr/>
        <a:lstStyle/>
        <a:p>
          <a:endParaRPr lang="zh-CN" altLang="en-US"/>
        </a:p>
      </dgm:t>
    </dgm:pt>
    <dgm:pt modelId="{0F16EE00-5D76-4F16-8FA6-857A85F1D379}" type="pres">
      <dgm:prSet presAssocID="{18C1D1F4-9EAF-4173-AB01-AE85600CD1F9}" presName="linear" presStyleCnt="0">
        <dgm:presLayoutVars>
          <dgm:dir/>
          <dgm:resizeHandles val="exact"/>
        </dgm:presLayoutVars>
      </dgm:prSet>
      <dgm:spPr/>
    </dgm:pt>
    <dgm:pt modelId="{7B39B0D4-C816-499E-AC71-5E0B7DF5AF89}" type="pres">
      <dgm:prSet presAssocID="{B900AF0F-0E4D-45FD-8757-7B162EF0F0D0}" presName="comp" presStyleCnt="0"/>
      <dgm:spPr/>
    </dgm:pt>
    <dgm:pt modelId="{062F4711-191A-4ACE-A531-FCAEA599B539}" type="pres">
      <dgm:prSet presAssocID="{B900AF0F-0E4D-45FD-8757-7B162EF0F0D0}" presName="box" presStyleLbl="node1" presStyleIdx="0" presStyleCnt="2" custScaleY="135838"/>
      <dgm:spPr/>
    </dgm:pt>
    <dgm:pt modelId="{F4529FD9-23A3-4B3E-831E-CF9EE5A2F388}" type="pres">
      <dgm:prSet presAssocID="{B900AF0F-0E4D-45FD-8757-7B162EF0F0D0}" presName="img" presStyleLbl="fgImgPlace1" presStyleIdx="0" presStyleCnt="2"/>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5B5E068-8105-4747-947C-0D1C2DB3FF80}" type="pres">
      <dgm:prSet presAssocID="{B900AF0F-0E4D-45FD-8757-7B162EF0F0D0}" presName="text" presStyleLbl="node1" presStyleIdx="0" presStyleCnt="2">
        <dgm:presLayoutVars>
          <dgm:bulletEnabled val="1"/>
        </dgm:presLayoutVars>
      </dgm:prSet>
      <dgm:spPr/>
    </dgm:pt>
    <dgm:pt modelId="{4A5FD2D9-BFA1-4688-AA28-C9A7FB87128E}" type="pres">
      <dgm:prSet presAssocID="{C2DF4D78-E4A9-4102-8953-18EF9B3273CD}" presName="spacer" presStyleCnt="0"/>
      <dgm:spPr/>
    </dgm:pt>
    <dgm:pt modelId="{F005635F-06CA-4598-9FDD-3C5FDFC89C12}" type="pres">
      <dgm:prSet presAssocID="{E44340F4-D83E-4C81-8F5C-0743BC59C9D8}" presName="comp" presStyleCnt="0"/>
      <dgm:spPr/>
    </dgm:pt>
    <dgm:pt modelId="{0F235BAC-E95A-4F1B-B11F-1C0280896522}" type="pres">
      <dgm:prSet presAssocID="{E44340F4-D83E-4C81-8F5C-0743BC59C9D8}" presName="box" presStyleLbl="node1" presStyleIdx="1" presStyleCnt="2"/>
      <dgm:spPr/>
    </dgm:pt>
    <dgm:pt modelId="{12F99049-4983-4AA2-B27C-F052FE0E90F4}" type="pres">
      <dgm:prSet presAssocID="{E44340F4-D83E-4C81-8F5C-0743BC59C9D8}" presName="img" presStyleLbl="fgImgPlace1" presStyleIdx="1" presStyleCnt="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DF159E8A-5626-4191-B2A6-074EB960206E}" type="pres">
      <dgm:prSet presAssocID="{E44340F4-D83E-4C81-8F5C-0743BC59C9D8}" presName="text" presStyleLbl="node1" presStyleIdx="1" presStyleCnt="2">
        <dgm:presLayoutVars>
          <dgm:bulletEnabled val="1"/>
        </dgm:presLayoutVars>
      </dgm:prSet>
      <dgm:spPr/>
    </dgm:pt>
  </dgm:ptLst>
  <dgm:cxnLst>
    <dgm:cxn modelId="{86BE6003-A48A-4ACF-8453-C86FDDFC5F1A}" srcId="{18C1D1F4-9EAF-4173-AB01-AE85600CD1F9}" destId="{B900AF0F-0E4D-45FD-8757-7B162EF0F0D0}" srcOrd="0" destOrd="0" parTransId="{CC0D6879-23A8-4BB5-A474-4BD25440FCEC}" sibTransId="{C2DF4D78-E4A9-4102-8953-18EF9B3273CD}"/>
    <dgm:cxn modelId="{EF2A5814-3AE0-495F-9957-31D973CEAA71}" type="presOf" srcId="{7F5342F8-F306-4359-BF97-AC74133C273D}" destId="{0F235BAC-E95A-4F1B-B11F-1C0280896522}" srcOrd="0" destOrd="1" presId="urn:microsoft.com/office/officeart/2005/8/layout/vList4"/>
    <dgm:cxn modelId="{1DA4CD33-2757-4E6E-8C9D-DEDEF29CC4BE}" type="presOf" srcId="{A58435F3-A536-4447-9466-00DB8253123C}" destId="{A5B5E068-8105-4747-947C-0D1C2DB3FF80}" srcOrd="1" destOrd="1" presId="urn:microsoft.com/office/officeart/2005/8/layout/vList4"/>
    <dgm:cxn modelId="{3E8A613C-2B1E-4EED-8C5A-F91C05507E43}" srcId="{B900AF0F-0E4D-45FD-8757-7B162EF0F0D0}" destId="{A58435F3-A536-4447-9466-00DB8253123C}" srcOrd="0" destOrd="0" parTransId="{360FE02C-A11B-44B1-9BC7-6AB7FA64DE4E}" sibTransId="{22FEBCB9-FAD8-441D-8316-F5F4334D0E9A}"/>
    <dgm:cxn modelId="{E3E6EA3E-6AC7-4D2C-8671-A017B4C9594E}" srcId="{E44340F4-D83E-4C81-8F5C-0743BC59C9D8}" destId="{4B1A8F91-D208-4549-9FEB-36A93D69DB9F}" srcOrd="1" destOrd="0" parTransId="{FBD4E7E2-7A53-4AB1-BEA6-4004DDE1236E}" sibTransId="{1B75C81C-E5C4-4C22-866C-E44D368561CD}"/>
    <dgm:cxn modelId="{C4BBD23F-C0BB-4FE9-8479-857CAEE405F1}" type="presOf" srcId="{E44340F4-D83E-4C81-8F5C-0743BC59C9D8}" destId="{DF159E8A-5626-4191-B2A6-074EB960206E}" srcOrd="1" destOrd="0" presId="urn:microsoft.com/office/officeart/2005/8/layout/vList4"/>
    <dgm:cxn modelId="{F9880E48-ABA3-4E71-926C-7450C5F6CA35}" type="presOf" srcId="{7AD04247-618E-4C49-A317-91CD7673374A}" destId="{A5B5E068-8105-4747-947C-0D1C2DB3FF80}" srcOrd="1" destOrd="2" presId="urn:microsoft.com/office/officeart/2005/8/layout/vList4"/>
    <dgm:cxn modelId="{9FD5CF4E-6CB9-4DB8-83DF-463109B686D7}" type="presOf" srcId="{7F5342F8-F306-4359-BF97-AC74133C273D}" destId="{DF159E8A-5626-4191-B2A6-074EB960206E}" srcOrd="1" destOrd="1" presId="urn:microsoft.com/office/officeart/2005/8/layout/vList4"/>
    <dgm:cxn modelId="{D1123774-24E0-418A-A7F5-FDCB10633933}" type="presOf" srcId="{E44340F4-D83E-4C81-8F5C-0743BC59C9D8}" destId="{0F235BAC-E95A-4F1B-B11F-1C0280896522}" srcOrd="0" destOrd="0" presId="urn:microsoft.com/office/officeart/2005/8/layout/vList4"/>
    <dgm:cxn modelId="{3D728B76-7D4F-4847-A652-DF4B5C67807B}" type="presOf" srcId="{7AD04247-618E-4C49-A317-91CD7673374A}" destId="{062F4711-191A-4ACE-A531-FCAEA599B539}" srcOrd="0" destOrd="2" presId="urn:microsoft.com/office/officeart/2005/8/layout/vList4"/>
    <dgm:cxn modelId="{A34B7A79-FA1E-476A-BEA3-B22E9DA71679}" srcId="{18C1D1F4-9EAF-4173-AB01-AE85600CD1F9}" destId="{E44340F4-D83E-4C81-8F5C-0743BC59C9D8}" srcOrd="1" destOrd="0" parTransId="{2C5F9563-FA94-47B0-807A-218189B0790C}" sibTransId="{C72BD89A-951A-42AF-A4F9-2982E6446B1A}"/>
    <dgm:cxn modelId="{CE3E6A84-D52E-4A49-9EB6-430100CE62EB}" type="presOf" srcId="{B900AF0F-0E4D-45FD-8757-7B162EF0F0D0}" destId="{062F4711-191A-4ACE-A531-FCAEA599B539}" srcOrd="0" destOrd="0" presId="urn:microsoft.com/office/officeart/2005/8/layout/vList4"/>
    <dgm:cxn modelId="{DDE0B087-C38C-498D-8D17-FE2ABA4C9B74}" type="presOf" srcId="{4B1A8F91-D208-4549-9FEB-36A93D69DB9F}" destId="{DF159E8A-5626-4191-B2A6-074EB960206E}" srcOrd="1" destOrd="2" presId="urn:microsoft.com/office/officeart/2005/8/layout/vList4"/>
    <dgm:cxn modelId="{5A44E588-0A6C-45E9-A554-80517DDD9090}" type="presOf" srcId="{4B1A8F91-D208-4549-9FEB-36A93D69DB9F}" destId="{0F235BAC-E95A-4F1B-B11F-1C0280896522}" srcOrd="0" destOrd="2" presId="urn:microsoft.com/office/officeart/2005/8/layout/vList4"/>
    <dgm:cxn modelId="{D1251B8F-334A-4A3D-B5F9-F792C5D824B6}" type="presOf" srcId="{A58435F3-A536-4447-9466-00DB8253123C}" destId="{062F4711-191A-4ACE-A531-FCAEA599B539}" srcOrd="0" destOrd="1" presId="urn:microsoft.com/office/officeart/2005/8/layout/vList4"/>
    <dgm:cxn modelId="{63C79296-B0FB-4DDC-99DB-3BA638ECB9D5}" type="presOf" srcId="{B900AF0F-0E4D-45FD-8757-7B162EF0F0D0}" destId="{A5B5E068-8105-4747-947C-0D1C2DB3FF80}" srcOrd="1" destOrd="0" presId="urn:microsoft.com/office/officeart/2005/8/layout/vList4"/>
    <dgm:cxn modelId="{ABE8E2B6-25F0-4336-B178-A8542FF47705}" type="presOf" srcId="{18C1D1F4-9EAF-4173-AB01-AE85600CD1F9}" destId="{0F16EE00-5D76-4F16-8FA6-857A85F1D379}" srcOrd="0" destOrd="0" presId="urn:microsoft.com/office/officeart/2005/8/layout/vList4"/>
    <dgm:cxn modelId="{6E1B0DF5-09EB-4356-826C-375151D73EEE}" srcId="{B900AF0F-0E4D-45FD-8757-7B162EF0F0D0}" destId="{7AD04247-618E-4C49-A317-91CD7673374A}" srcOrd="1" destOrd="0" parTransId="{4AA1DBC3-255D-4AE0-9DCB-F6B8F8BFC177}" sibTransId="{D4B430E9-7D83-4254-82F9-A356FBCB21D8}"/>
    <dgm:cxn modelId="{E644F3FB-27A9-458A-918A-549CAD4A79A3}" srcId="{E44340F4-D83E-4C81-8F5C-0743BC59C9D8}" destId="{7F5342F8-F306-4359-BF97-AC74133C273D}" srcOrd="0" destOrd="0" parTransId="{2C8F3978-49A0-4A7B-9851-D50E74A8CB8A}" sibTransId="{84284A33-7A9C-41C6-B773-0F3E3794A7AA}"/>
    <dgm:cxn modelId="{286B4AE2-5C5D-412B-8102-BD1E391997ED}" type="presParOf" srcId="{0F16EE00-5D76-4F16-8FA6-857A85F1D379}" destId="{7B39B0D4-C816-499E-AC71-5E0B7DF5AF89}" srcOrd="0" destOrd="0" presId="urn:microsoft.com/office/officeart/2005/8/layout/vList4"/>
    <dgm:cxn modelId="{1747EA97-BA30-414A-9BC1-E1FD63580E33}" type="presParOf" srcId="{7B39B0D4-C816-499E-AC71-5E0B7DF5AF89}" destId="{062F4711-191A-4ACE-A531-FCAEA599B539}" srcOrd="0" destOrd="0" presId="urn:microsoft.com/office/officeart/2005/8/layout/vList4"/>
    <dgm:cxn modelId="{1510F187-BC87-4856-A5F7-1867B9F61D80}" type="presParOf" srcId="{7B39B0D4-C816-499E-AC71-5E0B7DF5AF89}" destId="{F4529FD9-23A3-4B3E-831E-CF9EE5A2F388}" srcOrd="1" destOrd="0" presId="urn:microsoft.com/office/officeart/2005/8/layout/vList4"/>
    <dgm:cxn modelId="{1EAFD4FB-483F-4A8B-8300-B40426B1933F}" type="presParOf" srcId="{7B39B0D4-C816-499E-AC71-5E0B7DF5AF89}" destId="{A5B5E068-8105-4747-947C-0D1C2DB3FF80}" srcOrd="2" destOrd="0" presId="urn:microsoft.com/office/officeart/2005/8/layout/vList4"/>
    <dgm:cxn modelId="{4EDE6C92-CABD-48C7-A8E7-F3EB5D28100A}" type="presParOf" srcId="{0F16EE00-5D76-4F16-8FA6-857A85F1D379}" destId="{4A5FD2D9-BFA1-4688-AA28-C9A7FB87128E}" srcOrd="1" destOrd="0" presId="urn:microsoft.com/office/officeart/2005/8/layout/vList4"/>
    <dgm:cxn modelId="{186FC7BD-495A-477A-B370-F1016A7C7B05}" type="presParOf" srcId="{0F16EE00-5D76-4F16-8FA6-857A85F1D379}" destId="{F005635F-06CA-4598-9FDD-3C5FDFC89C12}" srcOrd="2" destOrd="0" presId="urn:microsoft.com/office/officeart/2005/8/layout/vList4"/>
    <dgm:cxn modelId="{33438409-5950-4BA1-BCD0-74C87A65AEB3}" type="presParOf" srcId="{F005635F-06CA-4598-9FDD-3C5FDFC89C12}" destId="{0F235BAC-E95A-4F1B-B11F-1C0280896522}" srcOrd="0" destOrd="0" presId="urn:microsoft.com/office/officeart/2005/8/layout/vList4"/>
    <dgm:cxn modelId="{967BB4D2-A068-44F9-963C-B6D63DE7744D}" type="presParOf" srcId="{F005635F-06CA-4598-9FDD-3C5FDFC89C12}" destId="{12F99049-4983-4AA2-B27C-F052FE0E90F4}" srcOrd="1" destOrd="0" presId="urn:microsoft.com/office/officeart/2005/8/layout/vList4"/>
    <dgm:cxn modelId="{716CBAB6-77EF-4619-8C00-95CE2EF680C2}" type="presParOf" srcId="{F005635F-06CA-4598-9FDD-3C5FDFC89C12}" destId="{DF159E8A-5626-4191-B2A6-074EB960206E}"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AB71EC-50A6-4DD1-AA60-870920A72B2F}" type="doc">
      <dgm:prSet loTypeId="urn:microsoft.com/office/officeart/2008/layout/PictureStrips" loCatId="list" qsTypeId="urn:microsoft.com/office/officeart/2005/8/quickstyle/simple1" qsCatId="simple" csTypeId="urn:microsoft.com/office/officeart/2005/8/colors/accent1_2" csCatId="accent1" phldr="1"/>
      <dgm:spPr/>
    </dgm:pt>
    <dgm:pt modelId="{367D54BD-939A-47F1-9E7A-7143CCC33967}">
      <dgm:prSet phldrT="[文本]" custT="1"/>
      <dgm:spPr/>
      <dgm:t>
        <a:bodyPr/>
        <a:lstStyle/>
        <a:p>
          <a:r>
            <a:rPr lang="en-US" altLang="zh-CN" sz="1600" dirty="0">
              <a:latin typeface="微软雅黑" pitchFamily="34" charset="-122"/>
              <a:ea typeface="微软雅黑" pitchFamily="34" charset="-122"/>
            </a:rPr>
            <a:t>1.</a:t>
          </a:r>
          <a:r>
            <a:rPr lang="zh-CN" altLang="en-US" sz="1600" dirty="0">
              <a:latin typeface="微软雅黑" pitchFamily="34" charset="-122"/>
              <a:ea typeface="微软雅黑" pitchFamily="34" charset="-122"/>
            </a:rPr>
            <a:t>行为主义：华生（美国）</a:t>
          </a:r>
          <a:r>
            <a:rPr lang="en-US" altLang="zh-CN" sz="1600" dirty="0">
              <a:latin typeface="微软雅黑" pitchFamily="34" charset="-122"/>
              <a:ea typeface="微软雅黑" pitchFamily="34" charset="-122"/>
            </a:rPr>
            <a:t>S(</a:t>
          </a:r>
          <a:r>
            <a:rPr lang="zh-CN" altLang="en-US" sz="1600" dirty="0">
              <a:latin typeface="微软雅黑" pitchFamily="34" charset="-122"/>
              <a:ea typeface="微软雅黑" pitchFamily="34" charset="-122"/>
            </a:rPr>
            <a:t>刺激）</a:t>
          </a:r>
          <a:r>
            <a:rPr lang="en-US" altLang="zh-CN" sz="1600" dirty="0">
              <a:latin typeface="微软雅黑" pitchFamily="34" charset="-122"/>
              <a:ea typeface="微软雅黑" pitchFamily="34" charset="-122"/>
            </a:rPr>
            <a:t>---R</a:t>
          </a:r>
          <a:r>
            <a:rPr lang="zh-CN" altLang="en-US" sz="1600" dirty="0">
              <a:latin typeface="微软雅黑" pitchFamily="34" charset="-122"/>
              <a:ea typeface="微软雅黑" pitchFamily="34" charset="-122"/>
            </a:rPr>
            <a:t>（反应）缺陷：忽视人的社会性</a:t>
          </a:r>
        </a:p>
      </dgm:t>
    </dgm:pt>
    <dgm:pt modelId="{C4C669E7-912B-4D63-A44F-03F9A17AA963}" type="parTrans" cxnId="{BE66C4E9-99EF-4202-8861-038000393FEC}">
      <dgm:prSet/>
      <dgm:spPr/>
      <dgm:t>
        <a:bodyPr/>
        <a:lstStyle/>
        <a:p>
          <a:endParaRPr lang="zh-CN" altLang="en-US"/>
        </a:p>
      </dgm:t>
    </dgm:pt>
    <dgm:pt modelId="{997D6485-AF76-4FB1-8FDD-A139FDA72273}" type="sibTrans" cxnId="{BE66C4E9-99EF-4202-8861-038000393FEC}">
      <dgm:prSet/>
      <dgm:spPr/>
      <dgm:t>
        <a:bodyPr/>
        <a:lstStyle/>
        <a:p>
          <a:endParaRPr lang="zh-CN" altLang="en-US"/>
        </a:p>
      </dgm:t>
    </dgm:pt>
    <dgm:pt modelId="{E060102E-8C89-42D7-88E9-DA35BB1EFAAA}">
      <dgm:prSet phldrT="[文本]" custT="1"/>
      <dgm:spPr/>
      <dgm:t>
        <a:bodyPr/>
        <a:lstStyle/>
        <a:p>
          <a:r>
            <a:rPr lang="en-US" altLang="zh-CN" sz="1600" dirty="0">
              <a:latin typeface="微软雅黑" pitchFamily="34" charset="-122"/>
              <a:ea typeface="微软雅黑" pitchFamily="34" charset="-122"/>
            </a:rPr>
            <a:t>2.</a:t>
          </a:r>
          <a:r>
            <a:rPr lang="zh-CN" altLang="en-US" sz="1600" dirty="0">
              <a:latin typeface="微软雅黑" pitchFamily="34" charset="-122"/>
              <a:ea typeface="微软雅黑" pitchFamily="34" charset="-122"/>
            </a:rPr>
            <a:t>格式塔心理学（</a:t>
          </a:r>
          <a:r>
            <a:rPr lang="en-US" altLang="zh-CN" sz="1600" dirty="0">
              <a:latin typeface="微软雅黑" pitchFamily="34" charset="-122"/>
              <a:ea typeface="微软雅黑" pitchFamily="34" charset="-122"/>
            </a:rPr>
            <a:t>1912</a:t>
          </a:r>
          <a:r>
            <a:rPr lang="zh-CN" altLang="en-US" sz="1600" dirty="0">
              <a:latin typeface="微软雅黑" pitchFamily="34" charset="-122"/>
              <a:ea typeface="微软雅黑" pitchFamily="34" charset="-122"/>
            </a:rPr>
            <a:t>）：惠太海默 主要观点：强调经验和行为的整体性</a:t>
          </a:r>
        </a:p>
      </dgm:t>
    </dgm:pt>
    <dgm:pt modelId="{EC3E8029-6800-41F1-95F0-8F278A69C08C}" type="parTrans" cxnId="{53DD2022-E1BB-4E75-B1CD-BE195EEE25AD}">
      <dgm:prSet/>
      <dgm:spPr/>
      <dgm:t>
        <a:bodyPr/>
        <a:lstStyle/>
        <a:p>
          <a:endParaRPr lang="zh-CN" altLang="en-US"/>
        </a:p>
      </dgm:t>
    </dgm:pt>
    <dgm:pt modelId="{8AE6C972-33CA-4D36-83E6-FE8AE516A17A}" type="sibTrans" cxnId="{53DD2022-E1BB-4E75-B1CD-BE195EEE25AD}">
      <dgm:prSet/>
      <dgm:spPr/>
      <dgm:t>
        <a:bodyPr/>
        <a:lstStyle/>
        <a:p>
          <a:endParaRPr lang="zh-CN" altLang="en-US"/>
        </a:p>
      </dgm:t>
    </dgm:pt>
    <dgm:pt modelId="{A948BA5D-D067-4F25-9C0A-8FCE75BB3C00}">
      <dgm:prSet phldrT="[文本]" custT="1"/>
      <dgm:spPr/>
      <dgm:t>
        <a:bodyPr/>
        <a:lstStyle/>
        <a:p>
          <a:r>
            <a:rPr lang="en-US" altLang="zh-CN" sz="1600" dirty="0">
              <a:latin typeface="微软雅黑" pitchFamily="34" charset="-122"/>
              <a:ea typeface="微软雅黑" pitchFamily="34" charset="-122"/>
            </a:rPr>
            <a:t>4.</a:t>
          </a:r>
          <a:r>
            <a:rPr lang="zh-CN" altLang="en-US" sz="1600" dirty="0">
              <a:latin typeface="微软雅黑" pitchFamily="34" charset="-122"/>
              <a:ea typeface="微软雅黑" pitchFamily="34" charset="-122"/>
            </a:rPr>
            <a:t>前苏联心理学：</a:t>
          </a:r>
          <a:r>
            <a:rPr lang="zh-CN" altLang="en-US" sz="1600" b="0" i="0" dirty="0">
              <a:latin typeface="微软雅黑" pitchFamily="34" charset="-122"/>
              <a:ea typeface="微软雅黑" pitchFamily="34" charset="-122"/>
            </a:rPr>
            <a:t>苏联心理学家在反对唯心主义心理学的同时，也就在进行建立马列主义唯物主义心理学的探索与尝试</a:t>
          </a:r>
          <a:endParaRPr lang="zh-CN" altLang="en-US" sz="1600" dirty="0">
            <a:latin typeface="微软雅黑" pitchFamily="34" charset="-122"/>
            <a:ea typeface="微软雅黑" pitchFamily="34" charset="-122"/>
          </a:endParaRPr>
        </a:p>
      </dgm:t>
    </dgm:pt>
    <dgm:pt modelId="{BF35E763-ED03-4484-9CB4-39A1F6ADAD0E}" type="parTrans" cxnId="{2BF8EBE5-6AF1-42D9-9326-DD5BB7A9C8BA}">
      <dgm:prSet/>
      <dgm:spPr/>
      <dgm:t>
        <a:bodyPr/>
        <a:lstStyle/>
        <a:p>
          <a:endParaRPr lang="zh-CN" altLang="en-US"/>
        </a:p>
      </dgm:t>
    </dgm:pt>
    <dgm:pt modelId="{D8EC4A44-E30A-4DF9-8D04-9C3F03E3ED33}" type="sibTrans" cxnId="{2BF8EBE5-6AF1-42D9-9326-DD5BB7A9C8BA}">
      <dgm:prSet/>
      <dgm:spPr/>
      <dgm:t>
        <a:bodyPr/>
        <a:lstStyle/>
        <a:p>
          <a:endParaRPr lang="zh-CN" altLang="en-US"/>
        </a:p>
      </dgm:t>
    </dgm:pt>
    <dgm:pt modelId="{4F7BF39F-C5D3-45AE-8C80-B1A7BB1D0B91}">
      <dgm:prSet phldrT="[文本]" custT="1"/>
      <dgm:spPr/>
      <dgm:t>
        <a:bodyPr/>
        <a:lstStyle/>
        <a:p>
          <a:r>
            <a:rPr lang="en-US" altLang="zh-CN" sz="1600" dirty="0">
              <a:latin typeface="微软雅黑" pitchFamily="34" charset="-122"/>
              <a:ea typeface="微软雅黑" pitchFamily="34" charset="-122"/>
            </a:rPr>
            <a:t>3.</a:t>
          </a:r>
          <a:r>
            <a:rPr lang="zh-CN" altLang="en-US" sz="1600" dirty="0">
              <a:latin typeface="微软雅黑" pitchFamily="34" charset="-122"/>
              <a:ea typeface="微软雅黑" pitchFamily="34" charset="-122"/>
            </a:rPr>
            <a:t>精神分析：弗洛依德（奥地利）核心：研究关于人类行为的本能</a:t>
          </a:r>
        </a:p>
      </dgm:t>
    </dgm:pt>
    <dgm:pt modelId="{391557CD-FD88-4936-84BF-C41462696591}" type="parTrans" cxnId="{9C75C2A5-3B74-4A8D-B556-5F8132B07AAA}">
      <dgm:prSet/>
      <dgm:spPr/>
      <dgm:t>
        <a:bodyPr/>
        <a:lstStyle/>
        <a:p>
          <a:endParaRPr lang="zh-CN" altLang="en-US"/>
        </a:p>
      </dgm:t>
    </dgm:pt>
    <dgm:pt modelId="{F4C47A30-B83B-43E1-B4A2-E446703B0D6A}" type="sibTrans" cxnId="{9C75C2A5-3B74-4A8D-B556-5F8132B07AAA}">
      <dgm:prSet/>
      <dgm:spPr/>
      <dgm:t>
        <a:bodyPr/>
        <a:lstStyle/>
        <a:p>
          <a:endParaRPr lang="zh-CN" altLang="en-US"/>
        </a:p>
      </dgm:t>
    </dgm:pt>
    <dgm:pt modelId="{CED85BBA-BDF7-48B5-97BB-298B1CA42637}" type="pres">
      <dgm:prSet presAssocID="{D0AB71EC-50A6-4DD1-AA60-870920A72B2F}" presName="Name0" presStyleCnt="0">
        <dgm:presLayoutVars>
          <dgm:dir/>
          <dgm:resizeHandles val="exact"/>
        </dgm:presLayoutVars>
      </dgm:prSet>
      <dgm:spPr/>
    </dgm:pt>
    <dgm:pt modelId="{02501EDE-5B59-406B-BAF4-F46D99440832}" type="pres">
      <dgm:prSet presAssocID="{367D54BD-939A-47F1-9E7A-7143CCC33967}" presName="composite" presStyleCnt="0"/>
      <dgm:spPr/>
    </dgm:pt>
    <dgm:pt modelId="{D0F6CFB2-43D4-4406-B207-009956752635}" type="pres">
      <dgm:prSet presAssocID="{367D54BD-939A-47F1-9E7A-7143CCC33967}" presName="rect1" presStyleLbl="trAlignAcc1" presStyleIdx="0" presStyleCnt="4">
        <dgm:presLayoutVars>
          <dgm:bulletEnabled val="1"/>
        </dgm:presLayoutVars>
      </dgm:prSet>
      <dgm:spPr/>
    </dgm:pt>
    <dgm:pt modelId="{20B41E32-1B5B-4734-BE89-C9EA6AD74541}" type="pres">
      <dgm:prSet presAssocID="{367D54BD-939A-47F1-9E7A-7143CCC33967}" presName="rect2"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25C09D7-30B0-4057-8050-3D3B29178978}" type="pres">
      <dgm:prSet presAssocID="{997D6485-AF76-4FB1-8FDD-A139FDA72273}" presName="sibTrans" presStyleCnt="0"/>
      <dgm:spPr/>
    </dgm:pt>
    <dgm:pt modelId="{6607EDB0-48DE-4FF0-96DC-47EDC70B11A6}" type="pres">
      <dgm:prSet presAssocID="{4F7BF39F-C5D3-45AE-8C80-B1A7BB1D0B91}" presName="composite" presStyleCnt="0"/>
      <dgm:spPr/>
    </dgm:pt>
    <dgm:pt modelId="{077114A3-DB92-439A-9150-C5C2CA0394A1}" type="pres">
      <dgm:prSet presAssocID="{4F7BF39F-C5D3-45AE-8C80-B1A7BB1D0B91}" presName="rect1" presStyleLbl="trAlignAcc1" presStyleIdx="1" presStyleCnt="4">
        <dgm:presLayoutVars>
          <dgm:bulletEnabled val="1"/>
        </dgm:presLayoutVars>
      </dgm:prSet>
      <dgm:spPr/>
    </dgm:pt>
    <dgm:pt modelId="{4F4BFDC7-9C7B-4560-8A57-97697ED39C0D}" type="pres">
      <dgm:prSet presAssocID="{4F7BF39F-C5D3-45AE-8C80-B1A7BB1D0B91}" presName="rect2"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2868A6A3-96F7-4C4A-868A-02094AD4ED4E}" type="pres">
      <dgm:prSet presAssocID="{F4C47A30-B83B-43E1-B4A2-E446703B0D6A}" presName="sibTrans" presStyleCnt="0"/>
      <dgm:spPr/>
    </dgm:pt>
    <dgm:pt modelId="{8C9EAF3F-9AEB-480B-B926-BA0FBCF4D301}" type="pres">
      <dgm:prSet presAssocID="{E060102E-8C89-42D7-88E9-DA35BB1EFAAA}" presName="composite" presStyleCnt="0"/>
      <dgm:spPr/>
    </dgm:pt>
    <dgm:pt modelId="{02697BF4-A018-46B6-87FD-DFE59A5CEB81}" type="pres">
      <dgm:prSet presAssocID="{E060102E-8C89-42D7-88E9-DA35BB1EFAAA}" presName="rect1" presStyleLbl="trAlignAcc1" presStyleIdx="2" presStyleCnt="4">
        <dgm:presLayoutVars>
          <dgm:bulletEnabled val="1"/>
        </dgm:presLayoutVars>
      </dgm:prSet>
      <dgm:spPr/>
    </dgm:pt>
    <dgm:pt modelId="{BE0A7926-07A2-4E80-AD4D-130DF3EFD775}" type="pres">
      <dgm:prSet presAssocID="{E060102E-8C89-42D7-88E9-DA35BB1EFAAA}" presName="rect2"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FD21373-55CA-446B-B67D-92819F92090B}" type="pres">
      <dgm:prSet presAssocID="{8AE6C972-33CA-4D36-83E6-FE8AE516A17A}" presName="sibTrans" presStyleCnt="0"/>
      <dgm:spPr/>
    </dgm:pt>
    <dgm:pt modelId="{45E3D8D0-20D0-4BBE-AADF-0D9D991FFC98}" type="pres">
      <dgm:prSet presAssocID="{A948BA5D-D067-4F25-9C0A-8FCE75BB3C00}" presName="composite" presStyleCnt="0"/>
      <dgm:spPr/>
    </dgm:pt>
    <dgm:pt modelId="{3B39E5B2-F91B-46FE-9ABD-B9355E2D9239}" type="pres">
      <dgm:prSet presAssocID="{A948BA5D-D067-4F25-9C0A-8FCE75BB3C00}" presName="rect1" presStyleLbl="trAlignAcc1" presStyleIdx="3" presStyleCnt="4">
        <dgm:presLayoutVars>
          <dgm:bulletEnabled val="1"/>
        </dgm:presLayoutVars>
      </dgm:prSet>
      <dgm:spPr/>
    </dgm:pt>
    <dgm:pt modelId="{15815764-C5FA-4803-A1BA-FE6BDBD43FF6}" type="pres">
      <dgm:prSet presAssocID="{A948BA5D-D067-4F25-9C0A-8FCE75BB3C00}" presName="rect2"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53DD2022-E1BB-4E75-B1CD-BE195EEE25AD}" srcId="{D0AB71EC-50A6-4DD1-AA60-870920A72B2F}" destId="{E060102E-8C89-42D7-88E9-DA35BB1EFAAA}" srcOrd="2" destOrd="0" parTransId="{EC3E8029-6800-41F1-95F0-8F278A69C08C}" sibTransId="{8AE6C972-33CA-4D36-83E6-FE8AE516A17A}"/>
    <dgm:cxn modelId="{10C02D52-0CC4-4C7B-B615-43384812309D}" type="presOf" srcId="{4F7BF39F-C5D3-45AE-8C80-B1A7BB1D0B91}" destId="{077114A3-DB92-439A-9150-C5C2CA0394A1}" srcOrd="0" destOrd="0" presId="urn:microsoft.com/office/officeart/2008/layout/PictureStrips"/>
    <dgm:cxn modelId="{10433675-95D8-4E8C-887C-23F456362F4A}" type="presOf" srcId="{A948BA5D-D067-4F25-9C0A-8FCE75BB3C00}" destId="{3B39E5B2-F91B-46FE-9ABD-B9355E2D9239}" srcOrd="0" destOrd="0" presId="urn:microsoft.com/office/officeart/2008/layout/PictureStrips"/>
    <dgm:cxn modelId="{C6D26D81-4531-4094-9FCD-0A5C1D90AE07}" type="presOf" srcId="{367D54BD-939A-47F1-9E7A-7143CCC33967}" destId="{D0F6CFB2-43D4-4406-B207-009956752635}" srcOrd="0" destOrd="0" presId="urn:microsoft.com/office/officeart/2008/layout/PictureStrips"/>
    <dgm:cxn modelId="{EE0D679D-8EEF-4630-BA60-5EFD2E778A27}" type="presOf" srcId="{D0AB71EC-50A6-4DD1-AA60-870920A72B2F}" destId="{CED85BBA-BDF7-48B5-97BB-298B1CA42637}" srcOrd="0" destOrd="0" presId="urn:microsoft.com/office/officeart/2008/layout/PictureStrips"/>
    <dgm:cxn modelId="{9C75C2A5-3B74-4A8D-B556-5F8132B07AAA}" srcId="{D0AB71EC-50A6-4DD1-AA60-870920A72B2F}" destId="{4F7BF39F-C5D3-45AE-8C80-B1A7BB1D0B91}" srcOrd="1" destOrd="0" parTransId="{391557CD-FD88-4936-84BF-C41462696591}" sibTransId="{F4C47A30-B83B-43E1-B4A2-E446703B0D6A}"/>
    <dgm:cxn modelId="{8D19C4B6-B66F-4372-A3AB-70F1AD58FFCA}" type="presOf" srcId="{E060102E-8C89-42D7-88E9-DA35BB1EFAAA}" destId="{02697BF4-A018-46B6-87FD-DFE59A5CEB81}" srcOrd="0" destOrd="0" presId="urn:microsoft.com/office/officeart/2008/layout/PictureStrips"/>
    <dgm:cxn modelId="{2BF8EBE5-6AF1-42D9-9326-DD5BB7A9C8BA}" srcId="{D0AB71EC-50A6-4DD1-AA60-870920A72B2F}" destId="{A948BA5D-D067-4F25-9C0A-8FCE75BB3C00}" srcOrd="3" destOrd="0" parTransId="{BF35E763-ED03-4484-9CB4-39A1F6ADAD0E}" sibTransId="{D8EC4A44-E30A-4DF9-8D04-9C3F03E3ED33}"/>
    <dgm:cxn modelId="{BE66C4E9-99EF-4202-8861-038000393FEC}" srcId="{D0AB71EC-50A6-4DD1-AA60-870920A72B2F}" destId="{367D54BD-939A-47F1-9E7A-7143CCC33967}" srcOrd="0" destOrd="0" parTransId="{C4C669E7-912B-4D63-A44F-03F9A17AA963}" sibTransId="{997D6485-AF76-4FB1-8FDD-A139FDA72273}"/>
    <dgm:cxn modelId="{13BFF2FF-DDB8-4C7B-80FE-54834BC8E6BE}" type="presParOf" srcId="{CED85BBA-BDF7-48B5-97BB-298B1CA42637}" destId="{02501EDE-5B59-406B-BAF4-F46D99440832}" srcOrd="0" destOrd="0" presId="urn:microsoft.com/office/officeart/2008/layout/PictureStrips"/>
    <dgm:cxn modelId="{FDF7A167-F621-47CB-BEA3-CC7461D6C0DB}" type="presParOf" srcId="{02501EDE-5B59-406B-BAF4-F46D99440832}" destId="{D0F6CFB2-43D4-4406-B207-009956752635}" srcOrd="0" destOrd="0" presId="urn:microsoft.com/office/officeart/2008/layout/PictureStrips"/>
    <dgm:cxn modelId="{1DAC0971-859D-412B-91BB-D50A59B2A885}" type="presParOf" srcId="{02501EDE-5B59-406B-BAF4-F46D99440832}" destId="{20B41E32-1B5B-4734-BE89-C9EA6AD74541}" srcOrd="1" destOrd="0" presId="urn:microsoft.com/office/officeart/2008/layout/PictureStrips"/>
    <dgm:cxn modelId="{335B8B94-B8CA-4CC2-AD58-F9E6C12B5871}" type="presParOf" srcId="{CED85BBA-BDF7-48B5-97BB-298B1CA42637}" destId="{825C09D7-30B0-4057-8050-3D3B29178978}" srcOrd="1" destOrd="0" presId="urn:microsoft.com/office/officeart/2008/layout/PictureStrips"/>
    <dgm:cxn modelId="{5FAF57CB-61A1-442A-9752-33135CD685FE}" type="presParOf" srcId="{CED85BBA-BDF7-48B5-97BB-298B1CA42637}" destId="{6607EDB0-48DE-4FF0-96DC-47EDC70B11A6}" srcOrd="2" destOrd="0" presId="urn:microsoft.com/office/officeart/2008/layout/PictureStrips"/>
    <dgm:cxn modelId="{B7AA1296-E367-47E6-BF05-3F32ACACF092}" type="presParOf" srcId="{6607EDB0-48DE-4FF0-96DC-47EDC70B11A6}" destId="{077114A3-DB92-439A-9150-C5C2CA0394A1}" srcOrd="0" destOrd="0" presId="urn:microsoft.com/office/officeart/2008/layout/PictureStrips"/>
    <dgm:cxn modelId="{19603E70-9319-47C7-B14D-CBAF8C69C068}" type="presParOf" srcId="{6607EDB0-48DE-4FF0-96DC-47EDC70B11A6}" destId="{4F4BFDC7-9C7B-4560-8A57-97697ED39C0D}" srcOrd="1" destOrd="0" presId="urn:microsoft.com/office/officeart/2008/layout/PictureStrips"/>
    <dgm:cxn modelId="{1C6A2F93-BBBC-4387-ABD3-8B2DD00CC808}" type="presParOf" srcId="{CED85BBA-BDF7-48B5-97BB-298B1CA42637}" destId="{2868A6A3-96F7-4C4A-868A-02094AD4ED4E}" srcOrd="3" destOrd="0" presId="urn:microsoft.com/office/officeart/2008/layout/PictureStrips"/>
    <dgm:cxn modelId="{9FB4499A-4EE8-43B8-A648-42EA70EB87DD}" type="presParOf" srcId="{CED85BBA-BDF7-48B5-97BB-298B1CA42637}" destId="{8C9EAF3F-9AEB-480B-B926-BA0FBCF4D301}" srcOrd="4" destOrd="0" presId="urn:microsoft.com/office/officeart/2008/layout/PictureStrips"/>
    <dgm:cxn modelId="{A8F5B2FA-FC35-4D35-903A-36650125C729}" type="presParOf" srcId="{8C9EAF3F-9AEB-480B-B926-BA0FBCF4D301}" destId="{02697BF4-A018-46B6-87FD-DFE59A5CEB81}" srcOrd="0" destOrd="0" presId="urn:microsoft.com/office/officeart/2008/layout/PictureStrips"/>
    <dgm:cxn modelId="{EE5D94A1-8197-4E26-868D-2E95AFB72EF7}" type="presParOf" srcId="{8C9EAF3F-9AEB-480B-B926-BA0FBCF4D301}" destId="{BE0A7926-07A2-4E80-AD4D-130DF3EFD775}" srcOrd="1" destOrd="0" presId="urn:microsoft.com/office/officeart/2008/layout/PictureStrips"/>
    <dgm:cxn modelId="{DAF6BC2E-7DE0-4C0C-848A-3DA7A7077D48}" type="presParOf" srcId="{CED85BBA-BDF7-48B5-97BB-298B1CA42637}" destId="{8FD21373-55CA-446B-B67D-92819F92090B}" srcOrd="5" destOrd="0" presId="urn:microsoft.com/office/officeart/2008/layout/PictureStrips"/>
    <dgm:cxn modelId="{0C6EA4A0-830A-4702-96EF-5D56B5AEB4A6}" type="presParOf" srcId="{CED85BBA-BDF7-48B5-97BB-298B1CA42637}" destId="{45E3D8D0-20D0-4BBE-AADF-0D9D991FFC98}" srcOrd="6" destOrd="0" presId="urn:microsoft.com/office/officeart/2008/layout/PictureStrips"/>
    <dgm:cxn modelId="{06962B75-56E2-4E8F-A800-5B619E833782}" type="presParOf" srcId="{45E3D8D0-20D0-4BBE-AADF-0D9D991FFC98}" destId="{3B39E5B2-F91B-46FE-9ABD-B9355E2D9239}" srcOrd="0" destOrd="0" presId="urn:microsoft.com/office/officeart/2008/layout/PictureStrips"/>
    <dgm:cxn modelId="{3BA86787-4189-495C-91C4-9C7C944A459D}" type="presParOf" srcId="{45E3D8D0-20D0-4BBE-AADF-0D9D991FFC98}" destId="{15815764-C5FA-4803-A1BA-FE6BDBD43FF6}"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25CE11-10BF-4BA8-BB7A-45D534368BF3}"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zh-CN" altLang="en-US"/>
        </a:p>
      </dgm:t>
    </dgm:pt>
    <dgm:pt modelId="{B2F98D4B-CDA7-481D-BA9D-015865F5E4C1}">
      <dgm:prSet phldrT="[文本]"/>
      <dgm:spPr/>
      <dgm:t>
        <a:bodyPr/>
        <a:lstStyle/>
        <a:p>
          <a:r>
            <a:rPr lang="zh-CN" altLang="en-US" dirty="0">
              <a:latin typeface="微软雅黑" pitchFamily="34" charset="-122"/>
              <a:ea typeface="微软雅黑" pitchFamily="34" charset="-122"/>
            </a:rPr>
            <a:t>认知心理学取得重要进展</a:t>
          </a:r>
        </a:p>
      </dgm:t>
    </dgm:pt>
    <dgm:pt modelId="{194A2066-8FF7-4154-B05D-D098E20447DF}" type="parTrans" cxnId="{E0722994-875E-4E16-8466-FBB8AF9FD5A7}">
      <dgm:prSet/>
      <dgm:spPr/>
      <dgm:t>
        <a:bodyPr/>
        <a:lstStyle/>
        <a:p>
          <a:endParaRPr lang="zh-CN" altLang="en-US"/>
        </a:p>
      </dgm:t>
    </dgm:pt>
    <dgm:pt modelId="{036B5217-B71C-42E1-AE00-1BE74221B2F3}" type="sibTrans" cxnId="{E0722994-875E-4E16-8466-FBB8AF9FD5A7}">
      <dgm:prSet/>
      <dgm:spPr/>
      <dgm:t>
        <a:bodyPr/>
        <a:lstStyle/>
        <a:p>
          <a:endParaRPr lang="zh-CN" altLang="en-US"/>
        </a:p>
      </dgm:t>
    </dgm:pt>
    <dgm:pt modelId="{CA06F676-6866-476D-B103-1874E0BF8859}">
      <dgm:prSet phldrT="[文本]"/>
      <dgm:spPr/>
      <dgm:t>
        <a:bodyPr/>
        <a:lstStyle/>
        <a:p>
          <a:r>
            <a:rPr lang="zh-CN" altLang="en-US" dirty="0">
              <a:latin typeface="微软雅黑" pitchFamily="34" charset="-122"/>
              <a:ea typeface="微软雅黑" pitchFamily="34" charset="-122"/>
            </a:rPr>
            <a:t>概念：特指以信息加工的观点和概念说明人的认知过程的科学</a:t>
          </a:r>
        </a:p>
      </dgm:t>
    </dgm:pt>
    <dgm:pt modelId="{4909B1E0-C554-477E-971A-13A637FD7A69}" type="parTrans" cxnId="{AEC196FD-4221-47B1-BA0C-B877285D5275}">
      <dgm:prSet/>
      <dgm:spPr/>
      <dgm:t>
        <a:bodyPr/>
        <a:lstStyle/>
        <a:p>
          <a:endParaRPr lang="zh-CN" altLang="en-US"/>
        </a:p>
      </dgm:t>
    </dgm:pt>
    <dgm:pt modelId="{F53DC0EF-B5F7-4CE7-A81F-0C68DD03A833}" type="sibTrans" cxnId="{AEC196FD-4221-47B1-BA0C-B877285D5275}">
      <dgm:prSet/>
      <dgm:spPr/>
      <dgm:t>
        <a:bodyPr/>
        <a:lstStyle/>
        <a:p>
          <a:endParaRPr lang="zh-CN" altLang="en-US"/>
        </a:p>
      </dgm:t>
    </dgm:pt>
    <dgm:pt modelId="{15851024-3ECF-413F-B7C2-9A9FE36AD60E}">
      <dgm:prSet phldrT="[文本]"/>
      <dgm:spPr/>
      <dgm:t>
        <a:bodyPr/>
        <a:lstStyle/>
        <a:p>
          <a:r>
            <a:rPr lang="zh-CN" altLang="en-US" dirty="0">
              <a:latin typeface="微软雅黑" pitchFamily="34" charset="-122"/>
              <a:ea typeface="微软雅黑" pitchFamily="34" charset="-122"/>
            </a:rPr>
            <a:t>代表人物：奈瑟尔</a:t>
          </a:r>
        </a:p>
      </dgm:t>
    </dgm:pt>
    <dgm:pt modelId="{639DED0B-EF0C-4EB8-B6C7-BB7F7D970B68}" type="parTrans" cxnId="{364E3BF4-2271-4C8A-9849-366EF65A991A}">
      <dgm:prSet/>
      <dgm:spPr/>
      <dgm:t>
        <a:bodyPr/>
        <a:lstStyle/>
        <a:p>
          <a:endParaRPr lang="zh-CN" altLang="en-US"/>
        </a:p>
      </dgm:t>
    </dgm:pt>
    <dgm:pt modelId="{8BCB7122-00D7-4AEC-901D-D3F3BCDE002E}" type="sibTrans" cxnId="{364E3BF4-2271-4C8A-9849-366EF65A991A}">
      <dgm:prSet/>
      <dgm:spPr/>
      <dgm:t>
        <a:bodyPr/>
        <a:lstStyle/>
        <a:p>
          <a:endParaRPr lang="zh-CN" altLang="en-US"/>
        </a:p>
      </dgm:t>
    </dgm:pt>
    <dgm:pt modelId="{00929AB1-0B5A-4D33-81B5-5BED68E8F686}">
      <dgm:prSet phldrT="[文本]"/>
      <dgm:spPr/>
      <dgm:t>
        <a:bodyPr/>
        <a:lstStyle/>
        <a:p>
          <a:r>
            <a:rPr lang="zh-CN" altLang="en-US" dirty="0">
              <a:latin typeface="微软雅黑" pitchFamily="34" charset="-122"/>
              <a:ea typeface="微软雅黑" pitchFamily="34" charset="-122"/>
            </a:rPr>
            <a:t>人本主义心理学的崛起</a:t>
          </a:r>
        </a:p>
      </dgm:t>
    </dgm:pt>
    <dgm:pt modelId="{CB188E70-DEFC-454C-A9F4-CAB028475B77}" type="parTrans" cxnId="{4D0BA284-F847-4BC2-A203-2442050E0A3D}">
      <dgm:prSet/>
      <dgm:spPr/>
      <dgm:t>
        <a:bodyPr/>
        <a:lstStyle/>
        <a:p>
          <a:endParaRPr lang="zh-CN" altLang="en-US"/>
        </a:p>
      </dgm:t>
    </dgm:pt>
    <dgm:pt modelId="{5278DC00-7C6D-485C-9563-EAC7602A1B1C}" type="sibTrans" cxnId="{4D0BA284-F847-4BC2-A203-2442050E0A3D}">
      <dgm:prSet/>
      <dgm:spPr/>
      <dgm:t>
        <a:bodyPr/>
        <a:lstStyle/>
        <a:p>
          <a:endParaRPr lang="zh-CN" altLang="en-US"/>
        </a:p>
      </dgm:t>
    </dgm:pt>
    <dgm:pt modelId="{E60998DA-DCCB-4956-93A5-14E32D9007FF}">
      <dgm:prSet phldrT="[文本]"/>
      <dgm:spPr/>
      <dgm:t>
        <a:bodyPr/>
        <a:lstStyle/>
        <a:p>
          <a:r>
            <a:rPr lang="zh-CN" altLang="en-US" dirty="0">
              <a:latin typeface="微软雅黑" pitchFamily="34" charset="-122"/>
              <a:ea typeface="微软雅黑" pitchFamily="34" charset="-122"/>
            </a:rPr>
            <a:t>马斯洛的人格理论的基石和核心</a:t>
          </a:r>
        </a:p>
      </dgm:t>
    </dgm:pt>
    <dgm:pt modelId="{4B466913-90D7-4AEC-8483-F0317CDA5762}" type="parTrans" cxnId="{B3458458-0114-4CB0-A5F3-0009A3BED8B1}">
      <dgm:prSet/>
      <dgm:spPr/>
      <dgm:t>
        <a:bodyPr/>
        <a:lstStyle/>
        <a:p>
          <a:endParaRPr lang="zh-CN" altLang="en-US"/>
        </a:p>
      </dgm:t>
    </dgm:pt>
    <dgm:pt modelId="{B93CEAF3-2F4E-4AA4-9873-57A56588F516}" type="sibTrans" cxnId="{B3458458-0114-4CB0-A5F3-0009A3BED8B1}">
      <dgm:prSet/>
      <dgm:spPr/>
      <dgm:t>
        <a:bodyPr/>
        <a:lstStyle/>
        <a:p>
          <a:endParaRPr lang="zh-CN" altLang="en-US"/>
        </a:p>
      </dgm:t>
    </dgm:pt>
    <dgm:pt modelId="{66460C9E-02B9-4914-B29B-9F3ACC83D79F}">
      <dgm:prSet phldrT="[文本]"/>
      <dgm:spPr/>
      <dgm:t>
        <a:bodyPr/>
        <a:lstStyle/>
        <a:p>
          <a:r>
            <a:rPr lang="zh-CN" altLang="en-US" dirty="0">
              <a:latin typeface="微软雅黑" pitchFamily="34" charset="-122"/>
              <a:ea typeface="微软雅黑" pitchFamily="34" charset="-122"/>
            </a:rPr>
            <a:t>罗杰斯的人格理论</a:t>
          </a:r>
        </a:p>
      </dgm:t>
    </dgm:pt>
    <dgm:pt modelId="{D571C9C7-7B97-4637-96A1-1CB048042921}" type="parTrans" cxnId="{2D26F443-4B5C-4A92-967F-A1350A797D9B}">
      <dgm:prSet/>
      <dgm:spPr/>
      <dgm:t>
        <a:bodyPr/>
        <a:lstStyle/>
        <a:p>
          <a:endParaRPr lang="zh-CN" altLang="en-US"/>
        </a:p>
      </dgm:t>
    </dgm:pt>
    <dgm:pt modelId="{866210EC-C746-4A0C-8F2E-14804713EFC4}" type="sibTrans" cxnId="{2D26F443-4B5C-4A92-967F-A1350A797D9B}">
      <dgm:prSet/>
      <dgm:spPr/>
      <dgm:t>
        <a:bodyPr/>
        <a:lstStyle/>
        <a:p>
          <a:endParaRPr lang="zh-CN" altLang="en-US"/>
        </a:p>
      </dgm:t>
    </dgm:pt>
    <dgm:pt modelId="{1FBB3E4F-34A8-4D3D-A610-1846F7CDC3D2}">
      <dgm:prSet phldrT="[文本]"/>
      <dgm:spPr/>
      <dgm:t>
        <a:bodyPr/>
        <a:lstStyle/>
        <a:p>
          <a:r>
            <a:rPr lang="zh-CN" altLang="en-US" dirty="0">
              <a:latin typeface="微软雅黑" pitchFamily="34" charset="-122"/>
              <a:ea typeface="微软雅黑" pitchFamily="34" charset="-122"/>
            </a:rPr>
            <a:t>情绪心理学提出新的假说</a:t>
          </a:r>
        </a:p>
      </dgm:t>
    </dgm:pt>
    <dgm:pt modelId="{808304FA-4F56-45F0-A6C6-721AD7004588}" type="parTrans" cxnId="{9253D4E4-2D18-43ED-BA92-C0EC35BEBE7B}">
      <dgm:prSet/>
      <dgm:spPr/>
      <dgm:t>
        <a:bodyPr/>
        <a:lstStyle/>
        <a:p>
          <a:endParaRPr lang="zh-CN" altLang="en-US"/>
        </a:p>
      </dgm:t>
    </dgm:pt>
    <dgm:pt modelId="{9FE141EB-EBEE-4FA5-9CD7-3045E39BC4DD}" type="sibTrans" cxnId="{9253D4E4-2D18-43ED-BA92-C0EC35BEBE7B}">
      <dgm:prSet/>
      <dgm:spPr/>
      <dgm:t>
        <a:bodyPr/>
        <a:lstStyle/>
        <a:p>
          <a:endParaRPr lang="zh-CN" altLang="en-US"/>
        </a:p>
      </dgm:t>
    </dgm:pt>
    <dgm:pt modelId="{86D207D8-9C18-461E-889C-FD37969D266A}">
      <dgm:prSet phldrT="[文本]"/>
      <dgm:spPr/>
      <dgm:t>
        <a:bodyPr/>
        <a:lstStyle/>
        <a:p>
          <a:r>
            <a:rPr lang="zh-CN" altLang="en-US" b="0" i="0" dirty="0">
              <a:latin typeface="微软雅黑" pitchFamily="34" charset="-122"/>
              <a:ea typeface="微软雅黑" pitchFamily="34" charset="-122"/>
            </a:rPr>
            <a:t>情绪可以发动、干涉、组织或被破坏认知过程和行为；认知对事物的评价则可以发动、转移或改变情绪反应和体验</a:t>
          </a:r>
          <a:endParaRPr lang="zh-CN" altLang="en-US" dirty="0">
            <a:latin typeface="微软雅黑" pitchFamily="34" charset="-122"/>
            <a:ea typeface="微软雅黑" pitchFamily="34" charset="-122"/>
          </a:endParaRPr>
        </a:p>
      </dgm:t>
    </dgm:pt>
    <dgm:pt modelId="{4ADCDBEA-A401-491B-B3B0-5B60ACC6A8E4}" type="parTrans" cxnId="{096E79CB-5260-4130-B017-5275417253C4}">
      <dgm:prSet/>
      <dgm:spPr/>
      <dgm:t>
        <a:bodyPr/>
        <a:lstStyle/>
        <a:p>
          <a:endParaRPr lang="zh-CN" altLang="en-US"/>
        </a:p>
      </dgm:t>
    </dgm:pt>
    <dgm:pt modelId="{C81B95EB-1634-452E-B754-259780A79CB5}" type="sibTrans" cxnId="{096E79CB-5260-4130-B017-5275417253C4}">
      <dgm:prSet/>
      <dgm:spPr/>
      <dgm:t>
        <a:bodyPr/>
        <a:lstStyle/>
        <a:p>
          <a:endParaRPr lang="zh-CN" altLang="en-US"/>
        </a:p>
      </dgm:t>
    </dgm:pt>
    <dgm:pt modelId="{1189164D-6A9C-4AFA-96D8-3E795EDFDBD8}" type="pres">
      <dgm:prSet presAssocID="{0E25CE11-10BF-4BA8-BB7A-45D534368BF3}" presName="linear" presStyleCnt="0">
        <dgm:presLayoutVars>
          <dgm:dir/>
          <dgm:resizeHandles val="exact"/>
        </dgm:presLayoutVars>
      </dgm:prSet>
      <dgm:spPr/>
    </dgm:pt>
    <dgm:pt modelId="{5ED14B42-73CE-4F2B-ADD2-5BC3CBEB58E2}" type="pres">
      <dgm:prSet presAssocID="{B2F98D4B-CDA7-481D-BA9D-015865F5E4C1}" presName="comp" presStyleCnt="0"/>
      <dgm:spPr/>
    </dgm:pt>
    <dgm:pt modelId="{EABF4A37-668B-4E76-9229-09F43D8656AC}" type="pres">
      <dgm:prSet presAssocID="{B2F98D4B-CDA7-481D-BA9D-015865F5E4C1}" presName="box" presStyleLbl="node1" presStyleIdx="0" presStyleCnt="3"/>
      <dgm:spPr/>
    </dgm:pt>
    <dgm:pt modelId="{67E17BE9-2AE6-4A23-BA91-0EA49B44FE5C}" type="pres">
      <dgm:prSet presAssocID="{B2F98D4B-CDA7-481D-BA9D-015865F5E4C1}"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B6223EB6-65F6-4E29-A7EE-5501020FFB0E}" type="pres">
      <dgm:prSet presAssocID="{B2F98D4B-CDA7-481D-BA9D-015865F5E4C1}" presName="text" presStyleLbl="node1" presStyleIdx="0" presStyleCnt="3">
        <dgm:presLayoutVars>
          <dgm:bulletEnabled val="1"/>
        </dgm:presLayoutVars>
      </dgm:prSet>
      <dgm:spPr/>
    </dgm:pt>
    <dgm:pt modelId="{F79DF117-F4DC-4EC4-BCC5-8A3C568B57ED}" type="pres">
      <dgm:prSet presAssocID="{036B5217-B71C-42E1-AE00-1BE74221B2F3}" presName="spacer" presStyleCnt="0"/>
      <dgm:spPr/>
    </dgm:pt>
    <dgm:pt modelId="{C12DA5C5-0A56-438E-BB31-664408EF66AF}" type="pres">
      <dgm:prSet presAssocID="{00929AB1-0B5A-4D33-81B5-5BED68E8F686}" presName="comp" presStyleCnt="0"/>
      <dgm:spPr/>
    </dgm:pt>
    <dgm:pt modelId="{736D0EC1-3067-4879-AA20-83373F4353E9}" type="pres">
      <dgm:prSet presAssocID="{00929AB1-0B5A-4D33-81B5-5BED68E8F686}" presName="box" presStyleLbl="node1" presStyleIdx="1" presStyleCnt="3"/>
      <dgm:spPr/>
    </dgm:pt>
    <dgm:pt modelId="{4A8F7593-E6F5-4131-9B69-084C7B77B042}" type="pres">
      <dgm:prSet presAssocID="{00929AB1-0B5A-4D33-81B5-5BED68E8F686}"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D3E39588-9F2D-4A27-A8BA-F26C15D15070}" type="pres">
      <dgm:prSet presAssocID="{00929AB1-0B5A-4D33-81B5-5BED68E8F686}" presName="text" presStyleLbl="node1" presStyleIdx="1" presStyleCnt="3">
        <dgm:presLayoutVars>
          <dgm:bulletEnabled val="1"/>
        </dgm:presLayoutVars>
      </dgm:prSet>
      <dgm:spPr/>
    </dgm:pt>
    <dgm:pt modelId="{9815B420-C1EC-4D75-9836-B031E2AE36DE}" type="pres">
      <dgm:prSet presAssocID="{5278DC00-7C6D-485C-9563-EAC7602A1B1C}" presName="spacer" presStyleCnt="0"/>
      <dgm:spPr/>
    </dgm:pt>
    <dgm:pt modelId="{D6D27303-89BA-4160-9C9D-742E091C4E30}" type="pres">
      <dgm:prSet presAssocID="{1FBB3E4F-34A8-4D3D-A610-1846F7CDC3D2}" presName="comp" presStyleCnt="0"/>
      <dgm:spPr/>
    </dgm:pt>
    <dgm:pt modelId="{F3A24DD0-ECCA-46DD-83C7-4B732725CC99}" type="pres">
      <dgm:prSet presAssocID="{1FBB3E4F-34A8-4D3D-A610-1846F7CDC3D2}" presName="box" presStyleLbl="node1" presStyleIdx="2" presStyleCnt="3"/>
      <dgm:spPr/>
    </dgm:pt>
    <dgm:pt modelId="{05B1F01C-4453-465B-9D77-22FABB703C02}" type="pres">
      <dgm:prSet presAssocID="{1FBB3E4F-34A8-4D3D-A610-1846F7CDC3D2}"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75F913BC-45EA-4169-B760-C9C8435ECC3C}" type="pres">
      <dgm:prSet presAssocID="{1FBB3E4F-34A8-4D3D-A610-1846F7CDC3D2}" presName="text" presStyleLbl="node1" presStyleIdx="2" presStyleCnt="3">
        <dgm:presLayoutVars>
          <dgm:bulletEnabled val="1"/>
        </dgm:presLayoutVars>
      </dgm:prSet>
      <dgm:spPr/>
    </dgm:pt>
  </dgm:ptLst>
  <dgm:cxnLst>
    <dgm:cxn modelId="{50D24008-41EF-449E-8253-FF2FD6999C56}" type="presOf" srcId="{15851024-3ECF-413F-B7C2-9A9FE36AD60E}" destId="{B6223EB6-65F6-4E29-A7EE-5501020FFB0E}" srcOrd="1" destOrd="2" presId="urn:microsoft.com/office/officeart/2005/8/layout/vList4"/>
    <dgm:cxn modelId="{9A53BD0C-8563-4496-BDE9-4EE4433A5F78}" type="presOf" srcId="{1FBB3E4F-34A8-4D3D-A610-1846F7CDC3D2}" destId="{75F913BC-45EA-4169-B760-C9C8435ECC3C}" srcOrd="1" destOrd="0" presId="urn:microsoft.com/office/officeart/2005/8/layout/vList4"/>
    <dgm:cxn modelId="{738C5718-245E-4AC7-8D8D-CBBD232C44BF}" type="presOf" srcId="{00929AB1-0B5A-4D33-81B5-5BED68E8F686}" destId="{D3E39588-9F2D-4A27-A8BA-F26C15D15070}" srcOrd="1" destOrd="0" presId="urn:microsoft.com/office/officeart/2005/8/layout/vList4"/>
    <dgm:cxn modelId="{DEA6E52A-983B-43C3-9274-D260FC9B4E91}" type="presOf" srcId="{CA06F676-6866-476D-B103-1874E0BF8859}" destId="{B6223EB6-65F6-4E29-A7EE-5501020FFB0E}" srcOrd="1" destOrd="1" presId="urn:microsoft.com/office/officeart/2005/8/layout/vList4"/>
    <dgm:cxn modelId="{FC18743C-E8C7-4988-8386-42A3A4FDD321}" type="presOf" srcId="{0E25CE11-10BF-4BA8-BB7A-45D534368BF3}" destId="{1189164D-6A9C-4AFA-96D8-3E795EDFDBD8}" srcOrd="0" destOrd="0" presId="urn:microsoft.com/office/officeart/2005/8/layout/vList4"/>
    <dgm:cxn modelId="{1B9A1D5F-46DD-456B-AF0F-3EC57B0ECFB4}" type="presOf" srcId="{00929AB1-0B5A-4D33-81B5-5BED68E8F686}" destId="{736D0EC1-3067-4879-AA20-83373F4353E9}" srcOrd="0" destOrd="0" presId="urn:microsoft.com/office/officeart/2005/8/layout/vList4"/>
    <dgm:cxn modelId="{2D26F443-4B5C-4A92-967F-A1350A797D9B}" srcId="{00929AB1-0B5A-4D33-81B5-5BED68E8F686}" destId="{66460C9E-02B9-4914-B29B-9F3ACC83D79F}" srcOrd="1" destOrd="0" parTransId="{D571C9C7-7B97-4637-96A1-1CB048042921}" sibTransId="{866210EC-C746-4A0C-8F2E-14804713EFC4}"/>
    <dgm:cxn modelId="{89D48C66-F169-4FF6-8BFA-5B0C3C467162}" type="presOf" srcId="{1FBB3E4F-34A8-4D3D-A610-1846F7CDC3D2}" destId="{F3A24DD0-ECCA-46DD-83C7-4B732725CC99}" srcOrd="0" destOrd="0" presId="urn:microsoft.com/office/officeart/2005/8/layout/vList4"/>
    <dgm:cxn modelId="{7250D648-B653-4657-AA18-6F2B19345D56}" type="presOf" srcId="{B2F98D4B-CDA7-481D-BA9D-015865F5E4C1}" destId="{EABF4A37-668B-4E76-9229-09F43D8656AC}" srcOrd="0" destOrd="0" presId="urn:microsoft.com/office/officeart/2005/8/layout/vList4"/>
    <dgm:cxn modelId="{59190E6C-536D-4F36-90E1-2D6CDE96FD92}" type="presOf" srcId="{86D207D8-9C18-461E-889C-FD37969D266A}" destId="{75F913BC-45EA-4169-B760-C9C8435ECC3C}" srcOrd="1" destOrd="1" presId="urn:microsoft.com/office/officeart/2005/8/layout/vList4"/>
    <dgm:cxn modelId="{CA476F74-507C-4433-A63B-AC7DEEC8F0CF}" type="presOf" srcId="{CA06F676-6866-476D-B103-1874E0BF8859}" destId="{EABF4A37-668B-4E76-9229-09F43D8656AC}" srcOrd="0" destOrd="1" presId="urn:microsoft.com/office/officeart/2005/8/layout/vList4"/>
    <dgm:cxn modelId="{B3458458-0114-4CB0-A5F3-0009A3BED8B1}" srcId="{00929AB1-0B5A-4D33-81B5-5BED68E8F686}" destId="{E60998DA-DCCB-4956-93A5-14E32D9007FF}" srcOrd="0" destOrd="0" parTransId="{4B466913-90D7-4AEC-8483-F0317CDA5762}" sibTransId="{B93CEAF3-2F4E-4AA4-9873-57A56588F516}"/>
    <dgm:cxn modelId="{4D0BA284-F847-4BC2-A203-2442050E0A3D}" srcId="{0E25CE11-10BF-4BA8-BB7A-45D534368BF3}" destId="{00929AB1-0B5A-4D33-81B5-5BED68E8F686}" srcOrd="1" destOrd="0" parTransId="{CB188E70-DEFC-454C-A9F4-CAB028475B77}" sibTransId="{5278DC00-7C6D-485C-9563-EAC7602A1B1C}"/>
    <dgm:cxn modelId="{3E56BF8E-4454-4BD8-8DAD-72FAD0D9DC93}" type="presOf" srcId="{E60998DA-DCCB-4956-93A5-14E32D9007FF}" destId="{D3E39588-9F2D-4A27-A8BA-F26C15D15070}" srcOrd="1" destOrd="1" presId="urn:microsoft.com/office/officeart/2005/8/layout/vList4"/>
    <dgm:cxn modelId="{E0722994-875E-4E16-8466-FBB8AF9FD5A7}" srcId="{0E25CE11-10BF-4BA8-BB7A-45D534368BF3}" destId="{B2F98D4B-CDA7-481D-BA9D-015865F5E4C1}" srcOrd="0" destOrd="0" parTransId="{194A2066-8FF7-4154-B05D-D098E20447DF}" sibTransId="{036B5217-B71C-42E1-AE00-1BE74221B2F3}"/>
    <dgm:cxn modelId="{2DFBD6C3-5D3B-41E5-A8CE-FF8D63D1CFD1}" type="presOf" srcId="{B2F98D4B-CDA7-481D-BA9D-015865F5E4C1}" destId="{B6223EB6-65F6-4E29-A7EE-5501020FFB0E}" srcOrd="1" destOrd="0" presId="urn:microsoft.com/office/officeart/2005/8/layout/vList4"/>
    <dgm:cxn modelId="{7921CBCA-AAF7-4243-B6B6-F2EA534D9C34}" type="presOf" srcId="{66460C9E-02B9-4914-B29B-9F3ACC83D79F}" destId="{D3E39588-9F2D-4A27-A8BA-F26C15D15070}" srcOrd="1" destOrd="2" presId="urn:microsoft.com/office/officeart/2005/8/layout/vList4"/>
    <dgm:cxn modelId="{096E79CB-5260-4130-B017-5275417253C4}" srcId="{1FBB3E4F-34A8-4D3D-A610-1846F7CDC3D2}" destId="{86D207D8-9C18-461E-889C-FD37969D266A}" srcOrd="0" destOrd="0" parTransId="{4ADCDBEA-A401-491B-B3B0-5B60ACC6A8E4}" sibTransId="{C81B95EB-1634-452E-B754-259780A79CB5}"/>
    <dgm:cxn modelId="{BF28B3DB-C718-46DD-A687-480B3EDABA05}" type="presOf" srcId="{66460C9E-02B9-4914-B29B-9F3ACC83D79F}" destId="{736D0EC1-3067-4879-AA20-83373F4353E9}" srcOrd="0" destOrd="2" presId="urn:microsoft.com/office/officeart/2005/8/layout/vList4"/>
    <dgm:cxn modelId="{131AC1E3-FBAB-4BCC-94E5-E9B8006E8106}" type="presOf" srcId="{15851024-3ECF-413F-B7C2-9A9FE36AD60E}" destId="{EABF4A37-668B-4E76-9229-09F43D8656AC}" srcOrd="0" destOrd="2" presId="urn:microsoft.com/office/officeart/2005/8/layout/vList4"/>
    <dgm:cxn modelId="{9253D4E4-2D18-43ED-BA92-C0EC35BEBE7B}" srcId="{0E25CE11-10BF-4BA8-BB7A-45D534368BF3}" destId="{1FBB3E4F-34A8-4D3D-A610-1846F7CDC3D2}" srcOrd="2" destOrd="0" parTransId="{808304FA-4F56-45F0-A6C6-721AD7004588}" sibTransId="{9FE141EB-EBEE-4FA5-9CD7-3045E39BC4DD}"/>
    <dgm:cxn modelId="{7F3372F3-48A5-4224-BC25-35CB1A5BC99D}" type="presOf" srcId="{E60998DA-DCCB-4956-93A5-14E32D9007FF}" destId="{736D0EC1-3067-4879-AA20-83373F4353E9}" srcOrd="0" destOrd="1" presId="urn:microsoft.com/office/officeart/2005/8/layout/vList4"/>
    <dgm:cxn modelId="{364E3BF4-2271-4C8A-9849-366EF65A991A}" srcId="{B2F98D4B-CDA7-481D-BA9D-015865F5E4C1}" destId="{15851024-3ECF-413F-B7C2-9A9FE36AD60E}" srcOrd="1" destOrd="0" parTransId="{639DED0B-EF0C-4EB8-B6C7-BB7F7D970B68}" sibTransId="{8BCB7122-00D7-4AEC-901D-D3F3BCDE002E}"/>
    <dgm:cxn modelId="{F31B24FD-6FCE-489C-8CE1-B39602B0025A}" type="presOf" srcId="{86D207D8-9C18-461E-889C-FD37969D266A}" destId="{F3A24DD0-ECCA-46DD-83C7-4B732725CC99}" srcOrd="0" destOrd="1" presId="urn:microsoft.com/office/officeart/2005/8/layout/vList4"/>
    <dgm:cxn modelId="{AEC196FD-4221-47B1-BA0C-B877285D5275}" srcId="{B2F98D4B-CDA7-481D-BA9D-015865F5E4C1}" destId="{CA06F676-6866-476D-B103-1874E0BF8859}" srcOrd="0" destOrd="0" parTransId="{4909B1E0-C554-477E-971A-13A637FD7A69}" sibTransId="{F53DC0EF-B5F7-4CE7-A81F-0C68DD03A833}"/>
    <dgm:cxn modelId="{B3505527-E4F8-4379-A9B5-AC47FFB72825}" type="presParOf" srcId="{1189164D-6A9C-4AFA-96D8-3E795EDFDBD8}" destId="{5ED14B42-73CE-4F2B-ADD2-5BC3CBEB58E2}" srcOrd="0" destOrd="0" presId="urn:microsoft.com/office/officeart/2005/8/layout/vList4"/>
    <dgm:cxn modelId="{DE3155D6-6174-429B-882A-585107CFBD86}" type="presParOf" srcId="{5ED14B42-73CE-4F2B-ADD2-5BC3CBEB58E2}" destId="{EABF4A37-668B-4E76-9229-09F43D8656AC}" srcOrd="0" destOrd="0" presId="urn:microsoft.com/office/officeart/2005/8/layout/vList4"/>
    <dgm:cxn modelId="{7A8A0BFB-F982-4C99-AB5F-7DBA6038999E}" type="presParOf" srcId="{5ED14B42-73CE-4F2B-ADD2-5BC3CBEB58E2}" destId="{67E17BE9-2AE6-4A23-BA91-0EA49B44FE5C}" srcOrd="1" destOrd="0" presId="urn:microsoft.com/office/officeart/2005/8/layout/vList4"/>
    <dgm:cxn modelId="{EAD3F225-22BB-460D-AEBF-87D4769EFE2B}" type="presParOf" srcId="{5ED14B42-73CE-4F2B-ADD2-5BC3CBEB58E2}" destId="{B6223EB6-65F6-4E29-A7EE-5501020FFB0E}" srcOrd="2" destOrd="0" presId="urn:microsoft.com/office/officeart/2005/8/layout/vList4"/>
    <dgm:cxn modelId="{4C713C8F-611B-4537-9FA0-0FAB63980849}" type="presParOf" srcId="{1189164D-6A9C-4AFA-96D8-3E795EDFDBD8}" destId="{F79DF117-F4DC-4EC4-BCC5-8A3C568B57ED}" srcOrd="1" destOrd="0" presId="urn:microsoft.com/office/officeart/2005/8/layout/vList4"/>
    <dgm:cxn modelId="{28570C0B-F043-434B-B15F-3B9140A79D75}" type="presParOf" srcId="{1189164D-6A9C-4AFA-96D8-3E795EDFDBD8}" destId="{C12DA5C5-0A56-438E-BB31-664408EF66AF}" srcOrd="2" destOrd="0" presId="urn:microsoft.com/office/officeart/2005/8/layout/vList4"/>
    <dgm:cxn modelId="{FAECC402-AA78-41AC-AB1B-D808CF8294B7}" type="presParOf" srcId="{C12DA5C5-0A56-438E-BB31-664408EF66AF}" destId="{736D0EC1-3067-4879-AA20-83373F4353E9}" srcOrd="0" destOrd="0" presId="urn:microsoft.com/office/officeart/2005/8/layout/vList4"/>
    <dgm:cxn modelId="{39F7CDAA-623D-4FD0-B419-91AEED346061}" type="presParOf" srcId="{C12DA5C5-0A56-438E-BB31-664408EF66AF}" destId="{4A8F7593-E6F5-4131-9B69-084C7B77B042}" srcOrd="1" destOrd="0" presId="urn:microsoft.com/office/officeart/2005/8/layout/vList4"/>
    <dgm:cxn modelId="{5CD7BB9B-587C-4DB5-B6FC-7F6BD7576F2D}" type="presParOf" srcId="{C12DA5C5-0A56-438E-BB31-664408EF66AF}" destId="{D3E39588-9F2D-4A27-A8BA-F26C15D15070}" srcOrd="2" destOrd="0" presId="urn:microsoft.com/office/officeart/2005/8/layout/vList4"/>
    <dgm:cxn modelId="{021E027D-76EA-43FE-A8B4-07884A23D17F}" type="presParOf" srcId="{1189164D-6A9C-4AFA-96D8-3E795EDFDBD8}" destId="{9815B420-C1EC-4D75-9836-B031E2AE36DE}" srcOrd="3" destOrd="0" presId="urn:microsoft.com/office/officeart/2005/8/layout/vList4"/>
    <dgm:cxn modelId="{50771E25-C2CC-4EAD-907D-90381E5EF517}" type="presParOf" srcId="{1189164D-6A9C-4AFA-96D8-3E795EDFDBD8}" destId="{D6D27303-89BA-4160-9C9D-742E091C4E30}" srcOrd="4" destOrd="0" presId="urn:microsoft.com/office/officeart/2005/8/layout/vList4"/>
    <dgm:cxn modelId="{E53815EF-670D-41A3-8D98-A93CA0DC0839}" type="presParOf" srcId="{D6D27303-89BA-4160-9C9D-742E091C4E30}" destId="{F3A24DD0-ECCA-46DD-83C7-4B732725CC99}" srcOrd="0" destOrd="0" presId="urn:microsoft.com/office/officeart/2005/8/layout/vList4"/>
    <dgm:cxn modelId="{DDBA2ED5-818D-48EC-A84F-5196EFEB7DF9}" type="presParOf" srcId="{D6D27303-89BA-4160-9C9D-742E091C4E30}" destId="{05B1F01C-4453-465B-9D77-22FABB703C02}" srcOrd="1" destOrd="0" presId="urn:microsoft.com/office/officeart/2005/8/layout/vList4"/>
    <dgm:cxn modelId="{45CD8477-A53B-4919-BB80-AEC5B0E36021}" type="presParOf" srcId="{D6D27303-89BA-4160-9C9D-742E091C4E30}" destId="{75F913BC-45EA-4169-B760-C9C8435ECC3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944990-7B09-4143-893F-9F1F894F2575}" type="doc">
      <dgm:prSet loTypeId="urn:microsoft.com/office/officeart/2011/layout/TabList" loCatId="list" qsTypeId="urn:microsoft.com/office/officeart/2005/8/quickstyle/simple1" qsCatId="simple" csTypeId="urn:microsoft.com/office/officeart/2005/8/colors/accent1_2" csCatId="accent1" phldr="1"/>
      <dgm:spPr/>
    </dgm:pt>
    <dgm:pt modelId="{D80D2EE2-14B1-466E-832C-2237F53CE6CB}">
      <dgm:prSet phldrT="[文本]" custT="1"/>
      <dgm:spPr/>
      <dgm:t>
        <a:bodyPr/>
        <a:lstStyle/>
        <a:p>
          <a:r>
            <a:rPr lang="zh-CN" altLang="en-US" sz="1600" dirty="0">
              <a:latin typeface="微软雅黑" pitchFamily="34" charset="-122"/>
              <a:ea typeface="微软雅黑" pitchFamily="34" charset="-122"/>
            </a:rPr>
            <a:t>狭窄</a:t>
          </a:r>
        </a:p>
      </dgm:t>
    </dgm:pt>
    <dgm:pt modelId="{4001577D-9725-4A93-B935-2ADEF5141514}" type="parTrans" cxnId="{F1505973-3BD2-4942-B86E-90C881F21F0F}">
      <dgm:prSet/>
      <dgm:spPr/>
      <dgm:t>
        <a:bodyPr/>
        <a:lstStyle/>
        <a:p>
          <a:endParaRPr lang="zh-CN" altLang="en-US"/>
        </a:p>
      </dgm:t>
    </dgm:pt>
    <dgm:pt modelId="{7B8187CD-D96F-4955-A89E-BEFE9DE0C84B}" type="sibTrans" cxnId="{F1505973-3BD2-4942-B86E-90C881F21F0F}">
      <dgm:prSet/>
      <dgm:spPr/>
      <dgm:t>
        <a:bodyPr/>
        <a:lstStyle/>
        <a:p>
          <a:endParaRPr lang="zh-CN" altLang="en-US"/>
        </a:p>
      </dgm:t>
    </dgm:pt>
    <dgm:pt modelId="{4D35E233-AD22-4BEF-9146-C2488C63B7A7}">
      <dgm:prSet phldrT="[文本]" custT="1"/>
      <dgm:spPr/>
      <dgm:t>
        <a:bodyPr/>
        <a:lstStyle/>
        <a:p>
          <a:r>
            <a:rPr lang="zh-CN" altLang="en-US" sz="1600" dirty="0">
              <a:latin typeface="微软雅黑" pitchFamily="34" charset="-122"/>
              <a:ea typeface="微软雅黑" pitchFamily="34" charset="-122"/>
            </a:rPr>
            <a:t>表层</a:t>
          </a:r>
        </a:p>
      </dgm:t>
    </dgm:pt>
    <dgm:pt modelId="{F94EA61C-AA73-47A2-9844-656F9C90F7B5}" type="parTrans" cxnId="{72D6E2B6-A5BA-401C-8E17-D59337F47372}">
      <dgm:prSet/>
      <dgm:spPr/>
      <dgm:t>
        <a:bodyPr/>
        <a:lstStyle/>
        <a:p>
          <a:endParaRPr lang="zh-CN" altLang="en-US"/>
        </a:p>
      </dgm:t>
    </dgm:pt>
    <dgm:pt modelId="{D6FCF6B8-ED94-418E-96E8-AC91284466CF}" type="sibTrans" cxnId="{72D6E2B6-A5BA-401C-8E17-D59337F47372}">
      <dgm:prSet/>
      <dgm:spPr/>
      <dgm:t>
        <a:bodyPr/>
        <a:lstStyle/>
        <a:p>
          <a:endParaRPr lang="zh-CN" altLang="en-US"/>
        </a:p>
      </dgm:t>
    </dgm:pt>
    <dgm:pt modelId="{F39ADE32-8DB1-4696-B0AF-870F8EE49B75}">
      <dgm:prSet phldrT="[文本]" custT="1"/>
      <dgm:spPr/>
      <dgm:t>
        <a:bodyPr/>
        <a:lstStyle/>
        <a:p>
          <a:r>
            <a:rPr lang="zh-CN" altLang="en-US" sz="1600" dirty="0">
              <a:latin typeface="微软雅黑" pitchFamily="34" charset="-122"/>
              <a:ea typeface="微软雅黑" pitchFamily="34" charset="-122"/>
            </a:rPr>
            <a:t>注重实证性描述</a:t>
          </a:r>
          <a:endParaRPr lang="en-US" altLang="zh-CN" sz="1600" dirty="0">
            <a:latin typeface="微软雅黑" pitchFamily="34" charset="-122"/>
            <a:ea typeface="微软雅黑" pitchFamily="34" charset="-122"/>
          </a:endParaRPr>
        </a:p>
      </dgm:t>
    </dgm:pt>
    <dgm:pt modelId="{67F16880-C7AD-45A9-BAE3-BDFFACD524D4}" type="parTrans" cxnId="{3C6A0F0F-456F-4740-9DDF-A78D4CE9D77C}">
      <dgm:prSet/>
      <dgm:spPr/>
      <dgm:t>
        <a:bodyPr/>
        <a:lstStyle/>
        <a:p>
          <a:endParaRPr lang="zh-CN" altLang="en-US"/>
        </a:p>
      </dgm:t>
    </dgm:pt>
    <dgm:pt modelId="{E117EDF1-C4B9-4082-9ED1-4F65B27B8181}" type="sibTrans" cxnId="{3C6A0F0F-456F-4740-9DDF-A78D4CE9D77C}">
      <dgm:prSet/>
      <dgm:spPr/>
      <dgm:t>
        <a:bodyPr/>
        <a:lstStyle/>
        <a:p>
          <a:endParaRPr lang="zh-CN" altLang="en-US"/>
        </a:p>
      </dgm:t>
    </dgm:pt>
    <dgm:pt modelId="{3C4E7288-0A2A-4BC6-8E6C-775EA0662655}">
      <dgm:prSet phldrT="[文本]" custT="1"/>
      <dgm:spPr/>
      <dgm:t>
        <a:bodyPr/>
        <a:lstStyle/>
        <a:p>
          <a:r>
            <a:rPr lang="zh-CN" altLang="en-US" sz="1600" dirty="0">
              <a:latin typeface="微软雅黑" pitchFamily="34" charset="-122"/>
              <a:ea typeface="微软雅黑" pitchFamily="34" charset="-122"/>
            </a:rPr>
            <a:t>注重理论价值</a:t>
          </a:r>
          <a:endParaRPr lang="en-US" altLang="zh-CN" sz="1600" dirty="0">
            <a:latin typeface="微软雅黑" pitchFamily="34" charset="-122"/>
            <a:ea typeface="微软雅黑" pitchFamily="34" charset="-122"/>
          </a:endParaRPr>
        </a:p>
      </dgm:t>
    </dgm:pt>
    <dgm:pt modelId="{E91DAF62-3508-4E5C-A2F8-E29B8A0382CE}" type="parTrans" cxnId="{A2124B59-582C-42DC-A91D-8898F036B3AB}">
      <dgm:prSet/>
      <dgm:spPr/>
      <dgm:t>
        <a:bodyPr/>
        <a:lstStyle/>
        <a:p>
          <a:endParaRPr lang="zh-CN" altLang="en-US"/>
        </a:p>
      </dgm:t>
    </dgm:pt>
    <dgm:pt modelId="{2EC61724-A75F-4929-A1C2-2BDF0A932B16}" type="sibTrans" cxnId="{A2124B59-582C-42DC-A91D-8898F036B3AB}">
      <dgm:prSet/>
      <dgm:spPr/>
      <dgm:t>
        <a:bodyPr/>
        <a:lstStyle/>
        <a:p>
          <a:endParaRPr lang="zh-CN" altLang="en-US"/>
        </a:p>
      </dgm:t>
    </dgm:pt>
    <dgm:pt modelId="{029EED98-4394-46D2-822D-CA645831D536}" type="pres">
      <dgm:prSet presAssocID="{09944990-7B09-4143-893F-9F1F894F2575}" presName="Name0" presStyleCnt="0">
        <dgm:presLayoutVars>
          <dgm:chMax/>
          <dgm:chPref val="3"/>
          <dgm:dir/>
          <dgm:animOne val="branch"/>
          <dgm:animLvl val="lvl"/>
        </dgm:presLayoutVars>
      </dgm:prSet>
      <dgm:spPr/>
    </dgm:pt>
    <dgm:pt modelId="{851820A2-F30C-4994-AEB7-9CFCD5A90CC4}" type="pres">
      <dgm:prSet presAssocID="{D80D2EE2-14B1-466E-832C-2237F53CE6CB}" presName="composite" presStyleCnt="0"/>
      <dgm:spPr/>
    </dgm:pt>
    <dgm:pt modelId="{CA237B2F-41EA-430B-93F5-8C2EA75CE69A}" type="pres">
      <dgm:prSet presAssocID="{D80D2EE2-14B1-466E-832C-2237F53CE6CB}" presName="FirstChild" presStyleLbl="revTx" presStyleIdx="0" presStyleCnt="4">
        <dgm:presLayoutVars>
          <dgm:chMax val="0"/>
          <dgm:chPref val="0"/>
          <dgm:bulletEnabled val="1"/>
        </dgm:presLayoutVars>
      </dgm:prSet>
      <dgm:spPr/>
    </dgm:pt>
    <dgm:pt modelId="{8453384A-FB39-4B9D-B3E0-38A313E9EE93}" type="pres">
      <dgm:prSet presAssocID="{D80D2EE2-14B1-466E-832C-2237F53CE6CB}" presName="Parent" presStyleLbl="alignNode1" presStyleIdx="0" presStyleCnt="4">
        <dgm:presLayoutVars>
          <dgm:chMax val="3"/>
          <dgm:chPref val="3"/>
          <dgm:bulletEnabled val="1"/>
        </dgm:presLayoutVars>
      </dgm:prSet>
      <dgm:spPr/>
    </dgm:pt>
    <dgm:pt modelId="{C2392F29-8D32-4DCA-B993-C9E04C6F61B0}" type="pres">
      <dgm:prSet presAssocID="{D80D2EE2-14B1-466E-832C-2237F53CE6CB}" presName="Accent" presStyleLbl="parChTrans1D1" presStyleIdx="0" presStyleCnt="4"/>
      <dgm:spPr/>
    </dgm:pt>
    <dgm:pt modelId="{52581895-D212-4E8D-BB4C-86EF36A403BA}" type="pres">
      <dgm:prSet presAssocID="{7B8187CD-D96F-4955-A89E-BEFE9DE0C84B}" presName="sibTrans" presStyleCnt="0"/>
      <dgm:spPr/>
    </dgm:pt>
    <dgm:pt modelId="{CB48B225-107A-4A87-9FC5-2AD698D3923B}" type="pres">
      <dgm:prSet presAssocID="{4D35E233-AD22-4BEF-9146-C2488C63B7A7}" presName="composite" presStyleCnt="0"/>
      <dgm:spPr/>
    </dgm:pt>
    <dgm:pt modelId="{09EAFB88-70A0-4E4E-9087-3DCBE34A6577}" type="pres">
      <dgm:prSet presAssocID="{4D35E233-AD22-4BEF-9146-C2488C63B7A7}" presName="FirstChild" presStyleLbl="revTx" presStyleIdx="1" presStyleCnt="4">
        <dgm:presLayoutVars>
          <dgm:chMax val="0"/>
          <dgm:chPref val="0"/>
          <dgm:bulletEnabled val="1"/>
        </dgm:presLayoutVars>
      </dgm:prSet>
      <dgm:spPr/>
    </dgm:pt>
    <dgm:pt modelId="{BA37916F-9398-4D3A-8CEC-24C4F022432E}" type="pres">
      <dgm:prSet presAssocID="{4D35E233-AD22-4BEF-9146-C2488C63B7A7}" presName="Parent" presStyleLbl="alignNode1" presStyleIdx="1" presStyleCnt="4">
        <dgm:presLayoutVars>
          <dgm:chMax val="3"/>
          <dgm:chPref val="3"/>
          <dgm:bulletEnabled val="1"/>
        </dgm:presLayoutVars>
      </dgm:prSet>
      <dgm:spPr/>
    </dgm:pt>
    <dgm:pt modelId="{C89832A5-87D6-46B3-BB6D-3752AD0C1665}" type="pres">
      <dgm:prSet presAssocID="{4D35E233-AD22-4BEF-9146-C2488C63B7A7}" presName="Accent" presStyleLbl="parChTrans1D1" presStyleIdx="1" presStyleCnt="4"/>
      <dgm:spPr/>
    </dgm:pt>
    <dgm:pt modelId="{F995E17C-DB60-4D0B-967C-98E7003795C5}" type="pres">
      <dgm:prSet presAssocID="{D6FCF6B8-ED94-418E-96E8-AC91284466CF}" presName="sibTrans" presStyleCnt="0"/>
      <dgm:spPr/>
    </dgm:pt>
    <dgm:pt modelId="{7E2A2A1D-431B-400D-89FB-168EB3243F12}" type="pres">
      <dgm:prSet presAssocID="{F39ADE32-8DB1-4696-B0AF-870F8EE49B75}" presName="composite" presStyleCnt="0"/>
      <dgm:spPr/>
    </dgm:pt>
    <dgm:pt modelId="{F657E453-369F-4CF4-AE79-EFAD7BAA3AA7}" type="pres">
      <dgm:prSet presAssocID="{F39ADE32-8DB1-4696-B0AF-870F8EE49B75}" presName="FirstChild" presStyleLbl="revTx" presStyleIdx="2" presStyleCnt="4">
        <dgm:presLayoutVars>
          <dgm:chMax val="0"/>
          <dgm:chPref val="0"/>
          <dgm:bulletEnabled val="1"/>
        </dgm:presLayoutVars>
      </dgm:prSet>
      <dgm:spPr/>
    </dgm:pt>
    <dgm:pt modelId="{EF6D7ED4-392C-4D30-9BE0-78F89FD300D3}" type="pres">
      <dgm:prSet presAssocID="{F39ADE32-8DB1-4696-B0AF-870F8EE49B75}" presName="Parent" presStyleLbl="alignNode1" presStyleIdx="2" presStyleCnt="4">
        <dgm:presLayoutVars>
          <dgm:chMax val="3"/>
          <dgm:chPref val="3"/>
          <dgm:bulletEnabled val="1"/>
        </dgm:presLayoutVars>
      </dgm:prSet>
      <dgm:spPr/>
    </dgm:pt>
    <dgm:pt modelId="{18ABEE05-9D38-4206-9DCD-02D1B6F1E50C}" type="pres">
      <dgm:prSet presAssocID="{F39ADE32-8DB1-4696-B0AF-870F8EE49B75}" presName="Accent" presStyleLbl="parChTrans1D1" presStyleIdx="2" presStyleCnt="4"/>
      <dgm:spPr/>
    </dgm:pt>
    <dgm:pt modelId="{6B1ECBB7-C23B-42D2-8C08-4B47792CF11E}" type="pres">
      <dgm:prSet presAssocID="{E117EDF1-C4B9-4082-9ED1-4F65B27B8181}" presName="sibTrans" presStyleCnt="0"/>
      <dgm:spPr/>
    </dgm:pt>
    <dgm:pt modelId="{3448627D-FBDF-4C08-B41F-080FBC99BD88}" type="pres">
      <dgm:prSet presAssocID="{3C4E7288-0A2A-4BC6-8E6C-775EA0662655}" presName="composite" presStyleCnt="0"/>
      <dgm:spPr/>
    </dgm:pt>
    <dgm:pt modelId="{4B133EAF-D382-4388-8B60-DEA2F70445AA}" type="pres">
      <dgm:prSet presAssocID="{3C4E7288-0A2A-4BC6-8E6C-775EA0662655}" presName="FirstChild" presStyleLbl="revTx" presStyleIdx="3" presStyleCnt="4">
        <dgm:presLayoutVars>
          <dgm:chMax val="0"/>
          <dgm:chPref val="0"/>
          <dgm:bulletEnabled val="1"/>
        </dgm:presLayoutVars>
      </dgm:prSet>
      <dgm:spPr/>
    </dgm:pt>
    <dgm:pt modelId="{D54E6D97-918D-4C92-921F-4321999A2634}" type="pres">
      <dgm:prSet presAssocID="{3C4E7288-0A2A-4BC6-8E6C-775EA0662655}" presName="Parent" presStyleLbl="alignNode1" presStyleIdx="3" presStyleCnt="4">
        <dgm:presLayoutVars>
          <dgm:chMax val="3"/>
          <dgm:chPref val="3"/>
          <dgm:bulletEnabled val="1"/>
        </dgm:presLayoutVars>
      </dgm:prSet>
      <dgm:spPr/>
    </dgm:pt>
    <dgm:pt modelId="{4AC9DED0-2800-4BB5-B0BF-DFF7A6BD9988}" type="pres">
      <dgm:prSet presAssocID="{3C4E7288-0A2A-4BC6-8E6C-775EA0662655}" presName="Accent" presStyleLbl="parChTrans1D1" presStyleIdx="3" presStyleCnt="4"/>
      <dgm:spPr/>
    </dgm:pt>
  </dgm:ptLst>
  <dgm:cxnLst>
    <dgm:cxn modelId="{3C6A0F0F-456F-4740-9DDF-A78D4CE9D77C}" srcId="{09944990-7B09-4143-893F-9F1F894F2575}" destId="{F39ADE32-8DB1-4696-B0AF-870F8EE49B75}" srcOrd="2" destOrd="0" parTransId="{67F16880-C7AD-45A9-BAE3-BDFFACD524D4}" sibTransId="{E117EDF1-C4B9-4082-9ED1-4F65B27B8181}"/>
    <dgm:cxn modelId="{7707371C-785D-4E8A-8CBD-684774D6C2A2}" type="presOf" srcId="{F39ADE32-8DB1-4696-B0AF-870F8EE49B75}" destId="{EF6D7ED4-392C-4D30-9BE0-78F89FD300D3}" srcOrd="0" destOrd="0" presId="urn:microsoft.com/office/officeart/2011/layout/TabList"/>
    <dgm:cxn modelId="{C9EA7427-32FA-427F-A256-63D750C495C0}" type="presOf" srcId="{4D35E233-AD22-4BEF-9146-C2488C63B7A7}" destId="{BA37916F-9398-4D3A-8CEC-24C4F022432E}" srcOrd="0" destOrd="0" presId="urn:microsoft.com/office/officeart/2011/layout/TabList"/>
    <dgm:cxn modelId="{8BCD4B5E-86DC-48EF-978B-2D2EC9EF5EC8}" type="presOf" srcId="{D80D2EE2-14B1-466E-832C-2237F53CE6CB}" destId="{8453384A-FB39-4B9D-B3E0-38A313E9EE93}" srcOrd="0" destOrd="0" presId="urn:microsoft.com/office/officeart/2011/layout/TabList"/>
    <dgm:cxn modelId="{0480C866-B2D6-4419-968B-D241C2DD46B7}" type="presOf" srcId="{3C4E7288-0A2A-4BC6-8E6C-775EA0662655}" destId="{D54E6D97-918D-4C92-921F-4321999A2634}" srcOrd="0" destOrd="0" presId="urn:microsoft.com/office/officeart/2011/layout/TabList"/>
    <dgm:cxn modelId="{F1505973-3BD2-4942-B86E-90C881F21F0F}" srcId="{09944990-7B09-4143-893F-9F1F894F2575}" destId="{D80D2EE2-14B1-466E-832C-2237F53CE6CB}" srcOrd="0" destOrd="0" parTransId="{4001577D-9725-4A93-B935-2ADEF5141514}" sibTransId="{7B8187CD-D96F-4955-A89E-BEFE9DE0C84B}"/>
    <dgm:cxn modelId="{A2124B59-582C-42DC-A91D-8898F036B3AB}" srcId="{09944990-7B09-4143-893F-9F1F894F2575}" destId="{3C4E7288-0A2A-4BC6-8E6C-775EA0662655}" srcOrd="3" destOrd="0" parTransId="{E91DAF62-3508-4E5C-A2F8-E29B8A0382CE}" sibTransId="{2EC61724-A75F-4929-A1C2-2BDF0A932B16}"/>
    <dgm:cxn modelId="{906BA2A7-0685-48C4-AF9A-72F138C6E926}" type="presOf" srcId="{09944990-7B09-4143-893F-9F1F894F2575}" destId="{029EED98-4394-46D2-822D-CA645831D536}" srcOrd="0" destOrd="0" presId="urn:microsoft.com/office/officeart/2011/layout/TabList"/>
    <dgm:cxn modelId="{72D6E2B6-A5BA-401C-8E17-D59337F47372}" srcId="{09944990-7B09-4143-893F-9F1F894F2575}" destId="{4D35E233-AD22-4BEF-9146-C2488C63B7A7}" srcOrd="1" destOrd="0" parTransId="{F94EA61C-AA73-47A2-9844-656F9C90F7B5}" sibTransId="{D6FCF6B8-ED94-418E-96E8-AC91284466CF}"/>
    <dgm:cxn modelId="{4D4882B9-99DA-4014-9488-6A9683F8EE4E}" type="presParOf" srcId="{029EED98-4394-46D2-822D-CA645831D536}" destId="{851820A2-F30C-4994-AEB7-9CFCD5A90CC4}" srcOrd="0" destOrd="0" presId="urn:microsoft.com/office/officeart/2011/layout/TabList"/>
    <dgm:cxn modelId="{587678D1-CEED-4261-8766-D5E320D9D54A}" type="presParOf" srcId="{851820A2-F30C-4994-AEB7-9CFCD5A90CC4}" destId="{CA237B2F-41EA-430B-93F5-8C2EA75CE69A}" srcOrd="0" destOrd="0" presId="urn:microsoft.com/office/officeart/2011/layout/TabList"/>
    <dgm:cxn modelId="{E7558527-B613-4D80-824C-A48AAF86E3BA}" type="presParOf" srcId="{851820A2-F30C-4994-AEB7-9CFCD5A90CC4}" destId="{8453384A-FB39-4B9D-B3E0-38A313E9EE93}" srcOrd="1" destOrd="0" presId="urn:microsoft.com/office/officeart/2011/layout/TabList"/>
    <dgm:cxn modelId="{CC94C080-E9DF-4066-9D14-B0FD24834EF5}" type="presParOf" srcId="{851820A2-F30C-4994-AEB7-9CFCD5A90CC4}" destId="{C2392F29-8D32-4DCA-B993-C9E04C6F61B0}" srcOrd="2" destOrd="0" presId="urn:microsoft.com/office/officeart/2011/layout/TabList"/>
    <dgm:cxn modelId="{74CEEDF6-232B-45E0-AFFD-B60D14BCC8B6}" type="presParOf" srcId="{029EED98-4394-46D2-822D-CA645831D536}" destId="{52581895-D212-4E8D-BB4C-86EF36A403BA}" srcOrd="1" destOrd="0" presId="urn:microsoft.com/office/officeart/2011/layout/TabList"/>
    <dgm:cxn modelId="{51D09DAE-00C7-408A-9783-9BB11D4F2AB5}" type="presParOf" srcId="{029EED98-4394-46D2-822D-CA645831D536}" destId="{CB48B225-107A-4A87-9FC5-2AD698D3923B}" srcOrd="2" destOrd="0" presId="urn:microsoft.com/office/officeart/2011/layout/TabList"/>
    <dgm:cxn modelId="{CB7A367B-AFC1-4937-8B54-32133941B10C}" type="presParOf" srcId="{CB48B225-107A-4A87-9FC5-2AD698D3923B}" destId="{09EAFB88-70A0-4E4E-9087-3DCBE34A6577}" srcOrd="0" destOrd="0" presId="urn:microsoft.com/office/officeart/2011/layout/TabList"/>
    <dgm:cxn modelId="{F1823246-54E0-4A2F-9D0C-46355BC6E2C0}" type="presParOf" srcId="{CB48B225-107A-4A87-9FC5-2AD698D3923B}" destId="{BA37916F-9398-4D3A-8CEC-24C4F022432E}" srcOrd="1" destOrd="0" presId="urn:microsoft.com/office/officeart/2011/layout/TabList"/>
    <dgm:cxn modelId="{A8B620FF-D21E-4860-AC7B-68CEC8825FAF}" type="presParOf" srcId="{CB48B225-107A-4A87-9FC5-2AD698D3923B}" destId="{C89832A5-87D6-46B3-BB6D-3752AD0C1665}" srcOrd="2" destOrd="0" presId="urn:microsoft.com/office/officeart/2011/layout/TabList"/>
    <dgm:cxn modelId="{2305238F-451F-4A67-8BF5-B8F1F203CDBE}" type="presParOf" srcId="{029EED98-4394-46D2-822D-CA645831D536}" destId="{F995E17C-DB60-4D0B-967C-98E7003795C5}" srcOrd="3" destOrd="0" presId="urn:microsoft.com/office/officeart/2011/layout/TabList"/>
    <dgm:cxn modelId="{7F658D3D-F687-4CEE-95B7-BAF31A45A808}" type="presParOf" srcId="{029EED98-4394-46D2-822D-CA645831D536}" destId="{7E2A2A1D-431B-400D-89FB-168EB3243F12}" srcOrd="4" destOrd="0" presId="urn:microsoft.com/office/officeart/2011/layout/TabList"/>
    <dgm:cxn modelId="{8F3F4211-D7A8-4988-8E28-C590D63C987F}" type="presParOf" srcId="{7E2A2A1D-431B-400D-89FB-168EB3243F12}" destId="{F657E453-369F-4CF4-AE79-EFAD7BAA3AA7}" srcOrd="0" destOrd="0" presId="urn:microsoft.com/office/officeart/2011/layout/TabList"/>
    <dgm:cxn modelId="{94FB7382-0735-45ED-8DA5-BB3035C57712}" type="presParOf" srcId="{7E2A2A1D-431B-400D-89FB-168EB3243F12}" destId="{EF6D7ED4-392C-4D30-9BE0-78F89FD300D3}" srcOrd="1" destOrd="0" presId="urn:microsoft.com/office/officeart/2011/layout/TabList"/>
    <dgm:cxn modelId="{6BA9DAB7-FB31-4175-9B5B-AC1BB533109B}" type="presParOf" srcId="{7E2A2A1D-431B-400D-89FB-168EB3243F12}" destId="{18ABEE05-9D38-4206-9DCD-02D1B6F1E50C}" srcOrd="2" destOrd="0" presId="urn:microsoft.com/office/officeart/2011/layout/TabList"/>
    <dgm:cxn modelId="{B5CC885E-00F6-4CE3-9107-FFF545007BC7}" type="presParOf" srcId="{029EED98-4394-46D2-822D-CA645831D536}" destId="{6B1ECBB7-C23B-42D2-8C08-4B47792CF11E}" srcOrd="5" destOrd="0" presId="urn:microsoft.com/office/officeart/2011/layout/TabList"/>
    <dgm:cxn modelId="{04FAC7AF-3C8B-4C96-BD4B-E941AD2F6C92}" type="presParOf" srcId="{029EED98-4394-46D2-822D-CA645831D536}" destId="{3448627D-FBDF-4C08-B41F-080FBC99BD88}" srcOrd="6" destOrd="0" presId="urn:microsoft.com/office/officeart/2011/layout/TabList"/>
    <dgm:cxn modelId="{9F662121-C088-4959-B45E-B97C44D579A2}" type="presParOf" srcId="{3448627D-FBDF-4C08-B41F-080FBC99BD88}" destId="{4B133EAF-D382-4388-8B60-DEA2F70445AA}" srcOrd="0" destOrd="0" presId="urn:microsoft.com/office/officeart/2011/layout/TabList"/>
    <dgm:cxn modelId="{9565D410-1491-4BA7-B202-639CE57E7EF8}" type="presParOf" srcId="{3448627D-FBDF-4C08-B41F-080FBC99BD88}" destId="{D54E6D97-918D-4C92-921F-4321999A2634}" srcOrd="1" destOrd="0" presId="urn:microsoft.com/office/officeart/2011/layout/TabList"/>
    <dgm:cxn modelId="{7C00775B-51BF-44B7-8CE0-3DFD9D0A745C}" type="presParOf" srcId="{3448627D-FBDF-4C08-B41F-080FBC99BD88}" destId="{4AC9DED0-2800-4BB5-B0BF-DFF7A6BD9988}"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9944990-7B09-4143-893F-9F1F894F2575}" type="doc">
      <dgm:prSet loTypeId="urn:microsoft.com/office/officeart/2011/layout/TabList" loCatId="list" qsTypeId="urn:microsoft.com/office/officeart/2005/8/quickstyle/simple1" qsCatId="simple" csTypeId="urn:microsoft.com/office/officeart/2005/8/colors/colorful2" csCatId="colorful" phldr="1"/>
      <dgm:spPr/>
    </dgm:pt>
    <dgm:pt modelId="{D80D2EE2-14B1-466E-832C-2237F53CE6CB}">
      <dgm:prSet phldrT="[文本]" custT="1"/>
      <dgm:spPr/>
      <dgm:t>
        <a:bodyPr/>
        <a:lstStyle/>
        <a:p>
          <a:r>
            <a:rPr lang="zh-CN" altLang="en-US" sz="1600" dirty="0">
              <a:latin typeface="微软雅黑" pitchFamily="34" charset="-122"/>
              <a:ea typeface="微软雅黑" pitchFamily="34" charset="-122"/>
            </a:rPr>
            <a:t>静态研究</a:t>
          </a:r>
        </a:p>
      </dgm:t>
    </dgm:pt>
    <dgm:pt modelId="{4001577D-9725-4A93-B935-2ADEF5141514}" type="parTrans" cxnId="{F1505973-3BD2-4942-B86E-90C881F21F0F}">
      <dgm:prSet/>
      <dgm:spPr/>
      <dgm:t>
        <a:bodyPr/>
        <a:lstStyle/>
        <a:p>
          <a:endParaRPr lang="zh-CN" altLang="en-US"/>
        </a:p>
      </dgm:t>
    </dgm:pt>
    <dgm:pt modelId="{7B8187CD-D96F-4955-A89E-BEFE9DE0C84B}" type="sibTrans" cxnId="{F1505973-3BD2-4942-B86E-90C881F21F0F}">
      <dgm:prSet/>
      <dgm:spPr/>
      <dgm:t>
        <a:bodyPr/>
        <a:lstStyle/>
        <a:p>
          <a:endParaRPr lang="zh-CN" altLang="en-US"/>
        </a:p>
      </dgm:t>
    </dgm:pt>
    <dgm:pt modelId="{4D35E233-AD22-4BEF-9146-C2488C63B7A7}">
      <dgm:prSet phldrT="[文本]" custT="1"/>
      <dgm:spPr/>
      <dgm:t>
        <a:bodyPr/>
        <a:lstStyle/>
        <a:p>
          <a:r>
            <a:rPr lang="zh-CN" altLang="en-US" sz="1600" dirty="0">
              <a:latin typeface="微软雅黑" pitchFamily="34" charset="-122"/>
              <a:ea typeface="微软雅黑" pitchFamily="34" charset="-122"/>
            </a:rPr>
            <a:t>相对封闭</a:t>
          </a:r>
        </a:p>
      </dgm:t>
    </dgm:pt>
    <dgm:pt modelId="{F94EA61C-AA73-47A2-9844-656F9C90F7B5}" type="parTrans" cxnId="{72D6E2B6-A5BA-401C-8E17-D59337F47372}">
      <dgm:prSet/>
      <dgm:spPr/>
      <dgm:t>
        <a:bodyPr/>
        <a:lstStyle/>
        <a:p>
          <a:endParaRPr lang="zh-CN" altLang="en-US"/>
        </a:p>
      </dgm:t>
    </dgm:pt>
    <dgm:pt modelId="{D6FCF6B8-ED94-418E-96E8-AC91284466CF}" type="sibTrans" cxnId="{72D6E2B6-A5BA-401C-8E17-D59337F47372}">
      <dgm:prSet/>
      <dgm:spPr/>
      <dgm:t>
        <a:bodyPr/>
        <a:lstStyle/>
        <a:p>
          <a:endParaRPr lang="zh-CN" altLang="en-US"/>
        </a:p>
      </dgm:t>
    </dgm:pt>
    <dgm:pt modelId="{F39ADE32-8DB1-4696-B0AF-870F8EE49B75}">
      <dgm:prSet phldrT="[文本]" custT="1"/>
      <dgm:spPr/>
      <dgm:t>
        <a:bodyPr/>
        <a:lstStyle/>
        <a:p>
          <a:r>
            <a:rPr lang="zh-CN" altLang="en-US" sz="1600" dirty="0">
              <a:latin typeface="微软雅黑" pitchFamily="34" charset="-122"/>
              <a:ea typeface="微软雅黑" pitchFamily="34" charset="-122"/>
            </a:rPr>
            <a:t>手工操作</a:t>
          </a:r>
          <a:endParaRPr lang="en-US" altLang="zh-CN" sz="1600" dirty="0">
            <a:latin typeface="微软雅黑" pitchFamily="34" charset="-122"/>
            <a:ea typeface="微软雅黑" pitchFamily="34" charset="-122"/>
          </a:endParaRPr>
        </a:p>
      </dgm:t>
    </dgm:pt>
    <dgm:pt modelId="{67F16880-C7AD-45A9-BAE3-BDFFACD524D4}" type="parTrans" cxnId="{3C6A0F0F-456F-4740-9DDF-A78D4CE9D77C}">
      <dgm:prSet/>
      <dgm:spPr/>
      <dgm:t>
        <a:bodyPr/>
        <a:lstStyle/>
        <a:p>
          <a:endParaRPr lang="zh-CN" altLang="en-US"/>
        </a:p>
      </dgm:t>
    </dgm:pt>
    <dgm:pt modelId="{E117EDF1-C4B9-4082-9ED1-4F65B27B8181}" type="sibTrans" cxnId="{3C6A0F0F-456F-4740-9DDF-A78D4CE9D77C}">
      <dgm:prSet/>
      <dgm:spPr/>
      <dgm:t>
        <a:bodyPr/>
        <a:lstStyle/>
        <a:p>
          <a:endParaRPr lang="zh-CN" altLang="en-US"/>
        </a:p>
      </dgm:t>
    </dgm:pt>
    <dgm:pt modelId="{029EED98-4394-46D2-822D-CA645831D536}" type="pres">
      <dgm:prSet presAssocID="{09944990-7B09-4143-893F-9F1F894F2575}" presName="Name0" presStyleCnt="0">
        <dgm:presLayoutVars>
          <dgm:chMax/>
          <dgm:chPref val="3"/>
          <dgm:dir/>
          <dgm:animOne val="branch"/>
          <dgm:animLvl val="lvl"/>
        </dgm:presLayoutVars>
      </dgm:prSet>
      <dgm:spPr/>
    </dgm:pt>
    <dgm:pt modelId="{851820A2-F30C-4994-AEB7-9CFCD5A90CC4}" type="pres">
      <dgm:prSet presAssocID="{D80D2EE2-14B1-466E-832C-2237F53CE6CB}" presName="composite" presStyleCnt="0"/>
      <dgm:spPr/>
    </dgm:pt>
    <dgm:pt modelId="{CA237B2F-41EA-430B-93F5-8C2EA75CE69A}" type="pres">
      <dgm:prSet presAssocID="{D80D2EE2-14B1-466E-832C-2237F53CE6CB}" presName="FirstChild" presStyleLbl="revTx" presStyleIdx="0" presStyleCnt="3">
        <dgm:presLayoutVars>
          <dgm:chMax val="0"/>
          <dgm:chPref val="0"/>
          <dgm:bulletEnabled val="1"/>
        </dgm:presLayoutVars>
      </dgm:prSet>
      <dgm:spPr/>
    </dgm:pt>
    <dgm:pt modelId="{8453384A-FB39-4B9D-B3E0-38A313E9EE93}" type="pres">
      <dgm:prSet presAssocID="{D80D2EE2-14B1-466E-832C-2237F53CE6CB}" presName="Parent" presStyleLbl="alignNode1" presStyleIdx="0" presStyleCnt="3">
        <dgm:presLayoutVars>
          <dgm:chMax val="3"/>
          <dgm:chPref val="3"/>
          <dgm:bulletEnabled val="1"/>
        </dgm:presLayoutVars>
      </dgm:prSet>
      <dgm:spPr/>
    </dgm:pt>
    <dgm:pt modelId="{C2392F29-8D32-4DCA-B993-C9E04C6F61B0}" type="pres">
      <dgm:prSet presAssocID="{D80D2EE2-14B1-466E-832C-2237F53CE6CB}" presName="Accent" presStyleLbl="parChTrans1D1" presStyleIdx="0" presStyleCnt="3"/>
      <dgm:spPr/>
    </dgm:pt>
    <dgm:pt modelId="{52581895-D212-4E8D-BB4C-86EF36A403BA}" type="pres">
      <dgm:prSet presAssocID="{7B8187CD-D96F-4955-A89E-BEFE9DE0C84B}" presName="sibTrans" presStyleCnt="0"/>
      <dgm:spPr/>
    </dgm:pt>
    <dgm:pt modelId="{CB48B225-107A-4A87-9FC5-2AD698D3923B}" type="pres">
      <dgm:prSet presAssocID="{4D35E233-AD22-4BEF-9146-C2488C63B7A7}" presName="composite" presStyleCnt="0"/>
      <dgm:spPr/>
    </dgm:pt>
    <dgm:pt modelId="{09EAFB88-70A0-4E4E-9087-3DCBE34A6577}" type="pres">
      <dgm:prSet presAssocID="{4D35E233-AD22-4BEF-9146-C2488C63B7A7}" presName="FirstChild" presStyleLbl="revTx" presStyleIdx="1" presStyleCnt="3">
        <dgm:presLayoutVars>
          <dgm:chMax val="0"/>
          <dgm:chPref val="0"/>
          <dgm:bulletEnabled val="1"/>
        </dgm:presLayoutVars>
      </dgm:prSet>
      <dgm:spPr/>
    </dgm:pt>
    <dgm:pt modelId="{BA37916F-9398-4D3A-8CEC-24C4F022432E}" type="pres">
      <dgm:prSet presAssocID="{4D35E233-AD22-4BEF-9146-C2488C63B7A7}" presName="Parent" presStyleLbl="alignNode1" presStyleIdx="1" presStyleCnt="3">
        <dgm:presLayoutVars>
          <dgm:chMax val="3"/>
          <dgm:chPref val="3"/>
          <dgm:bulletEnabled val="1"/>
        </dgm:presLayoutVars>
      </dgm:prSet>
      <dgm:spPr/>
    </dgm:pt>
    <dgm:pt modelId="{C89832A5-87D6-46B3-BB6D-3752AD0C1665}" type="pres">
      <dgm:prSet presAssocID="{4D35E233-AD22-4BEF-9146-C2488C63B7A7}" presName="Accent" presStyleLbl="parChTrans1D1" presStyleIdx="1" presStyleCnt="3"/>
      <dgm:spPr/>
    </dgm:pt>
    <dgm:pt modelId="{F995E17C-DB60-4D0B-967C-98E7003795C5}" type="pres">
      <dgm:prSet presAssocID="{D6FCF6B8-ED94-418E-96E8-AC91284466CF}" presName="sibTrans" presStyleCnt="0"/>
      <dgm:spPr/>
    </dgm:pt>
    <dgm:pt modelId="{7E2A2A1D-431B-400D-89FB-168EB3243F12}" type="pres">
      <dgm:prSet presAssocID="{F39ADE32-8DB1-4696-B0AF-870F8EE49B75}" presName="composite" presStyleCnt="0"/>
      <dgm:spPr/>
    </dgm:pt>
    <dgm:pt modelId="{F657E453-369F-4CF4-AE79-EFAD7BAA3AA7}" type="pres">
      <dgm:prSet presAssocID="{F39ADE32-8DB1-4696-B0AF-870F8EE49B75}" presName="FirstChild" presStyleLbl="revTx" presStyleIdx="2" presStyleCnt="3">
        <dgm:presLayoutVars>
          <dgm:chMax val="0"/>
          <dgm:chPref val="0"/>
          <dgm:bulletEnabled val="1"/>
        </dgm:presLayoutVars>
      </dgm:prSet>
      <dgm:spPr/>
    </dgm:pt>
    <dgm:pt modelId="{EF6D7ED4-392C-4D30-9BE0-78F89FD300D3}" type="pres">
      <dgm:prSet presAssocID="{F39ADE32-8DB1-4696-B0AF-870F8EE49B75}" presName="Parent" presStyleLbl="alignNode1" presStyleIdx="2" presStyleCnt="3">
        <dgm:presLayoutVars>
          <dgm:chMax val="3"/>
          <dgm:chPref val="3"/>
          <dgm:bulletEnabled val="1"/>
        </dgm:presLayoutVars>
      </dgm:prSet>
      <dgm:spPr/>
    </dgm:pt>
    <dgm:pt modelId="{18ABEE05-9D38-4206-9DCD-02D1B6F1E50C}" type="pres">
      <dgm:prSet presAssocID="{F39ADE32-8DB1-4696-B0AF-870F8EE49B75}" presName="Accent" presStyleLbl="parChTrans1D1" presStyleIdx="2" presStyleCnt="3"/>
      <dgm:spPr/>
    </dgm:pt>
  </dgm:ptLst>
  <dgm:cxnLst>
    <dgm:cxn modelId="{3C6A0F0F-456F-4740-9DDF-A78D4CE9D77C}" srcId="{09944990-7B09-4143-893F-9F1F894F2575}" destId="{F39ADE32-8DB1-4696-B0AF-870F8EE49B75}" srcOrd="2" destOrd="0" parTransId="{67F16880-C7AD-45A9-BAE3-BDFFACD524D4}" sibTransId="{E117EDF1-C4B9-4082-9ED1-4F65B27B8181}"/>
    <dgm:cxn modelId="{C4E5EA23-5AC2-4237-AAAE-32C3985662ED}" type="presOf" srcId="{09944990-7B09-4143-893F-9F1F894F2575}" destId="{029EED98-4394-46D2-822D-CA645831D536}" srcOrd="0" destOrd="0" presId="urn:microsoft.com/office/officeart/2011/layout/TabList"/>
    <dgm:cxn modelId="{F1505973-3BD2-4942-B86E-90C881F21F0F}" srcId="{09944990-7B09-4143-893F-9F1F894F2575}" destId="{D80D2EE2-14B1-466E-832C-2237F53CE6CB}" srcOrd="0" destOrd="0" parTransId="{4001577D-9725-4A93-B935-2ADEF5141514}" sibTransId="{7B8187CD-D96F-4955-A89E-BEFE9DE0C84B}"/>
    <dgm:cxn modelId="{5BC4F55A-F625-488F-A642-05D137358250}" type="presOf" srcId="{F39ADE32-8DB1-4696-B0AF-870F8EE49B75}" destId="{EF6D7ED4-392C-4D30-9BE0-78F89FD300D3}" srcOrd="0" destOrd="0" presId="urn:microsoft.com/office/officeart/2011/layout/TabList"/>
    <dgm:cxn modelId="{8EA27296-D6F3-4C5F-B5F7-42AB8EB9124F}" type="presOf" srcId="{4D35E233-AD22-4BEF-9146-C2488C63B7A7}" destId="{BA37916F-9398-4D3A-8CEC-24C4F022432E}" srcOrd="0" destOrd="0" presId="urn:microsoft.com/office/officeart/2011/layout/TabList"/>
    <dgm:cxn modelId="{72D6E2B6-A5BA-401C-8E17-D59337F47372}" srcId="{09944990-7B09-4143-893F-9F1F894F2575}" destId="{4D35E233-AD22-4BEF-9146-C2488C63B7A7}" srcOrd="1" destOrd="0" parTransId="{F94EA61C-AA73-47A2-9844-656F9C90F7B5}" sibTransId="{D6FCF6B8-ED94-418E-96E8-AC91284466CF}"/>
    <dgm:cxn modelId="{B3535CDB-02B2-4D89-9BA3-EB8E5CFD1F82}" type="presOf" srcId="{D80D2EE2-14B1-466E-832C-2237F53CE6CB}" destId="{8453384A-FB39-4B9D-B3E0-38A313E9EE93}" srcOrd="0" destOrd="0" presId="urn:microsoft.com/office/officeart/2011/layout/TabList"/>
    <dgm:cxn modelId="{C6941A09-25B8-4475-8DA2-1867405E64FC}" type="presParOf" srcId="{029EED98-4394-46D2-822D-CA645831D536}" destId="{851820A2-F30C-4994-AEB7-9CFCD5A90CC4}" srcOrd="0" destOrd="0" presId="urn:microsoft.com/office/officeart/2011/layout/TabList"/>
    <dgm:cxn modelId="{A0A970C9-A4F9-4961-B6A6-66492D627CC2}" type="presParOf" srcId="{851820A2-F30C-4994-AEB7-9CFCD5A90CC4}" destId="{CA237B2F-41EA-430B-93F5-8C2EA75CE69A}" srcOrd="0" destOrd="0" presId="urn:microsoft.com/office/officeart/2011/layout/TabList"/>
    <dgm:cxn modelId="{E167F41A-1F41-4CA9-B022-86AF15996C13}" type="presParOf" srcId="{851820A2-F30C-4994-AEB7-9CFCD5A90CC4}" destId="{8453384A-FB39-4B9D-B3E0-38A313E9EE93}" srcOrd="1" destOrd="0" presId="urn:microsoft.com/office/officeart/2011/layout/TabList"/>
    <dgm:cxn modelId="{EE7DD873-AC44-4626-8601-2F82817C997A}" type="presParOf" srcId="{851820A2-F30C-4994-AEB7-9CFCD5A90CC4}" destId="{C2392F29-8D32-4DCA-B993-C9E04C6F61B0}" srcOrd="2" destOrd="0" presId="urn:microsoft.com/office/officeart/2011/layout/TabList"/>
    <dgm:cxn modelId="{2E30F982-0FAC-44B7-80E4-385727CB44F4}" type="presParOf" srcId="{029EED98-4394-46D2-822D-CA645831D536}" destId="{52581895-D212-4E8D-BB4C-86EF36A403BA}" srcOrd="1" destOrd="0" presId="urn:microsoft.com/office/officeart/2011/layout/TabList"/>
    <dgm:cxn modelId="{815FD132-266D-48EC-9C43-710E7E011F66}" type="presParOf" srcId="{029EED98-4394-46D2-822D-CA645831D536}" destId="{CB48B225-107A-4A87-9FC5-2AD698D3923B}" srcOrd="2" destOrd="0" presId="urn:microsoft.com/office/officeart/2011/layout/TabList"/>
    <dgm:cxn modelId="{27EB85B0-7FB3-4332-AC34-0C715F14CA39}" type="presParOf" srcId="{CB48B225-107A-4A87-9FC5-2AD698D3923B}" destId="{09EAFB88-70A0-4E4E-9087-3DCBE34A6577}" srcOrd="0" destOrd="0" presId="urn:microsoft.com/office/officeart/2011/layout/TabList"/>
    <dgm:cxn modelId="{012BD02C-688D-4085-AD6C-6F5FA8459137}" type="presParOf" srcId="{CB48B225-107A-4A87-9FC5-2AD698D3923B}" destId="{BA37916F-9398-4D3A-8CEC-24C4F022432E}" srcOrd="1" destOrd="0" presId="urn:microsoft.com/office/officeart/2011/layout/TabList"/>
    <dgm:cxn modelId="{8F86704E-8271-43AF-8E63-6D64B6FD21FF}" type="presParOf" srcId="{CB48B225-107A-4A87-9FC5-2AD698D3923B}" destId="{C89832A5-87D6-46B3-BB6D-3752AD0C1665}" srcOrd="2" destOrd="0" presId="urn:microsoft.com/office/officeart/2011/layout/TabList"/>
    <dgm:cxn modelId="{5BAF6CA1-F705-48FE-9846-EA6ED66DB1DD}" type="presParOf" srcId="{029EED98-4394-46D2-822D-CA645831D536}" destId="{F995E17C-DB60-4D0B-967C-98E7003795C5}" srcOrd="3" destOrd="0" presId="urn:microsoft.com/office/officeart/2011/layout/TabList"/>
    <dgm:cxn modelId="{39299B22-15B4-44CB-B150-3005A19BC590}" type="presParOf" srcId="{029EED98-4394-46D2-822D-CA645831D536}" destId="{7E2A2A1D-431B-400D-89FB-168EB3243F12}" srcOrd="4" destOrd="0" presId="urn:microsoft.com/office/officeart/2011/layout/TabList"/>
    <dgm:cxn modelId="{E4812EDA-2DF3-4A7C-80C1-1AA87AE97414}" type="presParOf" srcId="{7E2A2A1D-431B-400D-89FB-168EB3243F12}" destId="{F657E453-369F-4CF4-AE79-EFAD7BAA3AA7}" srcOrd="0" destOrd="0" presId="urn:microsoft.com/office/officeart/2011/layout/TabList"/>
    <dgm:cxn modelId="{B408EC7D-6E11-448E-8A45-C39A8886D892}" type="presParOf" srcId="{7E2A2A1D-431B-400D-89FB-168EB3243F12}" destId="{EF6D7ED4-392C-4D30-9BE0-78F89FD300D3}" srcOrd="1" destOrd="0" presId="urn:microsoft.com/office/officeart/2011/layout/TabList"/>
    <dgm:cxn modelId="{7F75BCFD-97B9-44F2-87CE-5365F2C9BB20}" type="presParOf" srcId="{7E2A2A1D-431B-400D-89FB-168EB3243F12}" destId="{18ABEE05-9D38-4206-9DCD-02D1B6F1E50C}" srcOrd="2" destOrd="0" presId="urn:microsoft.com/office/officeart/2011/layout/Tab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74C67A0-2DE9-4727-A4B0-62E1A8AFB8F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C8D8D943-53E3-41F8-B39A-5AC0138538F3}">
      <dgm:prSet phldrT="[文本]"/>
      <dgm:spPr/>
      <dgm:t>
        <a:bodyPr/>
        <a:lstStyle/>
        <a:p>
          <a:r>
            <a:rPr lang="zh-CN" altLang="en-US" dirty="0"/>
            <a:t>以社会构成和社会变迁为研究对象，研究方法为实证主义方法</a:t>
          </a:r>
        </a:p>
      </dgm:t>
    </dgm:pt>
    <dgm:pt modelId="{36207A82-615B-4083-A67F-D9592270C0B6}" type="parTrans" cxnId="{99A6F0F0-48C3-4881-B772-53AFA1353919}">
      <dgm:prSet/>
      <dgm:spPr/>
      <dgm:t>
        <a:bodyPr/>
        <a:lstStyle/>
        <a:p>
          <a:endParaRPr lang="zh-CN" altLang="en-US"/>
        </a:p>
      </dgm:t>
    </dgm:pt>
    <dgm:pt modelId="{CA9997E8-F5A7-4D4A-AA0B-5DB5500D2F74}" type="sibTrans" cxnId="{99A6F0F0-48C3-4881-B772-53AFA1353919}">
      <dgm:prSet/>
      <dgm:spPr/>
      <dgm:t>
        <a:bodyPr/>
        <a:lstStyle/>
        <a:p>
          <a:endParaRPr lang="zh-CN" altLang="en-US"/>
        </a:p>
      </dgm:t>
    </dgm:pt>
    <dgm:pt modelId="{DD13B05D-DDFD-4D66-BF9D-C53D64764F90}">
      <dgm:prSet phldrT="[文本]"/>
      <dgm:spPr/>
      <dgm:t>
        <a:bodyPr/>
        <a:lstStyle/>
        <a:p>
          <a:r>
            <a:rPr lang="zh-CN" altLang="en-US" dirty="0"/>
            <a:t>以社会的个体行为和动机为研究对象，注重个案分析</a:t>
          </a:r>
        </a:p>
      </dgm:t>
    </dgm:pt>
    <dgm:pt modelId="{1070717A-2C20-46ED-8603-D8AF75E903F9}" type="parTrans" cxnId="{01F09EE0-9C17-41F1-9548-2E3678D406A1}">
      <dgm:prSet/>
      <dgm:spPr/>
      <dgm:t>
        <a:bodyPr/>
        <a:lstStyle/>
        <a:p>
          <a:endParaRPr lang="zh-CN" altLang="en-US"/>
        </a:p>
      </dgm:t>
    </dgm:pt>
    <dgm:pt modelId="{61119617-728C-4757-B5C7-C9BB30607F9E}" type="sibTrans" cxnId="{01F09EE0-9C17-41F1-9548-2E3678D406A1}">
      <dgm:prSet/>
      <dgm:spPr/>
      <dgm:t>
        <a:bodyPr/>
        <a:lstStyle/>
        <a:p>
          <a:endParaRPr lang="zh-CN" altLang="en-US"/>
        </a:p>
      </dgm:t>
    </dgm:pt>
    <dgm:pt modelId="{DC7AF0BC-16BD-4FB7-909F-51044BB9307C}">
      <dgm:prSet phldrT="[文本]"/>
      <dgm:spPr/>
      <dgm:t>
        <a:bodyPr/>
        <a:lstStyle/>
        <a:p>
          <a:r>
            <a:rPr lang="zh-CN" altLang="en-US" dirty="0"/>
            <a:t>以社会整体和社会个体的辩证统一为研究对象，研究方法为辩证的方法</a:t>
          </a:r>
        </a:p>
      </dgm:t>
    </dgm:pt>
    <dgm:pt modelId="{2C85C221-A1CF-4253-AD09-912A840E298D}" type="parTrans" cxnId="{DBD6AC1D-4406-4E92-B1A7-895B7C878677}">
      <dgm:prSet/>
      <dgm:spPr/>
      <dgm:t>
        <a:bodyPr/>
        <a:lstStyle/>
        <a:p>
          <a:endParaRPr lang="zh-CN" altLang="en-US"/>
        </a:p>
      </dgm:t>
    </dgm:pt>
    <dgm:pt modelId="{2888A3BB-71F7-4644-BE23-596D8DE6AFAE}" type="sibTrans" cxnId="{DBD6AC1D-4406-4E92-B1A7-895B7C878677}">
      <dgm:prSet/>
      <dgm:spPr/>
      <dgm:t>
        <a:bodyPr/>
        <a:lstStyle/>
        <a:p>
          <a:endParaRPr lang="zh-CN" altLang="en-US"/>
        </a:p>
      </dgm:t>
    </dgm:pt>
    <dgm:pt modelId="{F815A269-2D26-477A-BAE0-3865225534AB}" type="pres">
      <dgm:prSet presAssocID="{174C67A0-2DE9-4727-A4B0-62E1A8AFB8FD}" presName="Name0" presStyleCnt="0">
        <dgm:presLayoutVars>
          <dgm:chMax val="7"/>
          <dgm:chPref val="7"/>
          <dgm:dir/>
        </dgm:presLayoutVars>
      </dgm:prSet>
      <dgm:spPr/>
    </dgm:pt>
    <dgm:pt modelId="{EDFC27AE-B882-464B-ACF0-CC87E45C147B}" type="pres">
      <dgm:prSet presAssocID="{174C67A0-2DE9-4727-A4B0-62E1A8AFB8FD}" presName="Name1" presStyleCnt="0"/>
      <dgm:spPr/>
    </dgm:pt>
    <dgm:pt modelId="{946C43B2-A691-4FEA-8995-B76D0BAD20A3}" type="pres">
      <dgm:prSet presAssocID="{174C67A0-2DE9-4727-A4B0-62E1A8AFB8FD}" presName="cycle" presStyleCnt="0"/>
      <dgm:spPr/>
    </dgm:pt>
    <dgm:pt modelId="{9FA31906-BB04-44C9-8E21-A97E3A3041FE}" type="pres">
      <dgm:prSet presAssocID="{174C67A0-2DE9-4727-A4B0-62E1A8AFB8FD}" presName="srcNode" presStyleLbl="node1" presStyleIdx="0" presStyleCnt="3"/>
      <dgm:spPr/>
    </dgm:pt>
    <dgm:pt modelId="{192B4A7F-720E-44E0-B237-AB2C092931D4}" type="pres">
      <dgm:prSet presAssocID="{174C67A0-2DE9-4727-A4B0-62E1A8AFB8FD}" presName="conn" presStyleLbl="parChTrans1D2" presStyleIdx="0" presStyleCnt="1"/>
      <dgm:spPr/>
    </dgm:pt>
    <dgm:pt modelId="{5ED0C04D-73A8-4B80-8A4E-2640BB47C346}" type="pres">
      <dgm:prSet presAssocID="{174C67A0-2DE9-4727-A4B0-62E1A8AFB8FD}" presName="extraNode" presStyleLbl="node1" presStyleIdx="0" presStyleCnt="3"/>
      <dgm:spPr/>
    </dgm:pt>
    <dgm:pt modelId="{079B2860-F7F5-4DDE-A5B4-8CCD7CC6C1AC}" type="pres">
      <dgm:prSet presAssocID="{174C67A0-2DE9-4727-A4B0-62E1A8AFB8FD}" presName="dstNode" presStyleLbl="node1" presStyleIdx="0" presStyleCnt="3"/>
      <dgm:spPr/>
    </dgm:pt>
    <dgm:pt modelId="{6F3834CB-5AF5-4380-8DEE-07CAC5D3AC0B}" type="pres">
      <dgm:prSet presAssocID="{C8D8D943-53E3-41F8-B39A-5AC0138538F3}" presName="text_1" presStyleLbl="node1" presStyleIdx="0" presStyleCnt="3">
        <dgm:presLayoutVars>
          <dgm:bulletEnabled val="1"/>
        </dgm:presLayoutVars>
      </dgm:prSet>
      <dgm:spPr/>
    </dgm:pt>
    <dgm:pt modelId="{D1BDCA24-5F4F-48D5-B65D-876E08DE5C5E}" type="pres">
      <dgm:prSet presAssocID="{C8D8D943-53E3-41F8-B39A-5AC0138538F3}" presName="accent_1" presStyleCnt="0"/>
      <dgm:spPr/>
    </dgm:pt>
    <dgm:pt modelId="{209BB6D2-F2E0-4964-AB8F-30949B10926E}" type="pres">
      <dgm:prSet presAssocID="{C8D8D943-53E3-41F8-B39A-5AC0138538F3}" presName="accentRepeatNode" presStyleLbl="solidFgAcc1" presStyleIdx="0" presStyleCnt="3"/>
      <dgm:spPr/>
    </dgm:pt>
    <dgm:pt modelId="{3D4A0CA9-8794-4326-B967-F8463221DE78}" type="pres">
      <dgm:prSet presAssocID="{DD13B05D-DDFD-4D66-BF9D-C53D64764F90}" presName="text_2" presStyleLbl="node1" presStyleIdx="1" presStyleCnt="3">
        <dgm:presLayoutVars>
          <dgm:bulletEnabled val="1"/>
        </dgm:presLayoutVars>
      </dgm:prSet>
      <dgm:spPr/>
    </dgm:pt>
    <dgm:pt modelId="{DB822712-A0A2-4073-B1BF-132F1AC04CFC}" type="pres">
      <dgm:prSet presAssocID="{DD13B05D-DDFD-4D66-BF9D-C53D64764F90}" presName="accent_2" presStyleCnt="0"/>
      <dgm:spPr/>
    </dgm:pt>
    <dgm:pt modelId="{11B5834D-44D8-439D-8F17-71B7E3858908}" type="pres">
      <dgm:prSet presAssocID="{DD13B05D-DDFD-4D66-BF9D-C53D64764F90}" presName="accentRepeatNode" presStyleLbl="solidFgAcc1" presStyleIdx="1" presStyleCnt="3"/>
      <dgm:spPr/>
    </dgm:pt>
    <dgm:pt modelId="{F2EA66CD-F266-4009-9F02-A3F3CDD3B64A}" type="pres">
      <dgm:prSet presAssocID="{DC7AF0BC-16BD-4FB7-909F-51044BB9307C}" presName="text_3" presStyleLbl="node1" presStyleIdx="2" presStyleCnt="3">
        <dgm:presLayoutVars>
          <dgm:bulletEnabled val="1"/>
        </dgm:presLayoutVars>
      </dgm:prSet>
      <dgm:spPr/>
    </dgm:pt>
    <dgm:pt modelId="{9A3D632A-4892-4BA7-A725-CD4B5078694C}" type="pres">
      <dgm:prSet presAssocID="{DC7AF0BC-16BD-4FB7-909F-51044BB9307C}" presName="accent_3" presStyleCnt="0"/>
      <dgm:spPr/>
    </dgm:pt>
    <dgm:pt modelId="{979BBC63-F779-4C2B-BE4F-4BBD5745ADBD}" type="pres">
      <dgm:prSet presAssocID="{DC7AF0BC-16BD-4FB7-909F-51044BB9307C}" presName="accentRepeatNode" presStyleLbl="solidFgAcc1" presStyleIdx="2" presStyleCnt="3"/>
      <dgm:spPr/>
    </dgm:pt>
  </dgm:ptLst>
  <dgm:cxnLst>
    <dgm:cxn modelId="{DBD6AC1D-4406-4E92-B1A7-895B7C878677}" srcId="{174C67A0-2DE9-4727-A4B0-62E1A8AFB8FD}" destId="{DC7AF0BC-16BD-4FB7-909F-51044BB9307C}" srcOrd="2" destOrd="0" parTransId="{2C85C221-A1CF-4253-AD09-912A840E298D}" sibTransId="{2888A3BB-71F7-4644-BE23-596D8DE6AFAE}"/>
    <dgm:cxn modelId="{8E7F9135-D338-46B1-9D39-F146409FB7C7}" type="presOf" srcId="{DC7AF0BC-16BD-4FB7-909F-51044BB9307C}" destId="{F2EA66CD-F266-4009-9F02-A3F3CDD3B64A}" srcOrd="0" destOrd="0" presId="urn:microsoft.com/office/officeart/2008/layout/VerticalCurvedList"/>
    <dgm:cxn modelId="{ECE06268-16BA-48C1-B3A4-D08F6694DEE9}" type="presOf" srcId="{174C67A0-2DE9-4727-A4B0-62E1A8AFB8FD}" destId="{F815A269-2D26-477A-BAE0-3865225534AB}" srcOrd="0" destOrd="0" presId="urn:microsoft.com/office/officeart/2008/layout/VerticalCurvedList"/>
    <dgm:cxn modelId="{9AFFF97C-AD4D-438C-82CE-6D32B8EF3DC7}" type="presOf" srcId="{C8D8D943-53E3-41F8-B39A-5AC0138538F3}" destId="{6F3834CB-5AF5-4380-8DEE-07CAC5D3AC0B}" srcOrd="0" destOrd="0" presId="urn:microsoft.com/office/officeart/2008/layout/VerticalCurvedList"/>
    <dgm:cxn modelId="{67294C95-FAFA-4C2B-9F14-B490111BFA39}" type="presOf" srcId="{DD13B05D-DDFD-4D66-BF9D-C53D64764F90}" destId="{3D4A0CA9-8794-4326-B967-F8463221DE78}" srcOrd="0" destOrd="0" presId="urn:microsoft.com/office/officeart/2008/layout/VerticalCurvedList"/>
    <dgm:cxn modelId="{01F09EE0-9C17-41F1-9548-2E3678D406A1}" srcId="{174C67A0-2DE9-4727-A4B0-62E1A8AFB8FD}" destId="{DD13B05D-DDFD-4D66-BF9D-C53D64764F90}" srcOrd="1" destOrd="0" parTransId="{1070717A-2C20-46ED-8603-D8AF75E903F9}" sibTransId="{61119617-728C-4757-B5C7-C9BB30607F9E}"/>
    <dgm:cxn modelId="{55CCBFE4-7304-4302-A519-3DAD085573D9}" type="presOf" srcId="{CA9997E8-F5A7-4D4A-AA0B-5DB5500D2F74}" destId="{192B4A7F-720E-44E0-B237-AB2C092931D4}" srcOrd="0" destOrd="0" presId="urn:microsoft.com/office/officeart/2008/layout/VerticalCurvedList"/>
    <dgm:cxn modelId="{99A6F0F0-48C3-4881-B772-53AFA1353919}" srcId="{174C67A0-2DE9-4727-A4B0-62E1A8AFB8FD}" destId="{C8D8D943-53E3-41F8-B39A-5AC0138538F3}" srcOrd="0" destOrd="0" parTransId="{36207A82-615B-4083-A67F-D9592270C0B6}" sibTransId="{CA9997E8-F5A7-4D4A-AA0B-5DB5500D2F74}"/>
    <dgm:cxn modelId="{C23A87AB-C6EF-403B-ADC7-BC6309A06F45}" type="presParOf" srcId="{F815A269-2D26-477A-BAE0-3865225534AB}" destId="{EDFC27AE-B882-464B-ACF0-CC87E45C147B}" srcOrd="0" destOrd="0" presId="urn:microsoft.com/office/officeart/2008/layout/VerticalCurvedList"/>
    <dgm:cxn modelId="{D2F83CE2-7113-4C56-A69F-3E3638345557}" type="presParOf" srcId="{EDFC27AE-B882-464B-ACF0-CC87E45C147B}" destId="{946C43B2-A691-4FEA-8995-B76D0BAD20A3}" srcOrd="0" destOrd="0" presId="urn:microsoft.com/office/officeart/2008/layout/VerticalCurvedList"/>
    <dgm:cxn modelId="{15E72CEF-5D61-4CBC-8BC0-4810C781DE17}" type="presParOf" srcId="{946C43B2-A691-4FEA-8995-B76D0BAD20A3}" destId="{9FA31906-BB04-44C9-8E21-A97E3A3041FE}" srcOrd="0" destOrd="0" presId="urn:microsoft.com/office/officeart/2008/layout/VerticalCurvedList"/>
    <dgm:cxn modelId="{21DFE7AC-F611-4EBD-9C4A-6D71AB81FF63}" type="presParOf" srcId="{946C43B2-A691-4FEA-8995-B76D0BAD20A3}" destId="{192B4A7F-720E-44E0-B237-AB2C092931D4}" srcOrd="1" destOrd="0" presId="urn:microsoft.com/office/officeart/2008/layout/VerticalCurvedList"/>
    <dgm:cxn modelId="{993B072A-BAB8-48E8-9A1C-7E9231B551FC}" type="presParOf" srcId="{946C43B2-A691-4FEA-8995-B76D0BAD20A3}" destId="{5ED0C04D-73A8-4B80-8A4E-2640BB47C346}" srcOrd="2" destOrd="0" presId="urn:microsoft.com/office/officeart/2008/layout/VerticalCurvedList"/>
    <dgm:cxn modelId="{02E76B74-CA43-4503-A846-D5CE56DA18FD}" type="presParOf" srcId="{946C43B2-A691-4FEA-8995-B76D0BAD20A3}" destId="{079B2860-F7F5-4DDE-A5B4-8CCD7CC6C1AC}" srcOrd="3" destOrd="0" presId="urn:microsoft.com/office/officeart/2008/layout/VerticalCurvedList"/>
    <dgm:cxn modelId="{596F28B6-7CF0-4DC6-BB9C-DBDCBCE82247}" type="presParOf" srcId="{EDFC27AE-B882-464B-ACF0-CC87E45C147B}" destId="{6F3834CB-5AF5-4380-8DEE-07CAC5D3AC0B}" srcOrd="1" destOrd="0" presId="urn:microsoft.com/office/officeart/2008/layout/VerticalCurvedList"/>
    <dgm:cxn modelId="{158B17BA-3D63-4529-B37C-6F2CB899D6AA}" type="presParOf" srcId="{EDFC27AE-B882-464B-ACF0-CC87E45C147B}" destId="{D1BDCA24-5F4F-48D5-B65D-876E08DE5C5E}" srcOrd="2" destOrd="0" presId="urn:microsoft.com/office/officeart/2008/layout/VerticalCurvedList"/>
    <dgm:cxn modelId="{3762D0FD-946B-4487-9FE0-E40DAAD6B39F}" type="presParOf" srcId="{D1BDCA24-5F4F-48D5-B65D-876E08DE5C5E}" destId="{209BB6D2-F2E0-4964-AB8F-30949B10926E}" srcOrd="0" destOrd="0" presId="urn:microsoft.com/office/officeart/2008/layout/VerticalCurvedList"/>
    <dgm:cxn modelId="{94B06FC2-2949-4AEC-92B6-BD693FFA6D0D}" type="presParOf" srcId="{EDFC27AE-B882-464B-ACF0-CC87E45C147B}" destId="{3D4A0CA9-8794-4326-B967-F8463221DE78}" srcOrd="3" destOrd="0" presId="urn:microsoft.com/office/officeart/2008/layout/VerticalCurvedList"/>
    <dgm:cxn modelId="{0209D80D-2A5C-4D98-ACAB-3B7DB2A8FFC6}" type="presParOf" srcId="{EDFC27AE-B882-464B-ACF0-CC87E45C147B}" destId="{DB822712-A0A2-4073-B1BF-132F1AC04CFC}" srcOrd="4" destOrd="0" presId="urn:microsoft.com/office/officeart/2008/layout/VerticalCurvedList"/>
    <dgm:cxn modelId="{80C0B4AF-46BF-440D-AFB4-9EADF6C96E30}" type="presParOf" srcId="{DB822712-A0A2-4073-B1BF-132F1AC04CFC}" destId="{11B5834D-44D8-439D-8F17-71B7E3858908}" srcOrd="0" destOrd="0" presId="urn:microsoft.com/office/officeart/2008/layout/VerticalCurvedList"/>
    <dgm:cxn modelId="{F191E999-839D-4349-9FBC-43077B3214F5}" type="presParOf" srcId="{EDFC27AE-B882-464B-ACF0-CC87E45C147B}" destId="{F2EA66CD-F266-4009-9F02-A3F3CDD3B64A}" srcOrd="5" destOrd="0" presId="urn:microsoft.com/office/officeart/2008/layout/VerticalCurvedList"/>
    <dgm:cxn modelId="{099F2A91-38AB-4B4B-A5B3-695253012563}" type="presParOf" srcId="{EDFC27AE-B882-464B-ACF0-CC87E45C147B}" destId="{9A3D632A-4892-4BA7-A725-CD4B5078694C}" srcOrd="6" destOrd="0" presId="urn:microsoft.com/office/officeart/2008/layout/VerticalCurvedList"/>
    <dgm:cxn modelId="{C9FDCCA2-5CA9-44A9-8FE5-07819DEBF746}" type="presParOf" srcId="{9A3D632A-4892-4BA7-A725-CD4B5078694C}" destId="{979BBC63-F779-4C2B-BE4F-4BBD5745ADB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993A54-3EB2-450E-8474-00F88CF93FB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43BEAFD8-2508-4F23-9C3B-BFE613D958C7}">
      <dgm:prSet phldrT="[文本]" custT="1"/>
      <dgm:spPr/>
      <dgm:t>
        <a:bodyPr/>
        <a:lstStyle/>
        <a:p>
          <a:r>
            <a:rPr lang="zh-CN" altLang="en-US" sz="1400" dirty="0">
              <a:latin typeface="微软雅黑" pitchFamily="34" charset="-122"/>
              <a:ea typeface="微软雅黑" pitchFamily="34" charset="-122"/>
            </a:rPr>
            <a:t>科学主义</a:t>
          </a:r>
        </a:p>
      </dgm:t>
    </dgm:pt>
    <dgm:pt modelId="{64A902EE-EE03-4AAB-B40E-19245D27AB70}" type="parTrans" cxnId="{32C3F947-C123-4372-A4BB-972FCAF022E3}">
      <dgm:prSet/>
      <dgm:spPr/>
      <dgm:t>
        <a:bodyPr/>
        <a:lstStyle/>
        <a:p>
          <a:endParaRPr lang="zh-CN" altLang="en-US" sz="1400"/>
        </a:p>
      </dgm:t>
    </dgm:pt>
    <dgm:pt modelId="{34DF65CF-DA48-494C-B6FF-3E09D446E56E}" type="sibTrans" cxnId="{32C3F947-C123-4372-A4BB-972FCAF022E3}">
      <dgm:prSet/>
      <dgm:spPr/>
      <dgm:t>
        <a:bodyPr/>
        <a:lstStyle/>
        <a:p>
          <a:endParaRPr lang="zh-CN" altLang="en-US" sz="1400"/>
        </a:p>
      </dgm:t>
    </dgm:pt>
    <dgm:pt modelId="{CFD91AFC-0746-45A6-B471-39611171C7D4}">
      <dgm:prSet phldrT="[文本]" custT="1"/>
      <dgm:spPr/>
      <dgm:t>
        <a:bodyPr/>
        <a:lstStyle/>
        <a:p>
          <a:r>
            <a:rPr lang="zh-CN" altLang="en-US" sz="1400" dirty="0">
              <a:latin typeface="微软雅黑" pitchFamily="34" charset="-122"/>
              <a:ea typeface="微软雅黑" pitchFamily="34" charset="-122"/>
            </a:rPr>
            <a:t>实证主义</a:t>
          </a:r>
        </a:p>
      </dgm:t>
    </dgm:pt>
    <dgm:pt modelId="{38034630-7A60-4681-88FA-56A2B3005D63}" type="parTrans" cxnId="{5B700F16-D948-4E9D-B3A9-7697BF8315D4}">
      <dgm:prSet/>
      <dgm:spPr/>
      <dgm:t>
        <a:bodyPr/>
        <a:lstStyle/>
        <a:p>
          <a:endParaRPr lang="zh-CN" altLang="en-US" sz="1400"/>
        </a:p>
      </dgm:t>
    </dgm:pt>
    <dgm:pt modelId="{D162692C-2DCB-4E70-9124-F2B75A993587}" type="sibTrans" cxnId="{5B700F16-D948-4E9D-B3A9-7697BF8315D4}">
      <dgm:prSet/>
      <dgm:spPr/>
      <dgm:t>
        <a:bodyPr/>
        <a:lstStyle/>
        <a:p>
          <a:endParaRPr lang="zh-CN" altLang="en-US" sz="1400"/>
        </a:p>
      </dgm:t>
    </dgm:pt>
    <dgm:pt modelId="{22B6CF11-23B3-499E-9853-08E38B704BB4}">
      <dgm:prSet phldrT="[文本]" custT="1"/>
      <dgm:spPr/>
      <dgm:t>
        <a:bodyPr/>
        <a:lstStyle/>
        <a:p>
          <a:r>
            <a:rPr lang="zh-CN" altLang="en-US" sz="1400" dirty="0">
              <a:latin typeface="微软雅黑" pitchFamily="34" charset="-122"/>
              <a:ea typeface="微软雅黑" pitchFamily="34" charset="-122"/>
            </a:rPr>
            <a:t>马克思的辩证唯物主义和历史唯物主义</a:t>
          </a:r>
        </a:p>
      </dgm:t>
    </dgm:pt>
    <dgm:pt modelId="{A89CAE5C-D3B0-40AC-93CC-C947A93BBD9C}" type="parTrans" cxnId="{57FF9C88-DB92-448E-9DE5-F40DAE87A0A2}">
      <dgm:prSet/>
      <dgm:spPr/>
      <dgm:t>
        <a:bodyPr/>
        <a:lstStyle/>
        <a:p>
          <a:endParaRPr lang="zh-CN" altLang="en-US" sz="1400"/>
        </a:p>
      </dgm:t>
    </dgm:pt>
    <dgm:pt modelId="{E8081F36-F7CD-4ACE-965F-FFE7D881EB28}" type="sibTrans" cxnId="{57FF9C88-DB92-448E-9DE5-F40DAE87A0A2}">
      <dgm:prSet/>
      <dgm:spPr/>
      <dgm:t>
        <a:bodyPr/>
        <a:lstStyle/>
        <a:p>
          <a:endParaRPr lang="zh-CN" altLang="en-US" sz="1400"/>
        </a:p>
      </dgm:t>
    </dgm:pt>
    <dgm:pt modelId="{2D331614-A21B-43AC-8398-C11C9602E968}" type="pres">
      <dgm:prSet presAssocID="{28993A54-3EB2-450E-8474-00F88CF93FB3}" presName="linear" presStyleCnt="0">
        <dgm:presLayoutVars>
          <dgm:dir/>
          <dgm:animLvl val="lvl"/>
          <dgm:resizeHandles val="exact"/>
        </dgm:presLayoutVars>
      </dgm:prSet>
      <dgm:spPr/>
    </dgm:pt>
    <dgm:pt modelId="{360F0906-2D20-4292-B4EF-AE8FDC55C274}" type="pres">
      <dgm:prSet presAssocID="{43BEAFD8-2508-4F23-9C3B-BFE613D958C7}" presName="parentLin" presStyleCnt="0"/>
      <dgm:spPr/>
    </dgm:pt>
    <dgm:pt modelId="{769D537D-CE4E-4B23-B7AE-6EE46DCE08D5}" type="pres">
      <dgm:prSet presAssocID="{43BEAFD8-2508-4F23-9C3B-BFE613D958C7}" presName="parentLeftMargin" presStyleLbl="node1" presStyleIdx="0" presStyleCnt="3"/>
      <dgm:spPr/>
    </dgm:pt>
    <dgm:pt modelId="{380BA0EF-257F-4A3C-84D0-2674991489F8}" type="pres">
      <dgm:prSet presAssocID="{43BEAFD8-2508-4F23-9C3B-BFE613D958C7}" presName="parentText" presStyleLbl="node1" presStyleIdx="0" presStyleCnt="3">
        <dgm:presLayoutVars>
          <dgm:chMax val="0"/>
          <dgm:bulletEnabled val="1"/>
        </dgm:presLayoutVars>
      </dgm:prSet>
      <dgm:spPr/>
    </dgm:pt>
    <dgm:pt modelId="{4F8687D0-E83F-4CE5-8149-D0DACF382F97}" type="pres">
      <dgm:prSet presAssocID="{43BEAFD8-2508-4F23-9C3B-BFE613D958C7}" presName="negativeSpace" presStyleCnt="0"/>
      <dgm:spPr/>
    </dgm:pt>
    <dgm:pt modelId="{C5DA0A56-518D-480F-98AC-96E426D8D25C}" type="pres">
      <dgm:prSet presAssocID="{43BEAFD8-2508-4F23-9C3B-BFE613D958C7}" presName="childText" presStyleLbl="conFgAcc1" presStyleIdx="0" presStyleCnt="3">
        <dgm:presLayoutVars>
          <dgm:bulletEnabled val="1"/>
        </dgm:presLayoutVars>
      </dgm:prSet>
      <dgm:spPr/>
    </dgm:pt>
    <dgm:pt modelId="{903FC29F-D07A-446B-BFA9-3602B805BD6B}" type="pres">
      <dgm:prSet presAssocID="{34DF65CF-DA48-494C-B6FF-3E09D446E56E}" presName="spaceBetweenRectangles" presStyleCnt="0"/>
      <dgm:spPr/>
    </dgm:pt>
    <dgm:pt modelId="{2C1393C8-1C80-436E-9756-5B5D5FCFFBAE}" type="pres">
      <dgm:prSet presAssocID="{CFD91AFC-0746-45A6-B471-39611171C7D4}" presName="parentLin" presStyleCnt="0"/>
      <dgm:spPr/>
    </dgm:pt>
    <dgm:pt modelId="{8C9A9617-256A-4620-B7A7-D0645F4858B2}" type="pres">
      <dgm:prSet presAssocID="{CFD91AFC-0746-45A6-B471-39611171C7D4}" presName="parentLeftMargin" presStyleLbl="node1" presStyleIdx="0" presStyleCnt="3"/>
      <dgm:spPr/>
    </dgm:pt>
    <dgm:pt modelId="{F5716138-C3D1-4DE9-9DF6-DCBD00DC728F}" type="pres">
      <dgm:prSet presAssocID="{CFD91AFC-0746-45A6-B471-39611171C7D4}" presName="parentText" presStyleLbl="node1" presStyleIdx="1" presStyleCnt="3">
        <dgm:presLayoutVars>
          <dgm:chMax val="0"/>
          <dgm:bulletEnabled val="1"/>
        </dgm:presLayoutVars>
      </dgm:prSet>
      <dgm:spPr/>
    </dgm:pt>
    <dgm:pt modelId="{061E68D1-1319-4EAB-B42D-4860FC3B22D8}" type="pres">
      <dgm:prSet presAssocID="{CFD91AFC-0746-45A6-B471-39611171C7D4}" presName="negativeSpace" presStyleCnt="0"/>
      <dgm:spPr/>
    </dgm:pt>
    <dgm:pt modelId="{32C4DFA3-3908-4F26-BCD9-1DABA8CA9D8B}" type="pres">
      <dgm:prSet presAssocID="{CFD91AFC-0746-45A6-B471-39611171C7D4}" presName="childText" presStyleLbl="conFgAcc1" presStyleIdx="1" presStyleCnt="3">
        <dgm:presLayoutVars>
          <dgm:bulletEnabled val="1"/>
        </dgm:presLayoutVars>
      </dgm:prSet>
      <dgm:spPr/>
    </dgm:pt>
    <dgm:pt modelId="{09E8C118-73B6-477D-8D9A-969A00E3C973}" type="pres">
      <dgm:prSet presAssocID="{D162692C-2DCB-4E70-9124-F2B75A993587}" presName="spaceBetweenRectangles" presStyleCnt="0"/>
      <dgm:spPr/>
    </dgm:pt>
    <dgm:pt modelId="{7C4CE0B6-0E28-4118-B22D-810DCDA26F36}" type="pres">
      <dgm:prSet presAssocID="{22B6CF11-23B3-499E-9853-08E38B704BB4}" presName="parentLin" presStyleCnt="0"/>
      <dgm:spPr/>
    </dgm:pt>
    <dgm:pt modelId="{4DD6FBFB-EAA5-4674-AC20-50D15CD7BA2F}" type="pres">
      <dgm:prSet presAssocID="{22B6CF11-23B3-499E-9853-08E38B704BB4}" presName="parentLeftMargin" presStyleLbl="node1" presStyleIdx="1" presStyleCnt="3"/>
      <dgm:spPr/>
    </dgm:pt>
    <dgm:pt modelId="{70A953F1-4086-4D15-92B4-1D128C4F730E}" type="pres">
      <dgm:prSet presAssocID="{22B6CF11-23B3-499E-9853-08E38B704BB4}" presName="parentText" presStyleLbl="node1" presStyleIdx="2" presStyleCnt="3" custScaleX="120755">
        <dgm:presLayoutVars>
          <dgm:chMax val="0"/>
          <dgm:bulletEnabled val="1"/>
        </dgm:presLayoutVars>
      </dgm:prSet>
      <dgm:spPr/>
    </dgm:pt>
    <dgm:pt modelId="{1B0B86F8-A3AB-4145-9EAD-829EEEA32FBA}" type="pres">
      <dgm:prSet presAssocID="{22B6CF11-23B3-499E-9853-08E38B704BB4}" presName="negativeSpace" presStyleCnt="0"/>
      <dgm:spPr/>
    </dgm:pt>
    <dgm:pt modelId="{19DD2BDB-9588-4586-98F8-8DB9F81A6346}" type="pres">
      <dgm:prSet presAssocID="{22B6CF11-23B3-499E-9853-08E38B704BB4}" presName="childText" presStyleLbl="conFgAcc1" presStyleIdx="2" presStyleCnt="3">
        <dgm:presLayoutVars>
          <dgm:bulletEnabled val="1"/>
        </dgm:presLayoutVars>
      </dgm:prSet>
      <dgm:spPr/>
    </dgm:pt>
  </dgm:ptLst>
  <dgm:cxnLst>
    <dgm:cxn modelId="{D3F28403-C2EF-4A71-8544-16149AE0D71A}" type="presOf" srcId="{43BEAFD8-2508-4F23-9C3B-BFE613D958C7}" destId="{769D537D-CE4E-4B23-B7AE-6EE46DCE08D5}" srcOrd="0" destOrd="0" presId="urn:microsoft.com/office/officeart/2005/8/layout/list1"/>
    <dgm:cxn modelId="{5B700F16-D948-4E9D-B3A9-7697BF8315D4}" srcId="{28993A54-3EB2-450E-8474-00F88CF93FB3}" destId="{CFD91AFC-0746-45A6-B471-39611171C7D4}" srcOrd="1" destOrd="0" parTransId="{38034630-7A60-4681-88FA-56A2B3005D63}" sibTransId="{D162692C-2DCB-4E70-9124-F2B75A993587}"/>
    <dgm:cxn modelId="{F3E33E1A-BC77-44D4-8937-C044C6E6B547}" type="presOf" srcId="{CFD91AFC-0746-45A6-B471-39611171C7D4}" destId="{F5716138-C3D1-4DE9-9DF6-DCBD00DC728F}" srcOrd="1" destOrd="0" presId="urn:microsoft.com/office/officeart/2005/8/layout/list1"/>
    <dgm:cxn modelId="{849FBF42-4094-47F8-AF59-7E86ABED2886}" type="presOf" srcId="{28993A54-3EB2-450E-8474-00F88CF93FB3}" destId="{2D331614-A21B-43AC-8398-C11C9602E968}" srcOrd="0" destOrd="0" presId="urn:microsoft.com/office/officeart/2005/8/layout/list1"/>
    <dgm:cxn modelId="{32C3F947-C123-4372-A4BB-972FCAF022E3}" srcId="{28993A54-3EB2-450E-8474-00F88CF93FB3}" destId="{43BEAFD8-2508-4F23-9C3B-BFE613D958C7}" srcOrd="0" destOrd="0" parTransId="{64A902EE-EE03-4AAB-B40E-19245D27AB70}" sibTransId="{34DF65CF-DA48-494C-B6FF-3E09D446E56E}"/>
    <dgm:cxn modelId="{57FF9C88-DB92-448E-9DE5-F40DAE87A0A2}" srcId="{28993A54-3EB2-450E-8474-00F88CF93FB3}" destId="{22B6CF11-23B3-499E-9853-08E38B704BB4}" srcOrd="2" destOrd="0" parTransId="{A89CAE5C-D3B0-40AC-93CC-C947A93BBD9C}" sibTransId="{E8081F36-F7CD-4ACE-965F-FFE7D881EB28}"/>
    <dgm:cxn modelId="{F66613C3-633C-41C4-A289-E83AC946F4A7}" type="presOf" srcId="{43BEAFD8-2508-4F23-9C3B-BFE613D958C7}" destId="{380BA0EF-257F-4A3C-84D0-2674991489F8}" srcOrd="1" destOrd="0" presId="urn:microsoft.com/office/officeart/2005/8/layout/list1"/>
    <dgm:cxn modelId="{08A7F4E3-E8C1-427D-9C04-53D25DBF1F56}" type="presOf" srcId="{CFD91AFC-0746-45A6-B471-39611171C7D4}" destId="{8C9A9617-256A-4620-B7A7-D0645F4858B2}" srcOrd="0" destOrd="0" presId="urn:microsoft.com/office/officeart/2005/8/layout/list1"/>
    <dgm:cxn modelId="{7FC862FC-8FB5-4684-8A08-408FCE81F108}" type="presOf" srcId="{22B6CF11-23B3-499E-9853-08E38B704BB4}" destId="{70A953F1-4086-4D15-92B4-1D128C4F730E}" srcOrd="1" destOrd="0" presId="urn:microsoft.com/office/officeart/2005/8/layout/list1"/>
    <dgm:cxn modelId="{025DC1FD-D21F-43DE-8D67-B6A2CE4BBD48}" type="presOf" srcId="{22B6CF11-23B3-499E-9853-08E38B704BB4}" destId="{4DD6FBFB-EAA5-4674-AC20-50D15CD7BA2F}" srcOrd="0" destOrd="0" presId="urn:microsoft.com/office/officeart/2005/8/layout/list1"/>
    <dgm:cxn modelId="{ED1C9B00-7CB6-44DD-B2B6-C11B99040D12}" type="presParOf" srcId="{2D331614-A21B-43AC-8398-C11C9602E968}" destId="{360F0906-2D20-4292-B4EF-AE8FDC55C274}" srcOrd="0" destOrd="0" presId="urn:microsoft.com/office/officeart/2005/8/layout/list1"/>
    <dgm:cxn modelId="{5BCABE93-C3EA-487F-9756-135DEE31D281}" type="presParOf" srcId="{360F0906-2D20-4292-B4EF-AE8FDC55C274}" destId="{769D537D-CE4E-4B23-B7AE-6EE46DCE08D5}" srcOrd="0" destOrd="0" presId="urn:microsoft.com/office/officeart/2005/8/layout/list1"/>
    <dgm:cxn modelId="{EFBF3701-7326-432B-92E1-A3F73E59B2DC}" type="presParOf" srcId="{360F0906-2D20-4292-B4EF-AE8FDC55C274}" destId="{380BA0EF-257F-4A3C-84D0-2674991489F8}" srcOrd="1" destOrd="0" presId="urn:microsoft.com/office/officeart/2005/8/layout/list1"/>
    <dgm:cxn modelId="{DBDC4646-22DC-4E0C-813C-2ADDA6E2071D}" type="presParOf" srcId="{2D331614-A21B-43AC-8398-C11C9602E968}" destId="{4F8687D0-E83F-4CE5-8149-D0DACF382F97}" srcOrd="1" destOrd="0" presId="urn:microsoft.com/office/officeart/2005/8/layout/list1"/>
    <dgm:cxn modelId="{CCB834F1-5068-446B-829B-F39EEC62F0AE}" type="presParOf" srcId="{2D331614-A21B-43AC-8398-C11C9602E968}" destId="{C5DA0A56-518D-480F-98AC-96E426D8D25C}" srcOrd="2" destOrd="0" presId="urn:microsoft.com/office/officeart/2005/8/layout/list1"/>
    <dgm:cxn modelId="{E14CB1B6-5493-4070-AE73-587422362CF1}" type="presParOf" srcId="{2D331614-A21B-43AC-8398-C11C9602E968}" destId="{903FC29F-D07A-446B-BFA9-3602B805BD6B}" srcOrd="3" destOrd="0" presId="urn:microsoft.com/office/officeart/2005/8/layout/list1"/>
    <dgm:cxn modelId="{53FD8D38-2CA0-4763-B49B-C107DFE35E0B}" type="presParOf" srcId="{2D331614-A21B-43AC-8398-C11C9602E968}" destId="{2C1393C8-1C80-436E-9756-5B5D5FCFFBAE}" srcOrd="4" destOrd="0" presId="urn:microsoft.com/office/officeart/2005/8/layout/list1"/>
    <dgm:cxn modelId="{51377632-B90F-45BF-9262-AFF9480F02F5}" type="presParOf" srcId="{2C1393C8-1C80-436E-9756-5B5D5FCFFBAE}" destId="{8C9A9617-256A-4620-B7A7-D0645F4858B2}" srcOrd="0" destOrd="0" presId="urn:microsoft.com/office/officeart/2005/8/layout/list1"/>
    <dgm:cxn modelId="{90B0E78F-CD8E-4FB2-89C4-EE7AFB5B6915}" type="presParOf" srcId="{2C1393C8-1C80-436E-9756-5B5D5FCFFBAE}" destId="{F5716138-C3D1-4DE9-9DF6-DCBD00DC728F}" srcOrd="1" destOrd="0" presId="urn:microsoft.com/office/officeart/2005/8/layout/list1"/>
    <dgm:cxn modelId="{959D01B3-1527-4F80-9C00-99B52D8275DC}" type="presParOf" srcId="{2D331614-A21B-43AC-8398-C11C9602E968}" destId="{061E68D1-1319-4EAB-B42D-4860FC3B22D8}" srcOrd="5" destOrd="0" presId="urn:microsoft.com/office/officeart/2005/8/layout/list1"/>
    <dgm:cxn modelId="{DFD5654B-EF2E-4231-BDA9-D603B33616A3}" type="presParOf" srcId="{2D331614-A21B-43AC-8398-C11C9602E968}" destId="{32C4DFA3-3908-4F26-BCD9-1DABA8CA9D8B}" srcOrd="6" destOrd="0" presId="urn:microsoft.com/office/officeart/2005/8/layout/list1"/>
    <dgm:cxn modelId="{AD0AF139-7559-40F4-BD28-DB406D533337}" type="presParOf" srcId="{2D331614-A21B-43AC-8398-C11C9602E968}" destId="{09E8C118-73B6-477D-8D9A-969A00E3C973}" srcOrd="7" destOrd="0" presId="urn:microsoft.com/office/officeart/2005/8/layout/list1"/>
    <dgm:cxn modelId="{D27C82ED-DF6D-4B43-86D2-207CA26C2CBB}" type="presParOf" srcId="{2D331614-A21B-43AC-8398-C11C9602E968}" destId="{7C4CE0B6-0E28-4118-B22D-810DCDA26F36}" srcOrd="8" destOrd="0" presId="urn:microsoft.com/office/officeart/2005/8/layout/list1"/>
    <dgm:cxn modelId="{11F41AC4-9F4A-4A5F-B027-7E6F70A12515}" type="presParOf" srcId="{7C4CE0B6-0E28-4118-B22D-810DCDA26F36}" destId="{4DD6FBFB-EAA5-4674-AC20-50D15CD7BA2F}" srcOrd="0" destOrd="0" presId="urn:microsoft.com/office/officeart/2005/8/layout/list1"/>
    <dgm:cxn modelId="{86A7C40D-D32D-4B8E-990D-4D46BEA55C6C}" type="presParOf" srcId="{7C4CE0B6-0E28-4118-B22D-810DCDA26F36}" destId="{70A953F1-4086-4D15-92B4-1D128C4F730E}" srcOrd="1" destOrd="0" presId="urn:microsoft.com/office/officeart/2005/8/layout/list1"/>
    <dgm:cxn modelId="{9BFA2902-A445-4DA6-BA11-80415B66548E}" type="presParOf" srcId="{2D331614-A21B-43AC-8398-C11C9602E968}" destId="{1B0B86F8-A3AB-4145-9EAD-829EEEA32FBA}" srcOrd="9" destOrd="0" presId="urn:microsoft.com/office/officeart/2005/8/layout/list1"/>
    <dgm:cxn modelId="{07F484C4-13F2-490F-BE8C-EF06B9CA9A8D}" type="presParOf" srcId="{2D331614-A21B-43AC-8398-C11C9602E968}" destId="{19DD2BDB-9588-4586-98F8-8DB9F81A634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7A70C40-DB7A-4345-A0A7-3C4BDA7F89F9}" type="doc">
      <dgm:prSet loTypeId="urn:microsoft.com/office/officeart/2005/8/layout/chevron1" loCatId="process" qsTypeId="urn:microsoft.com/office/officeart/2005/8/quickstyle/simple1" qsCatId="simple" csTypeId="urn:microsoft.com/office/officeart/2005/8/colors/accent1_2" csCatId="accent1" phldr="1"/>
      <dgm:spPr/>
    </dgm:pt>
    <dgm:pt modelId="{B9A14C7E-BF64-4426-B59D-D5266CD94382}">
      <dgm:prSet phldrT="[文本]" custT="1"/>
      <dgm:spPr/>
      <dgm:t>
        <a:bodyPr/>
        <a:lstStyle/>
        <a:p>
          <a:r>
            <a:rPr lang="zh-CN" altLang="en-US" sz="1800" dirty="0">
              <a:solidFill>
                <a:schemeClr val="bg1"/>
              </a:solidFill>
              <a:latin typeface="微软雅黑" pitchFamily="34" charset="-122"/>
              <a:ea typeface="微软雅黑" pitchFamily="34" charset="-122"/>
            </a:rPr>
            <a:t>社会法学派</a:t>
          </a:r>
        </a:p>
      </dgm:t>
    </dgm:pt>
    <dgm:pt modelId="{882CFE8D-3AA8-4880-936E-B4DD7E0E5D64}" type="parTrans" cxnId="{1583D8E4-0BF4-4488-9609-8B5AB64D85E5}">
      <dgm:prSet/>
      <dgm:spPr/>
      <dgm:t>
        <a:bodyPr/>
        <a:lstStyle/>
        <a:p>
          <a:endParaRPr lang="zh-CN" altLang="en-US"/>
        </a:p>
      </dgm:t>
    </dgm:pt>
    <dgm:pt modelId="{C7BAD3BB-9FE2-4C32-A82B-FCDA24349549}" type="sibTrans" cxnId="{1583D8E4-0BF4-4488-9609-8B5AB64D85E5}">
      <dgm:prSet/>
      <dgm:spPr/>
      <dgm:t>
        <a:bodyPr/>
        <a:lstStyle/>
        <a:p>
          <a:endParaRPr lang="zh-CN" altLang="en-US"/>
        </a:p>
      </dgm:t>
    </dgm:pt>
    <dgm:pt modelId="{70A26B02-D146-4AB6-B564-B312335591F7}">
      <dgm:prSet phldrT="[文本]" custT="1"/>
      <dgm:spPr/>
      <dgm:t>
        <a:bodyPr/>
        <a:lstStyle/>
        <a:p>
          <a:r>
            <a:rPr lang="zh-CN" altLang="en-US" sz="1800" dirty="0">
              <a:solidFill>
                <a:schemeClr val="bg1"/>
              </a:solidFill>
              <a:latin typeface="微软雅黑" pitchFamily="34" charset="-122"/>
              <a:ea typeface="微软雅黑" pitchFamily="34" charset="-122"/>
            </a:rPr>
            <a:t>分析法学派</a:t>
          </a:r>
        </a:p>
      </dgm:t>
    </dgm:pt>
    <dgm:pt modelId="{C20ED8AB-589D-45AC-B851-10194A2F058D}" type="parTrans" cxnId="{7E06FFF4-030F-45B0-A6AD-D38A27BB4688}">
      <dgm:prSet/>
      <dgm:spPr/>
      <dgm:t>
        <a:bodyPr/>
        <a:lstStyle/>
        <a:p>
          <a:endParaRPr lang="zh-CN" altLang="en-US"/>
        </a:p>
      </dgm:t>
    </dgm:pt>
    <dgm:pt modelId="{930026C7-059D-4F8A-A7DB-A5141708497B}" type="sibTrans" cxnId="{7E06FFF4-030F-45B0-A6AD-D38A27BB4688}">
      <dgm:prSet/>
      <dgm:spPr/>
      <dgm:t>
        <a:bodyPr/>
        <a:lstStyle/>
        <a:p>
          <a:endParaRPr lang="zh-CN" altLang="en-US"/>
        </a:p>
      </dgm:t>
    </dgm:pt>
    <dgm:pt modelId="{A3D76686-AE4D-44D4-BE9D-22192265B5EA}">
      <dgm:prSet phldrT="[文本]" custT="1"/>
      <dgm:spPr/>
      <dgm:t>
        <a:bodyPr/>
        <a:lstStyle/>
        <a:p>
          <a:r>
            <a:rPr lang="zh-CN" altLang="en-US" sz="1800" dirty="0">
              <a:solidFill>
                <a:schemeClr val="bg1"/>
              </a:solidFill>
              <a:latin typeface="微软雅黑" pitchFamily="34" charset="-122"/>
              <a:ea typeface="微软雅黑" pitchFamily="34" charset="-122"/>
            </a:rPr>
            <a:t>新自然法学派</a:t>
          </a:r>
        </a:p>
      </dgm:t>
    </dgm:pt>
    <dgm:pt modelId="{0E3B878B-CBBD-48FA-84A3-41A5E0C258F4}" type="parTrans" cxnId="{89C2870E-D27B-4280-A52B-CB164EBEBCFD}">
      <dgm:prSet/>
      <dgm:spPr/>
      <dgm:t>
        <a:bodyPr/>
        <a:lstStyle/>
        <a:p>
          <a:endParaRPr lang="zh-CN" altLang="en-US"/>
        </a:p>
      </dgm:t>
    </dgm:pt>
    <dgm:pt modelId="{67904D89-8A5E-4664-A1BE-D17789A5D0B3}" type="sibTrans" cxnId="{89C2870E-D27B-4280-A52B-CB164EBEBCFD}">
      <dgm:prSet/>
      <dgm:spPr/>
      <dgm:t>
        <a:bodyPr/>
        <a:lstStyle/>
        <a:p>
          <a:endParaRPr lang="zh-CN" altLang="en-US"/>
        </a:p>
      </dgm:t>
    </dgm:pt>
    <dgm:pt modelId="{958531D7-3816-46BF-A8B9-F252E16DAC98}">
      <dgm:prSet phldrT="[文本]" custT="1"/>
      <dgm:spPr/>
      <dgm:t>
        <a:bodyPr/>
        <a:lstStyle/>
        <a:p>
          <a:r>
            <a:rPr lang="zh-CN" altLang="en-US" sz="1800" dirty="0">
              <a:solidFill>
                <a:schemeClr val="bg1"/>
              </a:solidFill>
              <a:latin typeface="微软雅黑" pitchFamily="34" charset="-122"/>
              <a:ea typeface="微软雅黑" pitchFamily="34" charset="-122"/>
            </a:rPr>
            <a:t>新康德主义</a:t>
          </a:r>
          <a:r>
            <a:rPr lang="en-US" altLang="zh-CN" sz="1800" dirty="0">
              <a:solidFill>
                <a:schemeClr val="bg1"/>
              </a:solidFill>
              <a:latin typeface="微软雅黑" pitchFamily="34" charset="-122"/>
              <a:ea typeface="微软雅黑" pitchFamily="34" charset="-122"/>
            </a:rPr>
            <a:t>---</a:t>
          </a:r>
          <a:r>
            <a:rPr lang="zh-CN" altLang="en-US" sz="1800" dirty="0">
              <a:solidFill>
                <a:schemeClr val="bg1"/>
              </a:solidFill>
              <a:latin typeface="微软雅黑" pitchFamily="34" charset="-122"/>
              <a:ea typeface="微软雅黑" pitchFamily="34" charset="-122"/>
            </a:rPr>
            <a:t>新黑格尔注意法学派</a:t>
          </a:r>
        </a:p>
      </dgm:t>
    </dgm:pt>
    <dgm:pt modelId="{41306646-239F-4548-B7C8-48F33DDF12F3}" type="parTrans" cxnId="{9CDA6F4F-943E-4A98-8410-E52E0B70B2D9}">
      <dgm:prSet/>
      <dgm:spPr/>
      <dgm:t>
        <a:bodyPr/>
        <a:lstStyle/>
        <a:p>
          <a:endParaRPr lang="zh-CN" altLang="en-US"/>
        </a:p>
      </dgm:t>
    </dgm:pt>
    <dgm:pt modelId="{280CDEA9-11BC-4A35-993D-90F9271F27E5}" type="sibTrans" cxnId="{9CDA6F4F-943E-4A98-8410-E52E0B70B2D9}">
      <dgm:prSet/>
      <dgm:spPr/>
      <dgm:t>
        <a:bodyPr/>
        <a:lstStyle/>
        <a:p>
          <a:endParaRPr lang="zh-CN" altLang="en-US"/>
        </a:p>
      </dgm:t>
    </dgm:pt>
    <dgm:pt modelId="{E9D1A1CF-8726-4319-9F08-02138C3B7DDD}" type="pres">
      <dgm:prSet presAssocID="{F7A70C40-DB7A-4345-A0A7-3C4BDA7F89F9}" presName="Name0" presStyleCnt="0">
        <dgm:presLayoutVars>
          <dgm:dir/>
          <dgm:animLvl val="lvl"/>
          <dgm:resizeHandles val="exact"/>
        </dgm:presLayoutVars>
      </dgm:prSet>
      <dgm:spPr/>
    </dgm:pt>
    <dgm:pt modelId="{2EB98A47-B880-4D84-8B3C-8B4BD6CF4D7F}" type="pres">
      <dgm:prSet presAssocID="{B9A14C7E-BF64-4426-B59D-D5266CD94382}" presName="parTxOnly" presStyleLbl="node1" presStyleIdx="0" presStyleCnt="4">
        <dgm:presLayoutVars>
          <dgm:chMax val="0"/>
          <dgm:chPref val="0"/>
          <dgm:bulletEnabled val="1"/>
        </dgm:presLayoutVars>
      </dgm:prSet>
      <dgm:spPr/>
    </dgm:pt>
    <dgm:pt modelId="{80765E03-1BCA-4249-8278-9C4821FE0E05}" type="pres">
      <dgm:prSet presAssocID="{C7BAD3BB-9FE2-4C32-A82B-FCDA24349549}" presName="parTxOnlySpace" presStyleCnt="0"/>
      <dgm:spPr/>
    </dgm:pt>
    <dgm:pt modelId="{15F2F893-43BB-49FB-AF80-1A709C9FCD37}" type="pres">
      <dgm:prSet presAssocID="{70A26B02-D146-4AB6-B564-B312335591F7}" presName="parTxOnly" presStyleLbl="node1" presStyleIdx="1" presStyleCnt="4">
        <dgm:presLayoutVars>
          <dgm:chMax val="0"/>
          <dgm:chPref val="0"/>
          <dgm:bulletEnabled val="1"/>
        </dgm:presLayoutVars>
      </dgm:prSet>
      <dgm:spPr/>
    </dgm:pt>
    <dgm:pt modelId="{5D73E194-BB35-44E4-B89E-34CD663FA14C}" type="pres">
      <dgm:prSet presAssocID="{930026C7-059D-4F8A-A7DB-A5141708497B}" presName="parTxOnlySpace" presStyleCnt="0"/>
      <dgm:spPr/>
    </dgm:pt>
    <dgm:pt modelId="{DA196214-2915-468C-B717-8BC1564EA8DC}" type="pres">
      <dgm:prSet presAssocID="{A3D76686-AE4D-44D4-BE9D-22192265B5EA}" presName="parTxOnly" presStyleLbl="node1" presStyleIdx="2" presStyleCnt="4">
        <dgm:presLayoutVars>
          <dgm:chMax val="0"/>
          <dgm:chPref val="0"/>
          <dgm:bulletEnabled val="1"/>
        </dgm:presLayoutVars>
      </dgm:prSet>
      <dgm:spPr/>
    </dgm:pt>
    <dgm:pt modelId="{B41FC265-6CCB-4758-97DD-B26226FB9887}" type="pres">
      <dgm:prSet presAssocID="{67904D89-8A5E-4664-A1BE-D17789A5D0B3}" presName="parTxOnlySpace" presStyleCnt="0"/>
      <dgm:spPr/>
    </dgm:pt>
    <dgm:pt modelId="{A4831B4B-04FC-4B37-AB8E-944F9C954A2E}" type="pres">
      <dgm:prSet presAssocID="{958531D7-3816-46BF-A8B9-F252E16DAC98}" presName="parTxOnly" presStyleLbl="node1" presStyleIdx="3" presStyleCnt="4" custLinFactNeighborX="-30043" custLinFactNeighborY="-4707">
        <dgm:presLayoutVars>
          <dgm:chMax val="0"/>
          <dgm:chPref val="0"/>
          <dgm:bulletEnabled val="1"/>
        </dgm:presLayoutVars>
      </dgm:prSet>
      <dgm:spPr/>
    </dgm:pt>
  </dgm:ptLst>
  <dgm:cxnLst>
    <dgm:cxn modelId="{89C2870E-D27B-4280-A52B-CB164EBEBCFD}" srcId="{F7A70C40-DB7A-4345-A0A7-3C4BDA7F89F9}" destId="{A3D76686-AE4D-44D4-BE9D-22192265B5EA}" srcOrd="2" destOrd="0" parTransId="{0E3B878B-CBBD-48FA-84A3-41A5E0C258F4}" sibTransId="{67904D89-8A5E-4664-A1BE-D17789A5D0B3}"/>
    <dgm:cxn modelId="{80811D2B-23C0-4A7D-8D31-BF5463544A7A}" type="presOf" srcId="{F7A70C40-DB7A-4345-A0A7-3C4BDA7F89F9}" destId="{E9D1A1CF-8726-4319-9F08-02138C3B7DDD}" srcOrd="0" destOrd="0" presId="urn:microsoft.com/office/officeart/2005/8/layout/chevron1"/>
    <dgm:cxn modelId="{3414FC2F-F320-4976-B635-46CF23B4A8A8}" type="presOf" srcId="{A3D76686-AE4D-44D4-BE9D-22192265B5EA}" destId="{DA196214-2915-468C-B717-8BC1564EA8DC}" srcOrd="0" destOrd="0" presId="urn:microsoft.com/office/officeart/2005/8/layout/chevron1"/>
    <dgm:cxn modelId="{42219A5F-5404-4055-9BF3-877638FDC8A8}" type="presOf" srcId="{958531D7-3816-46BF-A8B9-F252E16DAC98}" destId="{A4831B4B-04FC-4B37-AB8E-944F9C954A2E}" srcOrd="0" destOrd="0" presId="urn:microsoft.com/office/officeart/2005/8/layout/chevron1"/>
    <dgm:cxn modelId="{9CDA6F4F-943E-4A98-8410-E52E0B70B2D9}" srcId="{F7A70C40-DB7A-4345-A0A7-3C4BDA7F89F9}" destId="{958531D7-3816-46BF-A8B9-F252E16DAC98}" srcOrd="3" destOrd="0" parTransId="{41306646-239F-4548-B7C8-48F33DDF12F3}" sibTransId="{280CDEA9-11BC-4A35-993D-90F9271F27E5}"/>
    <dgm:cxn modelId="{71CBA19B-F16C-4729-B284-7002375CE427}" type="presOf" srcId="{B9A14C7E-BF64-4426-B59D-D5266CD94382}" destId="{2EB98A47-B880-4D84-8B3C-8B4BD6CF4D7F}" srcOrd="0" destOrd="0" presId="urn:microsoft.com/office/officeart/2005/8/layout/chevron1"/>
    <dgm:cxn modelId="{1583D8E4-0BF4-4488-9609-8B5AB64D85E5}" srcId="{F7A70C40-DB7A-4345-A0A7-3C4BDA7F89F9}" destId="{B9A14C7E-BF64-4426-B59D-D5266CD94382}" srcOrd="0" destOrd="0" parTransId="{882CFE8D-3AA8-4880-936E-B4DD7E0E5D64}" sibTransId="{C7BAD3BB-9FE2-4C32-A82B-FCDA24349549}"/>
    <dgm:cxn modelId="{2E7747EE-8CEA-4431-95D1-6847C56EA608}" type="presOf" srcId="{70A26B02-D146-4AB6-B564-B312335591F7}" destId="{15F2F893-43BB-49FB-AF80-1A709C9FCD37}" srcOrd="0" destOrd="0" presId="urn:microsoft.com/office/officeart/2005/8/layout/chevron1"/>
    <dgm:cxn modelId="{7E06FFF4-030F-45B0-A6AD-D38A27BB4688}" srcId="{F7A70C40-DB7A-4345-A0A7-3C4BDA7F89F9}" destId="{70A26B02-D146-4AB6-B564-B312335591F7}" srcOrd="1" destOrd="0" parTransId="{C20ED8AB-589D-45AC-B851-10194A2F058D}" sibTransId="{930026C7-059D-4F8A-A7DB-A5141708497B}"/>
    <dgm:cxn modelId="{F6273FCB-D851-4B47-A5EE-4BCCF98D4B8A}" type="presParOf" srcId="{E9D1A1CF-8726-4319-9F08-02138C3B7DDD}" destId="{2EB98A47-B880-4D84-8B3C-8B4BD6CF4D7F}" srcOrd="0" destOrd="0" presId="urn:microsoft.com/office/officeart/2005/8/layout/chevron1"/>
    <dgm:cxn modelId="{68C4D38D-1DA1-4D22-B03E-F4F718266C59}" type="presParOf" srcId="{E9D1A1CF-8726-4319-9F08-02138C3B7DDD}" destId="{80765E03-1BCA-4249-8278-9C4821FE0E05}" srcOrd="1" destOrd="0" presId="urn:microsoft.com/office/officeart/2005/8/layout/chevron1"/>
    <dgm:cxn modelId="{386866E9-12A3-4F8A-93F8-31032A519762}" type="presParOf" srcId="{E9D1A1CF-8726-4319-9F08-02138C3B7DDD}" destId="{15F2F893-43BB-49FB-AF80-1A709C9FCD37}" srcOrd="2" destOrd="0" presId="urn:microsoft.com/office/officeart/2005/8/layout/chevron1"/>
    <dgm:cxn modelId="{68E62E5A-381B-4E9F-BFA7-C9DF8836BE4F}" type="presParOf" srcId="{E9D1A1CF-8726-4319-9F08-02138C3B7DDD}" destId="{5D73E194-BB35-44E4-B89E-34CD663FA14C}" srcOrd="3" destOrd="0" presId="urn:microsoft.com/office/officeart/2005/8/layout/chevron1"/>
    <dgm:cxn modelId="{59D0C502-E16C-47F7-8A0E-9A193D9D1619}" type="presParOf" srcId="{E9D1A1CF-8726-4319-9F08-02138C3B7DDD}" destId="{DA196214-2915-468C-B717-8BC1564EA8DC}" srcOrd="4" destOrd="0" presId="urn:microsoft.com/office/officeart/2005/8/layout/chevron1"/>
    <dgm:cxn modelId="{3E90E6B8-2EED-45FC-9919-C732C56AFA05}" type="presParOf" srcId="{E9D1A1CF-8726-4319-9F08-02138C3B7DDD}" destId="{B41FC265-6CCB-4758-97DD-B26226FB9887}" srcOrd="5" destOrd="0" presId="urn:microsoft.com/office/officeart/2005/8/layout/chevron1"/>
    <dgm:cxn modelId="{CD78F4F6-6B84-4511-BD9E-A4C1CF04198C}" type="presParOf" srcId="{E9D1A1CF-8726-4319-9F08-02138C3B7DDD}" destId="{A4831B4B-04FC-4B37-AB8E-944F9C954A2E}"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7A70C40-DB7A-4345-A0A7-3C4BDA7F89F9}" type="doc">
      <dgm:prSet loTypeId="urn:microsoft.com/office/officeart/2005/8/layout/chevron1" loCatId="process" qsTypeId="urn:microsoft.com/office/officeart/2005/8/quickstyle/simple1" qsCatId="simple" csTypeId="urn:microsoft.com/office/officeart/2005/8/colors/colorful2" csCatId="colorful" phldr="1"/>
      <dgm:spPr/>
    </dgm:pt>
    <dgm:pt modelId="{B9A14C7E-BF64-4426-B59D-D5266CD94382}">
      <dgm:prSet phldrT="[文本]" custT="1"/>
      <dgm:spPr/>
      <dgm:t>
        <a:bodyPr/>
        <a:lstStyle/>
        <a:p>
          <a:r>
            <a:rPr lang="zh-CN" altLang="en-US" sz="1800">
              <a:latin typeface="微软雅黑" pitchFamily="34" charset="-122"/>
              <a:ea typeface="微软雅黑" pitchFamily="34" charset="-122"/>
            </a:rPr>
            <a:t>人文关怀缺失</a:t>
          </a:r>
          <a:endParaRPr lang="zh-CN" altLang="en-US" sz="1800" dirty="0">
            <a:latin typeface="微软雅黑" pitchFamily="34" charset="-122"/>
            <a:ea typeface="微软雅黑" pitchFamily="34" charset="-122"/>
          </a:endParaRPr>
        </a:p>
      </dgm:t>
    </dgm:pt>
    <dgm:pt modelId="{882CFE8D-3AA8-4880-936E-B4DD7E0E5D64}" type="parTrans" cxnId="{1583D8E4-0BF4-4488-9609-8B5AB64D85E5}">
      <dgm:prSet/>
      <dgm:spPr/>
      <dgm:t>
        <a:bodyPr/>
        <a:lstStyle/>
        <a:p>
          <a:endParaRPr lang="zh-CN" altLang="en-US"/>
        </a:p>
      </dgm:t>
    </dgm:pt>
    <dgm:pt modelId="{C7BAD3BB-9FE2-4C32-A82B-FCDA24349549}" type="sibTrans" cxnId="{1583D8E4-0BF4-4488-9609-8B5AB64D85E5}">
      <dgm:prSet/>
      <dgm:spPr/>
      <dgm:t>
        <a:bodyPr/>
        <a:lstStyle/>
        <a:p>
          <a:endParaRPr lang="zh-CN" altLang="en-US"/>
        </a:p>
      </dgm:t>
    </dgm:pt>
    <dgm:pt modelId="{70A26B02-D146-4AB6-B564-B312335591F7}">
      <dgm:prSet phldrT="[文本]" custT="1"/>
      <dgm:spPr/>
      <dgm:t>
        <a:bodyPr/>
        <a:lstStyle/>
        <a:p>
          <a:r>
            <a:rPr lang="zh-CN" altLang="en-US" sz="1800" dirty="0">
              <a:latin typeface="微软雅黑" pitchFamily="34" charset="-122"/>
              <a:ea typeface="微软雅黑" pitchFamily="34" charset="-122"/>
            </a:rPr>
            <a:t>学科性内卷</a:t>
          </a:r>
        </a:p>
      </dgm:t>
    </dgm:pt>
    <dgm:pt modelId="{C20ED8AB-589D-45AC-B851-10194A2F058D}" type="parTrans" cxnId="{7E06FFF4-030F-45B0-A6AD-D38A27BB4688}">
      <dgm:prSet/>
      <dgm:spPr/>
      <dgm:t>
        <a:bodyPr/>
        <a:lstStyle/>
        <a:p>
          <a:endParaRPr lang="zh-CN" altLang="en-US"/>
        </a:p>
      </dgm:t>
    </dgm:pt>
    <dgm:pt modelId="{930026C7-059D-4F8A-A7DB-A5141708497B}" type="sibTrans" cxnId="{7E06FFF4-030F-45B0-A6AD-D38A27BB4688}">
      <dgm:prSet/>
      <dgm:spPr/>
      <dgm:t>
        <a:bodyPr/>
        <a:lstStyle/>
        <a:p>
          <a:endParaRPr lang="zh-CN" altLang="en-US"/>
        </a:p>
      </dgm:t>
    </dgm:pt>
    <dgm:pt modelId="{E9D1A1CF-8726-4319-9F08-02138C3B7DDD}" type="pres">
      <dgm:prSet presAssocID="{F7A70C40-DB7A-4345-A0A7-3C4BDA7F89F9}" presName="Name0" presStyleCnt="0">
        <dgm:presLayoutVars>
          <dgm:dir/>
          <dgm:animLvl val="lvl"/>
          <dgm:resizeHandles val="exact"/>
        </dgm:presLayoutVars>
      </dgm:prSet>
      <dgm:spPr/>
    </dgm:pt>
    <dgm:pt modelId="{2EB98A47-B880-4D84-8B3C-8B4BD6CF4D7F}" type="pres">
      <dgm:prSet presAssocID="{B9A14C7E-BF64-4426-B59D-D5266CD94382}" presName="parTxOnly" presStyleLbl="node1" presStyleIdx="0" presStyleCnt="2">
        <dgm:presLayoutVars>
          <dgm:chMax val="0"/>
          <dgm:chPref val="0"/>
          <dgm:bulletEnabled val="1"/>
        </dgm:presLayoutVars>
      </dgm:prSet>
      <dgm:spPr/>
    </dgm:pt>
    <dgm:pt modelId="{80765E03-1BCA-4249-8278-9C4821FE0E05}" type="pres">
      <dgm:prSet presAssocID="{C7BAD3BB-9FE2-4C32-A82B-FCDA24349549}" presName="parTxOnlySpace" presStyleCnt="0"/>
      <dgm:spPr/>
    </dgm:pt>
    <dgm:pt modelId="{15F2F893-43BB-49FB-AF80-1A709C9FCD37}" type="pres">
      <dgm:prSet presAssocID="{70A26B02-D146-4AB6-B564-B312335591F7}" presName="parTxOnly" presStyleLbl="node1" presStyleIdx="1" presStyleCnt="2" custLinFactNeighborX="1673">
        <dgm:presLayoutVars>
          <dgm:chMax val="0"/>
          <dgm:chPref val="0"/>
          <dgm:bulletEnabled val="1"/>
        </dgm:presLayoutVars>
      </dgm:prSet>
      <dgm:spPr/>
    </dgm:pt>
  </dgm:ptLst>
  <dgm:cxnLst>
    <dgm:cxn modelId="{A2D41814-F5FF-41C0-B3FB-114F577C4DDA}" type="presOf" srcId="{70A26B02-D146-4AB6-B564-B312335591F7}" destId="{15F2F893-43BB-49FB-AF80-1A709C9FCD37}" srcOrd="0" destOrd="0" presId="urn:microsoft.com/office/officeart/2005/8/layout/chevron1"/>
    <dgm:cxn modelId="{C32D1217-604F-482E-BCD8-9CB335BBA6A3}" type="presOf" srcId="{B9A14C7E-BF64-4426-B59D-D5266CD94382}" destId="{2EB98A47-B880-4D84-8B3C-8B4BD6CF4D7F}" srcOrd="0" destOrd="0" presId="urn:microsoft.com/office/officeart/2005/8/layout/chevron1"/>
    <dgm:cxn modelId="{1583D8E4-0BF4-4488-9609-8B5AB64D85E5}" srcId="{F7A70C40-DB7A-4345-A0A7-3C4BDA7F89F9}" destId="{B9A14C7E-BF64-4426-B59D-D5266CD94382}" srcOrd="0" destOrd="0" parTransId="{882CFE8D-3AA8-4880-936E-B4DD7E0E5D64}" sibTransId="{C7BAD3BB-9FE2-4C32-A82B-FCDA24349549}"/>
    <dgm:cxn modelId="{7E06FFF4-030F-45B0-A6AD-D38A27BB4688}" srcId="{F7A70C40-DB7A-4345-A0A7-3C4BDA7F89F9}" destId="{70A26B02-D146-4AB6-B564-B312335591F7}" srcOrd="1" destOrd="0" parTransId="{C20ED8AB-589D-45AC-B851-10194A2F058D}" sibTransId="{930026C7-059D-4F8A-A7DB-A5141708497B}"/>
    <dgm:cxn modelId="{B4A829FE-5B11-4BDF-89BA-31CEA99468AC}" type="presOf" srcId="{F7A70C40-DB7A-4345-A0A7-3C4BDA7F89F9}" destId="{E9D1A1CF-8726-4319-9F08-02138C3B7DDD}" srcOrd="0" destOrd="0" presId="urn:microsoft.com/office/officeart/2005/8/layout/chevron1"/>
    <dgm:cxn modelId="{FE33D0FA-82C8-4454-9DC6-B706DAE343E8}" type="presParOf" srcId="{E9D1A1CF-8726-4319-9F08-02138C3B7DDD}" destId="{2EB98A47-B880-4D84-8B3C-8B4BD6CF4D7F}" srcOrd="0" destOrd="0" presId="urn:microsoft.com/office/officeart/2005/8/layout/chevron1"/>
    <dgm:cxn modelId="{DC32C08F-6650-4AA3-9A91-084F24C97586}" type="presParOf" srcId="{E9D1A1CF-8726-4319-9F08-02138C3B7DDD}" destId="{80765E03-1BCA-4249-8278-9C4821FE0E05}" srcOrd="1" destOrd="0" presId="urn:microsoft.com/office/officeart/2005/8/layout/chevron1"/>
    <dgm:cxn modelId="{99D00EB3-96A0-4C47-957A-768DE2B5EB6B}" type="presParOf" srcId="{E9D1A1CF-8726-4319-9F08-02138C3B7DDD}" destId="{15F2F893-43BB-49FB-AF80-1A709C9FCD37}"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A70C40-DB7A-4345-A0A7-3C4BDA7F89F9}" type="doc">
      <dgm:prSet loTypeId="urn:microsoft.com/office/officeart/2005/8/layout/chevron1" loCatId="process" qsTypeId="urn:microsoft.com/office/officeart/2005/8/quickstyle/simple3" qsCatId="simple" csTypeId="urn:microsoft.com/office/officeart/2005/8/colors/colorful3" csCatId="colorful" phldr="1"/>
      <dgm:spPr/>
    </dgm:pt>
    <dgm:pt modelId="{B9A14C7E-BF64-4426-B59D-D5266CD94382}">
      <dgm:prSet phldrT="[文本]" custT="1"/>
      <dgm:spPr/>
      <dgm:t>
        <a:bodyPr/>
        <a:lstStyle/>
        <a:p>
          <a:r>
            <a:rPr lang="zh-CN" altLang="en-US" sz="1800" dirty="0">
              <a:latin typeface="微软雅黑" pitchFamily="34" charset="-122"/>
              <a:ea typeface="微软雅黑" pitchFamily="34" charset="-122"/>
            </a:rPr>
            <a:t>人文社科领域的凝聚力、向心力</a:t>
          </a:r>
        </a:p>
      </dgm:t>
    </dgm:pt>
    <dgm:pt modelId="{882CFE8D-3AA8-4880-936E-B4DD7E0E5D64}" type="parTrans" cxnId="{1583D8E4-0BF4-4488-9609-8B5AB64D85E5}">
      <dgm:prSet/>
      <dgm:spPr/>
      <dgm:t>
        <a:bodyPr/>
        <a:lstStyle/>
        <a:p>
          <a:endParaRPr lang="zh-CN" altLang="en-US"/>
        </a:p>
      </dgm:t>
    </dgm:pt>
    <dgm:pt modelId="{C7BAD3BB-9FE2-4C32-A82B-FCDA24349549}" type="sibTrans" cxnId="{1583D8E4-0BF4-4488-9609-8B5AB64D85E5}">
      <dgm:prSet/>
      <dgm:spPr/>
      <dgm:t>
        <a:bodyPr/>
        <a:lstStyle/>
        <a:p>
          <a:endParaRPr lang="zh-CN" altLang="en-US"/>
        </a:p>
      </dgm:t>
    </dgm:pt>
    <dgm:pt modelId="{70A26B02-D146-4AB6-B564-B312335591F7}">
      <dgm:prSet phldrT="[文本]" custT="1"/>
      <dgm:spPr/>
      <dgm:t>
        <a:bodyPr/>
        <a:lstStyle/>
        <a:p>
          <a:r>
            <a:rPr lang="zh-CN" altLang="en-US" sz="1800" dirty="0">
              <a:latin typeface="微软雅黑" pitchFamily="34" charset="-122"/>
              <a:ea typeface="微软雅黑" pitchFamily="34" charset="-122"/>
            </a:rPr>
            <a:t>创新发展与数据思维</a:t>
          </a:r>
        </a:p>
      </dgm:t>
    </dgm:pt>
    <dgm:pt modelId="{C20ED8AB-589D-45AC-B851-10194A2F058D}" type="parTrans" cxnId="{7E06FFF4-030F-45B0-A6AD-D38A27BB4688}">
      <dgm:prSet/>
      <dgm:spPr/>
      <dgm:t>
        <a:bodyPr/>
        <a:lstStyle/>
        <a:p>
          <a:endParaRPr lang="zh-CN" altLang="en-US"/>
        </a:p>
      </dgm:t>
    </dgm:pt>
    <dgm:pt modelId="{930026C7-059D-4F8A-A7DB-A5141708497B}" type="sibTrans" cxnId="{7E06FFF4-030F-45B0-A6AD-D38A27BB4688}">
      <dgm:prSet/>
      <dgm:spPr/>
      <dgm:t>
        <a:bodyPr/>
        <a:lstStyle/>
        <a:p>
          <a:endParaRPr lang="zh-CN" altLang="en-US"/>
        </a:p>
      </dgm:t>
    </dgm:pt>
    <dgm:pt modelId="{E9D1A1CF-8726-4319-9F08-02138C3B7DDD}" type="pres">
      <dgm:prSet presAssocID="{F7A70C40-DB7A-4345-A0A7-3C4BDA7F89F9}" presName="Name0" presStyleCnt="0">
        <dgm:presLayoutVars>
          <dgm:dir/>
          <dgm:animLvl val="lvl"/>
          <dgm:resizeHandles val="exact"/>
        </dgm:presLayoutVars>
      </dgm:prSet>
      <dgm:spPr/>
    </dgm:pt>
    <dgm:pt modelId="{2EB98A47-B880-4D84-8B3C-8B4BD6CF4D7F}" type="pres">
      <dgm:prSet presAssocID="{B9A14C7E-BF64-4426-B59D-D5266CD94382}" presName="parTxOnly" presStyleLbl="node1" presStyleIdx="0" presStyleCnt="2" custScaleX="131579">
        <dgm:presLayoutVars>
          <dgm:chMax val="0"/>
          <dgm:chPref val="0"/>
          <dgm:bulletEnabled val="1"/>
        </dgm:presLayoutVars>
      </dgm:prSet>
      <dgm:spPr/>
    </dgm:pt>
    <dgm:pt modelId="{80765E03-1BCA-4249-8278-9C4821FE0E05}" type="pres">
      <dgm:prSet presAssocID="{C7BAD3BB-9FE2-4C32-A82B-FCDA24349549}" presName="parTxOnlySpace" presStyleCnt="0"/>
      <dgm:spPr/>
    </dgm:pt>
    <dgm:pt modelId="{15F2F893-43BB-49FB-AF80-1A709C9FCD37}" type="pres">
      <dgm:prSet presAssocID="{70A26B02-D146-4AB6-B564-B312335591F7}" presName="parTxOnly" presStyleLbl="node1" presStyleIdx="1" presStyleCnt="2" custLinFactNeighborX="1673">
        <dgm:presLayoutVars>
          <dgm:chMax val="0"/>
          <dgm:chPref val="0"/>
          <dgm:bulletEnabled val="1"/>
        </dgm:presLayoutVars>
      </dgm:prSet>
      <dgm:spPr/>
    </dgm:pt>
  </dgm:ptLst>
  <dgm:cxnLst>
    <dgm:cxn modelId="{E6A30538-8CF7-49A8-BCD3-B9A985BAFE77}" type="presOf" srcId="{F7A70C40-DB7A-4345-A0A7-3C4BDA7F89F9}" destId="{E9D1A1CF-8726-4319-9F08-02138C3B7DDD}" srcOrd="0" destOrd="0" presId="urn:microsoft.com/office/officeart/2005/8/layout/chevron1"/>
    <dgm:cxn modelId="{31229C5E-6CFA-4A2D-B719-446223E1B080}" type="presOf" srcId="{B9A14C7E-BF64-4426-B59D-D5266CD94382}" destId="{2EB98A47-B880-4D84-8B3C-8B4BD6CF4D7F}" srcOrd="0" destOrd="0" presId="urn:microsoft.com/office/officeart/2005/8/layout/chevron1"/>
    <dgm:cxn modelId="{6B9646CA-2C3E-45F6-B108-DAAA53F05331}" type="presOf" srcId="{70A26B02-D146-4AB6-B564-B312335591F7}" destId="{15F2F893-43BB-49FB-AF80-1A709C9FCD37}" srcOrd="0" destOrd="0" presId="urn:microsoft.com/office/officeart/2005/8/layout/chevron1"/>
    <dgm:cxn modelId="{1583D8E4-0BF4-4488-9609-8B5AB64D85E5}" srcId="{F7A70C40-DB7A-4345-A0A7-3C4BDA7F89F9}" destId="{B9A14C7E-BF64-4426-B59D-D5266CD94382}" srcOrd="0" destOrd="0" parTransId="{882CFE8D-3AA8-4880-936E-B4DD7E0E5D64}" sibTransId="{C7BAD3BB-9FE2-4C32-A82B-FCDA24349549}"/>
    <dgm:cxn modelId="{7E06FFF4-030F-45B0-A6AD-D38A27BB4688}" srcId="{F7A70C40-DB7A-4345-A0A7-3C4BDA7F89F9}" destId="{70A26B02-D146-4AB6-B564-B312335591F7}" srcOrd="1" destOrd="0" parTransId="{C20ED8AB-589D-45AC-B851-10194A2F058D}" sibTransId="{930026C7-059D-4F8A-A7DB-A5141708497B}"/>
    <dgm:cxn modelId="{AF93E9DA-F1A5-496B-94FC-BC074DAAC088}" type="presParOf" srcId="{E9D1A1CF-8726-4319-9F08-02138C3B7DDD}" destId="{2EB98A47-B880-4D84-8B3C-8B4BD6CF4D7F}" srcOrd="0" destOrd="0" presId="urn:microsoft.com/office/officeart/2005/8/layout/chevron1"/>
    <dgm:cxn modelId="{3FF6085F-7748-493A-8564-CD9570262DF7}" type="presParOf" srcId="{E9D1A1CF-8726-4319-9F08-02138C3B7DDD}" destId="{80765E03-1BCA-4249-8278-9C4821FE0E05}" srcOrd="1" destOrd="0" presId="urn:microsoft.com/office/officeart/2005/8/layout/chevron1"/>
    <dgm:cxn modelId="{AF74B352-5445-4193-9CDE-2636B05B6723}" type="presParOf" srcId="{E9D1A1CF-8726-4319-9F08-02138C3B7DDD}" destId="{15F2F893-43BB-49FB-AF80-1A709C9FCD37}"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9231FB-8FA7-4584-AF6B-75D358DB2277}" type="doc">
      <dgm:prSet loTypeId="urn:microsoft.com/office/officeart/2005/8/layout/chevron1" loCatId="process" qsTypeId="urn:microsoft.com/office/officeart/2005/8/quickstyle/simple1" qsCatId="simple" csTypeId="urn:microsoft.com/office/officeart/2005/8/colors/accent1_2" csCatId="accent1" phldr="1"/>
      <dgm:spPr/>
    </dgm:pt>
    <dgm:pt modelId="{9B820CEB-D8D0-4520-BCE1-D36E9CEBB171}">
      <dgm:prSet phldrT="[文本]"/>
      <dgm:spPr/>
      <dgm:t>
        <a:bodyPr/>
        <a:lstStyle/>
        <a:p>
          <a:r>
            <a:rPr lang="zh-CN" altLang="en-US" dirty="0">
              <a:latin typeface="微软雅黑" pitchFamily="34" charset="-122"/>
              <a:ea typeface="微软雅黑" pitchFamily="34" charset="-122"/>
            </a:rPr>
            <a:t>引进、移植新理论</a:t>
          </a:r>
        </a:p>
      </dgm:t>
    </dgm:pt>
    <dgm:pt modelId="{D06723D6-31A0-4242-ACCF-F7DEF6199C6B}" type="parTrans" cxnId="{2868DD88-F4B3-4EA4-A077-4F2379499D7D}">
      <dgm:prSet/>
      <dgm:spPr/>
      <dgm:t>
        <a:bodyPr/>
        <a:lstStyle/>
        <a:p>
          <a:endParaRPr lang="zh-CN" altLang="en-US"/>
        </a:p>
      </dgm:t>
    </dgm:pt>
    <dgm:pt modelId="{4336C8BE-EBD7-4C99-A926-F0BA155078B4}" type="sibTrans" cxnId="{2868DD88-F4B3-4EA4-A077-4F2379499D7D}">
      <dgm:prSet/>
      <dgm:spPr/>
      <dgm:t>
        <a:bodyPr/>
        <a:lstStyle/>
        <a:p>
          <a:endParaRPr lang="zh-CN" altLang="en-US"/>
        </a:p>
      </dgm:t>
    </dgm:pt>
    <dgm:pt modelId="{C5CA9094-FF1A-4039-B999-80DAFEB3BE7D}">
      <dgm:prSet phldrT="[文本]"/>
      <dgm:spPr/>
      <dgm:t>
        <a:bodyPr/>
        <a:lstStyle/>
        <a:p>
          <a:r>
            <a:rPr lang="zh-CN" altLang="en-US" dirty="0">
              <a:latin typeface="微软雅黑" pitchFamily="34" charset="-122"/>
              <a:ea typeface="微软雅黑" pitchFamily="34" charset="-122"/>
            </a:rPr>
            <a:t>根据中国社会实践需求选择</a:t>
          </a:r>
        </a:p>
      </dgm:t>
    </dgm:pt>
    <dgm:pt modelId="{F67361AD-06C7-4F41-ACF8-9AA7675D718A}" type="parTrans" cxnId="{D2824980-B736-4E5A-8C14-CB4D1823F320}">
      <dgm:prSet/>
      <dgm:spPr/>
      <dgm:t>
        <a:bodyPr/>
        <a:lstStyle/>
        <a:p>
          <a:endParaRPr lang="zh-CN" altLang="en-US"/>
        </a:p>
      </dgm:t>
    </dgm:pt>
    <dgm:pt modelId="{16E2BD81-D28B-4FDA-BF1D-1A99D0CBAC8D}" type="sibTrans" cxnId="{D2824980-B736-4E5A-8C14-CB4D1823F320}">
      <dgm:prSet/>
      <dgm:spPr/>
      <dgm:t>
        <a:bodyPr/>
        <a:lstStyle/>
        <a:p>
          <a:endParaRPr lang="zh-CN" altLang="en-US"/>
        </a:p>
      </dgm:t>
    </dgm:pt>
    <dgm:pt modelId="{3DC01E9F-86E2-415E-AE7E-9975F27687DB}">
      <dgm:prSet phldrT="[文本]"/>
      <dgm:spPr/>
      <dgm:t>
        <a:bodyPr/>
        <a:lstStyle/>
        <a:p>
          <a:r>
            <a:rPr lang="zh-CN" altLang="en-US" dirty="0">
              <a:latin typeface="微软雅黑" pitchFamily="34" charset="-122"/>
              <a:ea typeface="微软雅黑" pitchFamily="34" charset="-122"/>
            </a:rPr>
            <a:t>革新、建设与曲折      开发、重建与发展</a:t>
          </a:r>
        </a:p>
      </dgm:t>
    </dgm:pt>
    <dgm:pt modelId="{CC709E55-B443-41ED-AA6B-9A8B341A6F59}" type="parTrans" cxnId="{654D2D22-BEFF-4797-A49D-920871DA7019}">
      <dgm:prSet/>
      <dgm:spPr/>
      <dgm:t>
        <a:bodyPr/>
        <a:lstStyle/>
        <a:p>
          <a:endParaRPr lang="zh-CN" altLang="en-US"/>
        </a:p>
      </dgm:t>
    </dgm:pt>
    <dgm:pt modelId="{A6CAB1A8-83C6-48FC-92C1-48A20240B151}" type="sibTrans" cxnId="{654D2D22-BEFF-4797-A49D-920871DA7019}">
      <dgm:prSet/>
      <dgm:spPr/>
      <dgm:t>
        <a:bodyPr/>
        <a:lstStyle/>
        <a:p>
          <a:endParaRPr lang="zh-CN" altLang="en-US"/>
        </a:p>
      </dgm:t>
    </dgm:pt>
    <dgm:pt modelId="{2741778A-A66B-46F3-8474-4B2FE0CEA606}" type="pres">
      <dgm:prSet presAssocID="{199231FB-8FA7-4584-AF6B-75D358DB2277}" presName="Name0" presStyleCnt="0">
        <dgm:presLayoutVars>
          <dgm:dir/>
          <dgm:animLvl val="lvl"/>
          <dgm:resizeHandles val="exact"/>
        </dgm:presLayoutVars>
      </dgm:prSet>
      <dgm:spPr/>
    </dgm:pt>
    <dgm:pt modelId="{CAB04508-A45C-4EE9-9BFE-F1EFD2E53F80}" type="pres">
      <dgm:prSet presAssocID="{9B820CEB-D8D0-4520-BCE1-D36E9CEBB171}" presName="parTxOnly" presStyleLbl="node1" presStyleIdx="0" presStyleCnt="3">
        <dgm:presLayoutVars>
          <dgm:chMax val="0"/>
          <dgm:chPref val="0"/>
          <dgm:bulletEnabled val="1"/>
        </dgm:presLayoutVars>
      </dgm:prSet>
      <dgm:spPr/>
    </dgm:pt>
    <dgm:pt modelId="{C8D8D39D-427F-48D1-83AC-A6D1C679982C}" type="pres">
      <dgm:prSet presAssocID="{4336C8BE-EBD7-4C99-A926-F0BA155078B4}" presName="parTxOnlySpace" presStyleCnt="0"/>
      <dgm:spPr/>
    </dgm:pt>
    <dgm:pt modelId="{15766C31-B15C-4CB2-8DD6-3EC13907DA02}" type="pres">
      <dgm:prSet presAssocID="{C5CA9094-FF1A-4039-B999-80DAFEB3BE7D}" presName="parTxOnly" presStyleLbl="node1" presStyleIdx="1" presStyleCnt="3">
        <dgm:presLayoutVars>
          <dgm:chMax val="0"/>
          <dgm:chPref val="0"/>
          <dgm:bulletEnabled val="1"/>
        </dgm:presLayoutVars>
      </dgm:prSet>
      <dgm:spPr/>
    </dgm:pt>
    <dgm:pt modelId="{5CBED7BB-D3FC-4691-B43A-AC68CE775A32}" type="pres">
      <dgm:prSet presAssocID="{16E2BD81-D28B-4FDA-BF1D-1A99D0CBAC8D}" presName="parTxOnlySpace" presStyleCnt="0"/>
      <dgm:spPr/>
    </dgm:pt>
    <dgm:pt modelId="{D2538BA2-A8D1-4925-8BC1-DDAB7AFC4739}" type="pres">
      <dgm:prSet presAssocID="{3DC01E9F-86E2-415E-AE7E-9975F27687DB}" presName="parTxOnly" presStyleLbl="node1" presStyleIdx="2" presStyleCnt="3">
        <dgm:presLayoutVars>
          <dgm:chMax val="0"/>
          <dgm:chPref val="0"/>
          <dgm:bulletEnabled val="1"/>
        </dgm:presLayoutVars>
      </dgm:prSet>
      <dgm:spPr/>
    </dgm:pt>
  </dgm:ptLst>
  <dgm:cxnLst>
    <dgm:cxn modelId="{79ED7A0F-FE50-43CD-9046-219E974812A7}" type="presOf" srcId="{199231FB-8FA7-4584-AF6B-75D358DB2277}" destId="{2741778A-A66B-46F3-8474-4B2FE0CEA606}" srcOrd="0" destOrd="0" presId="urn:microsoft.com/office/officeart/2005/8/layout/chevron1"/>
    <dgm:cxn modelId="{654D2D22-BEFF-4797-A49D-920871DA7019}" srcId="{199231FB-8FA7-4584-AF6B-75D358DB2277}" destId="{3DC01E9F-86E2-415E-AE7E-9975F27687DB}" srcOrd="2" destOrd="0" parTransId="{CC709E55-B443-41ED-AA6B-9A8B341A6F59}" sibTransId="{A6CAB1A8-83C6-48FC-92C1-48A20240B151}"/>
    <dgm:cxn modelId="{D2824980-B736-4E5A-8C14-CB4D1823F320}" srcId="{199231FB-8FA7-4584-AF6B-75D358DB2277}" destId="{C5CA9094-FF1A-4039-B999-80DAFEB3BE7D}" srcOrd="1" destOrd="0" parTransId="{F67361AD-06C7-4F41-ACF8-9AA7675D718A}" sibTransId="{16E2BD81-D28B-4FDA-BF1D-1A99D0CBAC8D}"/>
    <dgm:cxn modelId="{2868DD88-F4B3-4EA4-A077-4F2379499D7D}" srcId="{199231FB-8FA7-4584-AF6B-75D358DB2277}" destId="{9B820CEB-D8D0-4520-BCE1-D36E9CEBB171}" srcOrd="0" destOrd="0" parTransId="{D06723D6-31A0-4242-ACCF-F7DEF6199C6B}" sibTransId="{4336C8BE-EBD7-4C99-A926-F0BA155078B4}"/>
    <dgm:cxn modelId="{6EBC02B0-0D3A-407D-AEED-9680328492A5}" type="presOf" srcId="{9B820CEB-D8D0-4520-BCE1-D36E9CEBB171}" destId="{CAB04508-A45C-4EE9-9BFE-F1EFD2E53F80}" srcOrd="0" destOrd="0" presId="urn:microsoft.com/office/officeart/2005/8/layout/chevron1"/>
    <dgm:cxn modelId="{55BC94B7-EEA8-44EC-92C9-ABE048CA839C}" type="presOf" srcId="{C5CA9094-FF1A-4039-B999-80DAFEB3BE7D}" destId="{15766C31-B15C-4CB2-8DD6-3EC13907DA02}" srcOrd="0" destOrd="0" presId="urn:microsoft.com/office/officeart/2005/8/layout/chevron1"/>
    <dgm:cxn modelId="{E26AE8C3-6A89-496F-B0CE-CA2B77F7E5E9}" type="presOf" srcId="{3DC01E9F-86E2-415E-AE7E-9975F27687DB}" destId="{D2538BA2-A8D1-4925-8BC1-DDAB7AFC4739}" srcOrd="0" destOrd="0" presId="urn:microsoft.com/office/officeart/2005/8/layout/chevron1"/>
    <dgm:cxn modelId="{D673CFB2-DBCF-4E66-A4C5-DC8CCD28CDBD}" type="presParOf" srcId="{2741778A-A66B-46F3-8474-4B2FE0CEA606}" destId="{CAB04508-A45C-4EE9-9BFE-F1EFD2E53F80}" srcOrd="0" destOrd="0" presId="urn:microsoft.com/office/officeart/2005/8/layout/chevron1"/>
    <dgm:cxn modelId="{B225939C-5E27-41CA-BF70-28269FC85F60}" type="presParOf" srcId="{2741778A-A66B-46F3-8474-4B2FE0CEA606}" destId="{C8D8D39D-427F-48D1-83AC-A6D1C679982C}" srcOrd="1" destOrd="0" presId="urn:microsoft.com/office/officeart/2005/8/layout/chevron1"/>
    <dgm:cxn modelId="{03392821-0399-40FF-80C3-648B4DB33ECA}" type="presParOf" srcId="{2741778A-A66B-46F3-8474-4B2FE0CEA606}" destId="{15766C31-B15C-4CB2-8DD6-3EC13907DA02}" srcOrd="2" destOrd="0" presId="urn:microsoft.com/office/officeart/2005/8/layout/chevron1"/>
    <dgm:cxn modelId="{AA1A035E-E243-48C7-8D99-8DD78B4A0423}" type="presParOf" srcId="{2741778A-A66B-46F3-8474-4B2FE0CEA606}" destId="{5CBED7BB-D3FC-4691-B43A-AC68CE775A32}" srcOrd="3" destOrd="0" presId="urn:microsoft.com/office/officeart/2005/8/layout/chevron1"/>
    <dgm:cxn modelId="{85B4096A-B9AE-4414-8E68-CD7E78A352AD}" type="presParOf" srcId="{2741778A-A66B-46F3-8474-4B2FE0CEA606}" destId="{D2538BA2-A8D1-4925-8BC1-DDAB7AFC47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4AC825-DEBC-4A84-BC2E-6C258607CC6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zh-CN" altLang="en-US"/>
        </a:p>
      </dgm:t>
    </dgm:pt>
    <dgm:pt modelId="{7AD214DE-7B12-4F4D-895C-7497DF6A9ABD}">
      <dgm:prSet phldrT="[文本]"/>
      <dgm:spPr/>
      <dgm:t>
        <a:bodyPr/>
        <a:lstStyle/>
        <a:p>
          <a:r>
            <a:rPr lang="zh-CN" altLang="en-US" dirty="0">
              <a:latin typeface="微软雅黑" pitchFamily="34" charset="-122"/>
              <a:ea typeface="微软雅黑" pitchFamily="34" charset="-122"/>
            </a:rPr>
            <a:t>与人文社会科学研究的广度和深度的拓展相联系</a:t>
          </a:r>
        </a:p>
      </dgm:t>
    </dgm:pt>
    <dgm:pt modelId="{076C0A5E-9422-4FD2-AD4E-5871AAA951A2}" type="parTrans" cxnId="{113B13DC-3B14-40D5-BC55-B5E195C87B05}">
      <dgm:prSet/>
      <dgm:spPr/>
      <dgm:t>
        <a:bodyPr/>
        <a:lstStyle/>
        <a:p>
          <a:endParaRPr lang="zh-CN" altLang="en-US"/>
        </a:p>
      </dgm:t>
    </dgm:pt>
    <dgm:pt modelId="{288609A4-5FFB-474D-8DA8-341862FB40A4}" type="sibTrans" cxnId="{113B13DC-3B14-40D5-BC55-B5E195C87B05}">
      <dgm:prSet/>
      <dgm:spPr/>
      <dgm:t>
        <a:bodyPr/>
        <a:lstStyle/>
        <a:p>
          <a:endParaRPr lang="zh-CN" altLang="en-US"/>
        </a:p>
      </dgm:t>
    </dgm:pt>
    <dgm:pt modelId="{E9634B79-72F6-4DFB-8763-7CED57E015DA}">
      <dgm:prSet phldrT="[文本]"/>
      <dgm:spPr/>
      <dgm:t>
        <a:bodyPr/>
        <a:lstStyle/>
        <a:p>
          <a:r>
            <a:rPr lang="zh-CN" altLang="en-US" dirty="0">
              <a:latin typeface="微软雅黑" pitchFamily="34" charset="-122"/>
              <a:ea typeface="微软雅黑" pitchFamily="34" charset="-122"/>
            </a:rPr>
            <a:t>研究的时空视野越宽，对人文社科的理性认识越深</a:t>
          </a:r>
        </a:p>
      </dgm:t>
    </dgm:pt>
    <dgm:pt modelId="{5A529E17-0340-4116-9368-21316FFF9D2A}" type="parTrans" cxnId="{D7CEC076-F484-4381-B6E9-0364B9B9DB66}">
      <dgm:prSet/>
      <dgm:spPr/>
      <dgm:t>
        <a:bodyPr/>
        <a:lstStyle/>
        <a:p>
          <a:endParaRPr lang="zh-CN" altLang="en-US"/>
        </a:p>
      </dgm:t>
    </dgm:pt>
    <dgm:pt modelId="{B0EDDCFC-7B37-4128-8C00-9DA46F218656}" type="sibTrans" cxnId="{D7CEC076-F484-4381-B6E9-0364B9B9DB66}">
      <dgm:prSet/>
      <dgm:spPr/>
      <dgm:t>
        <a:bodyPr/>
        <a:lstStyle/>
        <a:p>
          <a:endParaRPr lang="zh-CN" altLang="en-US"/>
        </a:p>
      </dgm:t>
    </dgm:pt>
    <dgm:pt modelId="{ADE0D22E-43F3-4AA8-A3A7-63E11B31DBF8}" type="pres">
      <dgm:prSet presAssocID="{124AC825-DEBC-4A84-BC2E-6C258607CC60}" presName="diagram" presStyleCnt="0">
        <dgm:presLayoutVars>
          <dgm:dir/>
          <dgm:resizeHandles val="exact"/>
        </dgm:presLayoutVars>
      </dgm:prSet>
      <dgm:spPr/>
    </dgm:pt>
    <dgm:pt modelId="{85E83C35-1DAD-475A-8197-F2B992467881}" type="pres">
      <dgm:prSet presAssocID="{7AD214DE-7B12-4F4D-895C-7497DF6A9ABD}" presName="arrow" presStyleLbl="node1" presStyleIdx="0" presStyleCnt="2">
        <dgm:presLayoutVars>
          <dgm:bulletEnabled val="1"/>
        </dgm:presLayoutVars>
      </dgm:prSet>
      <dgm:spPr/>
    </dgm:pt>
    <dgm:pt modelId="{70049B0E-1F04-48EA-BC1A-D6CE78A58B17}" type="pres">
      <dgm:prSet presAssocID="{E9634B79-72F6-4DFB-8763-7CED57E015DA}" presName="arrow" presStyleLbl="node1" presStyleIdx="1" presStyleCnt="2">
        <dgm:presLayoutVars>
          <dgm:bulletEnabled val="1"/>
        </dgm:presLayoutVars>
      </dgm:prSet>
      <dgm:spPr/>
    </dgm:pt>
  </dgm:ptLst>
  <dgm:cxnLst>
    <dgm:cxn modelId="{DEA2984B-DE23-46B3-AA6F-9F236ED3D129}" type="presOf" srcId="{124AC825-DEBC-4A84-BC2E-6C258607CC60}" destId="{ADE0D22E-43F3-4AA8-A3A7-63E11B31DBF8}" srcOrd="0" destOrd="0" presId="urn:microsoft.com/office/officeart/2005/8/layout/arrow5"/>
    <dgm:cxn modelId="{751C7E51-474E-46D5-A553-1D266BB6A44C}" type="presOf" srcId="{7AD214DE-7B12-4F4D-895C-7497DF6A9ABD}" destId="{85E83C35-1DAD-475A-8197-F2B992467881}" srcOrd="0" destOrd="0" presId="urn:microsoft.com/office/officeart/2005/8/layout/arrow5"/>
    <dgm:cxn modelId="{D7CEC076-F484-4381-B6E9-0364B9B9DB66}" srcId="{124AC825-DEBC-4A84-BC2E-6C258607CC60}" destId="{E9634B79-72F6-4DFB-8763-7CED57E015DA}" srcOrd="1" destOrd="0" parTransId="{5A529E17-0340-4116-9368-21316FFF9D2A}" sibTransId="{B0EDDCFC-7B37-4128-8C00-9DA46F218656}"/>
    <dgm:cxn modelId="{94193885-6693-4277-BAF8-2E8A2D7C48D3}" type="presOf" srcId="{E9634B79-72F6-4DFB-8763-7CED57E015DA}" destId="{70049B0E-1F04-48EA-BC1A-D6CE78A58B17}" srcOrd="0" destOrd="0" presId="urn:microsoft.com/office/officeart/2005/8/layout/arrow5"/>
    <dgm:cxn modelId="{113B13DC-3B14-40D5-BC55-B5E195C87B05}" srcId="{124AC825-DEBC-4A84-BC2E-6C258607CC60}" destId="{7AD214DE-7B12-4F4D-895C-7497DF6A9ABD}" srcOrd="0" destOrd="0" parTransId="{076C0A5E-9422-4FD2-AD4E-5871AAA951A2}" sibTransId="{288609A4-5FFB-474D-8DA8-341862FB40A4}"/>
    <dgm:cxn modelId="{89483077-08F6-42E5-BC49-6BEBA2A1FD58}" type="presParOf" srcId="{ADE0D22E-43F3-4AA8-A3A7-63E11B31DBF8}" destId="{85E83C35-1DAD-475A-8197-F2B992467881}" srcOrd="0" destOrd="0" presId="urn:microsoft.com/office/officeart/2005/8/layout/arrow5"/>
    <dgm:cxn modelId="{444AF149-B209-453B-BA77-939A20EEA388}" type="presParOf" srcId="{ADE0D22E-43F3-4AA8-A3A7-63E11B31DBF8}" destId="{70049B0E-1F04-48EA-BC1A-D6CE78A58B17}"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D0C11D-1446-40EB-917A-BB25D9B3FF12}" type="doc">
      <dgm:prSet loTypeId="urn:microsoft.com/office/officeart/2005/8/layout/cycle8" loCatId="cycle" qsTypeId="urn:microsoft.com/office/officeart/2005/8/quickstyle/simple1" qsCatId="simple" csTypeId="urn:microsoft.com/office/officeart/2005/8/colors/accent1_2" csCatId="accent1" phldr="1"/>
      <dgm:spPr/>
    </dgm:pt>
    <dgm:pt modelId="{2E02CAFD-FAC5-460F-AEEF-62ED14C93AF9}">
      <dgm:prSet phldrT="[文本]" custT="1"/>
      <dgm:spPr/>
      <dgm:t>
        <a:bodyPr/>
        <a:lstStyle/>
        <a:p>
          <a:r>
            <a:rPr lang="zh-CN" altLang="en-US" sz="2400" dirty="0">
              <a:latin typeface="华文行楷" pitchFamily="2" charset="-122"/>
              <a:ea typeface="华文行楷" pitchFamily="2" charset="-122"/>
            </a:rPr>
            <a:t>社会学、</a:t>
          </a:r>
        </a:p>
      </dgm:t>
    </dgm:pt>
    <dgm:pt modelId="{F2A8CF6B-AFE1-463C-991A-2678292A16DE}" type="parTrans" cxnId="{97D6CD4A-DE0A-471E-B353-2EE913460000}">
      <dgm:prSet/>
      <dgm:spPr/>
      <dgm:t>
        <a:bodyPr/>
        <a:lstStyle/>
        <a:p>
          <a:endParaRPr lang="zh-CN" altLang="en-US"/>
        </a:p>
      </dgm:t>
    </dgm:pt>
    <dgm:pt modelId="{A5A678F5-AB0A-484B-B384-84AA3E967CBC}" type="sibTrans" cxnId="{97D6CD4A-DE0A-471E-B353-2EE913460000}">
      <dgm:prSet/>
      <dgm:spPr/>
      <dgm:t>
        <a:bodyPr/>
        <a:lstStyle/>
        <a:p>
          <a:endParaRPr lang="zh-CN" altLang="en-US"/>
        </a:p>
      </dgm:t>
    </dgm:pt>
    <dgm:pt modelId="{56F56EB0-708C-4232-B695-7751AEE1BFF7}">
      <dgm:prSet phldrT="[文本]" custT="1"/>
      <dgm:spPr/>
      <dgm:t>
        <a:bodyPr/>
        <a:lstStyle/>
        <a:p>
          <a:r>
            <a:rPr lang="zh-CN" altLang="en-US" sz="2400" dirty="0">
              <a:latin typeface="华文行楷" pitchFamily="2" charset="-122"/>
              <a:ea typeface="华文行楷" pitchFamily="2" charset="-122"/>
            </a:rPr>
            <a:t>文艺学</a:t>
          </a:r>
        </a:p>
      </dgm:t>
    </dgm:pt>
    <dgm:pt modelId="{368BA291-56FC-4462-823A-0AC17BEF13C8}" type="parTrans" cxnId="{02427E77-F7C2-486C-B76D-289EB7A20B91}">
      <dgm:prSet/>
      <dgm:spPr/>
      <dgm:t>
        <a:bodyPr/>
        <a:lstStyle/>
        <a:p>
          <a:endParaRPr lang="zh-CN" altLang="en-US"/>
        </a:p>
      </dgm:t>
    </dgm:pt>
    <dgm:pt modelId="{C5C713DB-16D3-438F-BD1E-F63A8DE42112}" type="sibTrans" cxnId="{02427E77-F7C2-486C-B76D-289EB7A20B91}">
      <dgm:prSet/>
      <dgm:spPr/>
      <dgm:t>
        <a:bodyPr/>
        <a:lstStyle/>
        <a:p>
          <a:endParaRPr lang="zh-CN" altLang="en-US"/>
        </a:p>
      </dgm:t>
    </dgm:pt>
    <dgm:pt modelId="{9647E39F-A442-488B-B77B-C002E65B72AA}">
      <dgm:prSet phldrT="[文本]" custT="1"/>
      <dgm:spPr/>
      <dgm:t>
        <a:bodyPr/>
        <a:lstStyle/>
        <a:p>
          <a:r>
            <a:rPr lang="zh-CN" altLang="en-US" sz="2400" dirty="0">
              <a:latin typeface="华文行楷" pitchFamily="2" charset="-122"/>
              <a:ea typeface="华文行楷" pitchFamily="2" charset="-122"/>
            </a:rPr>
            <a:t>心理学</a:t>
          </a:r>
        </a:p>
      </dgm:t>
    </dgm:pt>
    <dgm:pt modelId="{3DB45C90-A60E-45D1-8FE3-AAF8047BA229}" type="parTrans" cxnId="{3C5AE66D-7A07-4CCC-8C5C-4E2A95E35037}">
      <dgm:prSet/>
      <dgm:spPr/>
      <dgm:t>
        <a:bodyPr/>
        <a:lstStyle/>
        <a:p>
          <a:endParaRPr lang="zh-CN" altLang="en-US"/>
        </a:p>
      </dgm:t>
    </dgm:pt>
    <dgm:pt modelId="{C61CA727-581C-47CB-A00D-9336E11EF567}" type="sibTrans" cxnId="{3C5AE66D-7A07-4CCC-8C5C-4E2A95E35037}">
      <dgm:prSet/>
      <dgm:spPr/>
      <dgm:t>
        <a:bodyPr/>
        <a:lstStyle/>
        <a:p>
          <a:endParaRPr lang="zh-CN" altLang="en-US"/>
        </a:p>
      </dgm:t>
    </dgm:pt>
    <dgm:pt modelId="{7245DD0A-5172-4255-BA08-E723DE356DD7}">
      <dgm:prSet phldrT="[文本]" custT="1"/>
      <dgm:spPr/>
      <dgm:t>
        <a:bodyPr/>
        <a:lstStyle/>
        <a:p>
          <a:r>
            <a:rPr lang="zh-CN" altLang="en-US" sz="2400" dirty="0">
              <a:latin typeface="华文行楷" pitchFamily="2" charset="-122"/>
              <a:ea typeface="华文行楷" pitchFamily="2" charset="-122"/>
            </a:rPr>
            <a:t>管理学、法学等</a:t>
          </a:r>
        </a:p>
      </dgm:t>
    </dgm:pt>
    <dgm:pt modelId="{6D906EF5-213C-41C3-B8FD-1E6321B87E94}" type="parTrans" cxnId="{BBBE8473-70A3-403A-A6FF-9CC636931130}">
      <dgm:prSet/>
      <dgm:spPr/>
      <dgm:t>
        <a:bodyPr/>
        <a:lstStyle/>
        <a:p>
          <a:endParaRPr lang="zh-CN" altLang="en-US"/>
        </a:p>
      </dgm:t>
    </dgm:pt>
    <dgm:pt modelId="{FAEC7BFA-77B4-466B-BB6E-90899DD12304}" type="sibTrans" cxnId="{BBBE8473-70A3-403A-A6FF-9CC636931130}">
      <dgm:prSet/>
      <dgm:spPr/>
      <dgm:t>
        <a:bodyPr/>
        <a:lstStyle/>
        <a:p>
          <a:endParaRPr lang="zh-CN" altLang="en-US"/>
        </a:p>
      </dgm:t>
    </dgm:pt>
    <dgm:pt modelId="{6FDCCE6A-0BE2-44E0-B14C-45B562A93E19}">
      <dgm:prSet phldrT="[文本]" custT="1"/>
      <dgm:spPr/>
      <dgm:t>
        <a:bodyPr/>
        <a:lstStyle/>
        <a:p>
          <a:r>
            <a:rPr lang="zh-CN" altLang="en-US" sz="2400" dirty="0">
              <a:latin typeface="华文行楷" pitchFamily="2" charset="-122"/>
              <a:ea typeface="华文行楷" pitchFamily="2" charset="-122"/>
            </a:rPr>
            <a:t>教育学</a:t>
          </a:r>
        </a:p>
      </dgm:t>
    </dgm:pt>
    <dgm:pt modelId="{ED185853-1D91-4DD5-93CA-2893C6E268AC}" type="parTrans" cxnId="{9E6E59E7-2207-44E3-98E1-680EF0B21523}">
      <dgm:prSet/>
      <dgm:spPr/>
      <dgm:t>
        <a:bodyPr/>
        <a:lstStyle/>
        <a:p>
          <a:endParaRPr lang="zh-CN" altLang="en-US"/>
        </a:p>
      </dgm:t>
    </dgm:pt>
    <dgm:pt modelId="{4EB314B6-0FCF-4D13-9D01-DEF4EE5DF780}" type="sibTrans" cxnId="{9E6E59E7-2207-44E3-98E1-680EF0B21523}">
      <dgm:prSet/>
      <dgm:spPr/>
      <dgm:t>
        <a:bodyPr/>
        <a:lstStyle/>
        <a:p>
          <a:endParaRPr lang="zh-CN" altLang="en-US"/>
        </a:p>
      </dgm:t>
    </dgm:pt>
    <dgm:pt modelId="{89BDD120-8BED-42BF-A6BD-263449BD7B99}">
      <dgm:prSet phldrT="[文本]" custT="1"/>
      <dgm:spPr/>
      <dgm:t>
        <a:bodyPr/>
        <a:lstStyle/>
        <a:p>
          <a:r>
            <a:rPr lang="zh-CN" altLang="en-US" sz="2400" dirty="0">
              <a:latin typeface="华文行楷" pitchFamily="2" charset="-122"/>
              <a:ea typeface="华文行楷" pitchFamily="2" charset="-122"/>
            </a:rPr>
            <a:t>人类学、未来学等</a:t>
          </a:r>
        </a:p>
      </dgm:t>
    </dgm:pt>
    <dgm:pt modelId="{4B9CA6E3-B5A2-48FD-81E2-E3CB54AF6C94}" type="parTrans" cxnId="{59325417-7390-4F40-B810-1CDD691377B3}">
      <dgm:prSet/>
      <dgm:spPr/>
      <dgm:t>
        <a:bodyPr/>
        <a:lstStyle/>
        <a:p>
          <a:endParaRPr lang="zh-CN" altLang="en-US"/>
        </a:p>
      </dgm:t>
    </dgm:pt>
    <dgm:pt modelId="{4787FC74-CDF0-4849-97FF-6EDE09057807}" type="sibTrans" cxnId="{59325417-7390-4F40-B810-1CDD691377B3}">
      <dgm:prSet/>
      <dgm:spPr/>
      <dgm:t>
        <a:bodyPr/>
        <a:lstStyle/>
        <a:p>
          <a:endParaRPr lang="zh-CN" altLang="en-US"/>
        </a:p>
      </dgm:t>
    </dgm:pt>
    <dgm:pt modelId="{42794932-3284-44FF-BE3A-26E4AA3535F7}">
      <dgm:prSet phldrT="[文本]" custT="1"/>
      <dgm:spPr/>
      <dgm:t>
        <a:bodyPr/>
        <a:lstStyle/>
        <a:p>
          <a:r>
            <a:rPr lang="zh-CN" altLang="en-US" sz="2400" dirty="0">
              <a:latin typeface="华文行楷" pitchFamily="2" charset="-122"/>
              <a:ea typeface="华文行楷" pitchFamily="2" charset="-122"/>
            </a:rPr>
            <a:t>历史学</a:t>
          </a:r>
        </a:p>
      </dgm:t>
    </dgm:pt>
    <dgm:pt modelId="{4E41A028-DA99-4288-8AFF-FBDDD762C293}" type="parTrans" cxnId="{F2941D00-86ED-4998-986F-65F25E376B27}">
      <dgm:prSet/>
      <dgm:spPr/>
      <dgm:t>
        <a:bodyPr/>
        <a:lstStyle/>
        <a:p>
          <a:endParaRPr lang="zh-CN" altLang="en-US"/>
        </a:p>
      </dgm:t>
    </dgm:pt>
    <dgm:pt modelId="{94C145DA-D367-4629-96AD-E14CA9E46007}" type="sibTrans" cxnId="{F2941D00-86ED-4998-986F-65F25E376B27}">
      <dgm:prSet/>
      <dgm:spPr/>
      <dgm:t>
        <a:bodyPr/>
        <a:lstStyle/>
        <a:p>
          <a:endParaRPr lang="zh-CN" altLang="en-US"/>
        </a:p>
      </dgm:t>
    </dgm:pt>
    <dgm:pt modelId="{90615E96-0C0D-450A-8935-B112C0DFD82D}" type="pres">
      <dgm:prSet presAssocID="{56D0C11D-1446-40EB-917A-BB25D9B3FF12}" presName="compositeShape" presStyleCnt="0">
        <dgm:presLayoutVars>
          <dgm:chMax val="7"/>
          <dgm:dir/>
          <dgm:resizeHandles val="exact"/>
        </dgm:presLayoutVars>
      </dgm:prSet>
      <dgm:spPr/>
    </dgm:pt>
    <dgm:pt modelId="{D731621B-9244-447B-AE09-BBDFBB771242}" type="pres">
      <dgm:prSet presAssocID="{56D0C11D-1446-40EB-917A-BB25D9B3FF12}" presName="wedge1" presStyleLbl="node1" presStyleIdx="0" presStyleCnt="7"/>
      <dgm:spPr/>
    </dgm:pt>
    <dgm:pt modelId="{9A8CBD60-BBB4-4122-A26E-D800AEB75160}" type="pres">
      <dgm:prSet presAssocID="{56D0C11D-1446-40EB-917A-BB25D9B3FF12}" presName="dummy1a" presStyleCnt="0"/>
      <dgm:spPr/>
    </dgm:pt>
    <dgm:pt modelId="{1519981A-8742-4C34-910C-42A63A0E3F48}" type="pres">
      <dgm:prSet presAssocID="{56D0C11D-1446-40EB-917A-BB25D9B3FF12}" presName="dummy1b" presStyleCnt="0"/>
      <dgm:spPr/>
    </dgm:pt>
    <dgm:pt modelId="{A9A2CC18-A68C-44DD-8DB7-3E64AFF57325}" type="pres">
      <dgm:prSet presAssocID="{56D0C11D-1446-40EB-917A-BB25D9B3FF12}" presName="wedge1Tx" presStyleLbl="node1" presStyleIdx="0" presStyleCnt="7">
        <dgm:presLayoutVars>
          <dgm:chMax val="0"/>
          <dgm:chPref val="0"/>
          <dgm:bulletEnabled val="1"/>
        </dgm:presLayoutVars>
      </dgm:prSet>
      <dgm:spPr/>
    </dgm:pt>
    <dgm:pt modelId="{57BA8A6B-E505-4066-88DE-B120962F5053}" type="pres">
      <dgm:prSet presAssocID="{56D0C11D-1446-40EB-917A-BB25D9B3FF12}" presName="wedge2" presStyleLbl="node1" presStyleIdx="1" presStyleCnt="7"/>
      <dgm:spPr/>
    </dgm:pt>
    <dgm:pt modelId="{2066C3F6-E821-4134-A94A-BCDC13C6E046}" type="pres">
      <dgm:prSet presAssocID="{56D0C11D-1446-40EB-917A-BB25D9B3FF12}" presName="dummy2a" presStyleCnt="0"/>
      <dgm:spPr/>
    </dgm:pt>
    <dgm:pt modelId="{952FB1B0-5968-4D3E-B665-D9A5DA7AE02D}" type="pres">
      <dgm:prSet presAssocID="{56D0C11D-1446-40EB-917A-BB25D9B3FF12}" presName="dummy2b" presStyleCnt="0"/>
      <dgm:spPr/>
    </dgm:pt>
    <dgm:pt modelId="{6D8906A4-E2D3-42DE-8221-CF603A6C3632}" type="pres">
      <dgm:prSet presAssocID="{56D0C11D-1446-40EB-917A-BB25D9B3FF12}" presName="wedge2Tx" presStyleLbl="node1" presStyleIdx="1" presStyleCnt="7">
        <dgm:presLayoutVars>
          <dgm:chMax val="0"/>
          <dgm:chPref val="0"/>
          <dgm:bulletEnabled val="1"/>
        </dgm:presLayoutVars>
      </dgm:prSet>
      <dgm:spPr/>
    </dgm:pt>
    <dgm:pt modelId="{CA3BBB46-2223-41DB-86A1-10E495BC01D2}" type="pres">
      <dgm:prSet presAssocID="{56D0C11D-1446-40EB-917A-BB25D9B3FF12}" presName="wedge3" presStyleLbl="node1" presStyleIdx="2" presStyleCnt="7"/>
      <dgm:spPr/>
    </dgm:pt>
    <dgm:pt modelId="{22B1541D-AD85-49C3-91F4-BECB809F8B8E}" type="pres">
      <dgm:prSet presAssocID="{56D0C11D-1446-40EB-917A-BB25D9B3FF12}" presName="dummy3a" presStyleCnt="0"/>
      <dgm:spPr/>
    </dgm:pt>
    <dgm:pt modelId="{F08B3C77-58A7-4444-8D5E-992879676393}" type="pres">
      <dgm:prSet presAssocID="{56D0C11D-1446-40EB-917A-BB25D9B3FF12}" presName="dummy3b" presStyleCnt="0"/>
      <dgm:spPr/>
    </dgm:pt>
    <dgm:pt modelId="{9A9748E9-E930-446D-A045-24350AD5E0C2}" type="pres">
      <dgm:prSet presAssocID="{56D0C11D-1446-40EB-917A-BB25D9B3FF12}" presName="wedge3Tx" presStyleLbl="node1" presStyleIdx="2" presStyleCnt="7">
        <dgm:presLayoutVars>
          <dgm:chMax val="0"/>
          <dgm:chPref val="0"/>
          <dgm:bulletEnabled val="1"/>
        </dgm:presLayoutVars>
      </dgm:prSet>
      <dgm:spPr/>
    </dgm:pt>
    <dgm:pt modelId="{58F364B6-04DE-4712-8AFA-A3D93453EE37}" type="pres">
      <dgm:prSet presAssocID="{56D0C11D-1446-40EB-917A-BB25D9B3FF12}" presName="wedge4" presStyleLbl="node1" presStyleIdx="3" presStyleCnt="7"/>
      <dgm:spPr/>
    </dgm:pt>
    <dgm:pt modelId="{554CCC46-1337-43F7-B2F8-80FB18CD09EB}" type="pres">
      <dgm:prSet presAssocID="{56D0C11D-1446-40EB-917A-BB25D9B3FF12}" presName="dummy4a" presStyleCnt="0"/>
      <dgm:spPr/>
    </dgm:pt>
    <dgm:pt modelId="{650F6937-44A0-4BDD-ACDA-B5FD5FF6D7C1}" type="pres">
      <dgm:prSet presAssocID="{56D0C11D-1446-40EB-917A-BB25D9B3FF12}" presName="dummy4b" presStyleCnt="0"/>
      <dgm:spPr/>
    </dgm:pt>
    <dgm:pt modelId="{8382FED5-0D41-4282-89AF-10BEFC7465CA}" type="pres">
      <dgm:prSet presAssocID="{56D0C11D-1446-40EB-917A-BB25D9B3FF12}" presName="wedge4Tx" presStyleLbl="node1" presStyleIdx="3" presStyleCnt="7">
        <dgm:presLayoutVars>
          <dgm:chMax val="0"/>
          <dgm:chPref val="0"/>
          <dgm:bulletEnabled val="1"/>
        </dgm:presLayoutVars>
      </dgm:prSet>
      <dgm:spPr/>
    </dgm:pt>
    <dgm:pt modelId="{92DF73DE-A766-4892-B286-5CCEE12C8DED}" type="pres">
      <dgm:prSet presAssocID="{56D0C11D-1446-40EB-917A-BB25D9B3FF12}" presName="wedge5" presStyleLbl="node1" presStyleIdx="4" presStyleCnt="7"/>
      <dgm:spPr/>
    </dgm:pt>
    <dgm:pt modelId="{96AF1A34-EE3A-4B86-A005-BC0E40780134}" type="pres">
      <dgm:prSet presAssocID="{56D0C11D-1446-40EB-917A-BB25D9B3FF12}" presName="dummy5a" presStyleCnt="0"/>
      <dgm:spPr/>
    </dgm:pt>
    <dgm:pt modelId="{D43879EB-5A00-4513-999F-7FCF6CF292B4}" type="pres">
      <dgm:prSet presAssocID="{56D0C11D-1446-40EB-917A-BB25D9B3FF12}" presName="dummy5b" presStyleCnt="0"/>
      <dgm:spPr/>
    </dgm:pt>
    <dgm:pt modelId="{49132BE9-7529-4A29-97D6-969C16C37A06}" type="pres">
      <dgm:prSet presAssocID="{56D0C11D-1446-40EB-917A-BB25D9B3FF12}" presName="wedge5Tx" presStyleLbl="node1" presStyleIdx="4" presStyleCnt="7">
        <dgm:presLayoutVars>
          <dgm:chMax val="0"/>
          <dgm:chPref val="0"/>
          <dgm:bulletEnabled val="1"/>
        </dgm:presLayoutVars>
      </dgm:prSet>
      <dgm:spPr/>
    </dgm:pt>
    <dgm:pt modelId="{B72DE061-5DBE-4057-BB4D-FB75897793B9}" type="pres">
      <dgm:prSet presAssocID="{56D0C11D-1446-40EB-917A-BB25D9B3FF12}" presName="wedge6" presStyleLbl="node1" presStyleIdx="5" presStyleCnt="7"/>
      <dgm:spPr/>
    </dgm:pt>
    <dgm:pt modelId="{C8C0C243-4E20-427F-9132-1C966036BE28}" type="pres">
      <dgm:prSet presAssocID="{56D0C11D-1446-40EB-917A-BB25D9B3FF12}" presName="dummy6a" presStyleCnt="0"/>
      <dgm:spPr/>
    </dgm:pt>
    <dgm:pt modelId="{8A2B25F4-7EF5-4F72-808C-0124D156EA8F}" type="pres">
      <dgm:prSet presAssocID="{56D0C11D-1446-40EB-917A-BB25D9B3FF12}" presName="dummy6b" presStyleCnt="0"/>
      <dgm:spPr/>
    </dgm:pt>
    <dgm:pt modelId="{C3A00133-C428-4BB2-9823-B58893D0E36F}" type="pres">
      <dgm:prSet presAssocID="{56D0C11D-1446-40EB-917A-BB25D9B3FF12}" presName="wedge6Tx" presStyleLbl="node1" presStyleIdx="5" presStyleCnt="7">
        <dgm:presLayoutVars>
          <dgm:chMax val="0"/>
          <dgm:chPref val="0"/>
          <dgm:bulletEnabled val="1"/>
        </dgm:presLayoutVars>
      </dgm:prSet>
      <dgm:spPr/>
    </dgm:pt>
    <dgm:pt modelId="{315F222B-650A-4840-A917-A414BEBE836F}" type="pres">
      <dgm:prSet presAssocID="{56D0C11D-1446-40EB-917A-BB25D9B3FF12}" presName="wedge7" presStyleLbl="node1" presStyleIdx="6" presStyleCnt="7"/>
      <dgm:spPr/>
    </dgm:pt>
    <dgm:pt modelId="{C6845A46-A14D-4BA3-8A08-90B2CC508D7A}" type="pres">
      <dgm:prSet presAssocID="{56D0C11D-1446-40EB-917A-BB25D9B3FF12}" presName="dummy7a" presStyleCnt="0"/>
      <dgm:spPr/>
    </dgm:pt>
    <dgm:pt modelId="{10004DA6-C8CB-46E2-BEED-03CC5D56693F}" type="pres">
      <dgm:prSet presAssocID="{56D0C11D-1446-40EB-917A-BB25D9B3FF12}" presName="dummy7b" presStyleCnt="0"/>
      <dgm:spPr/>
    </dgm:pt>
    <dgm:pt modelId="{77172B80-D673-49E6-9FD1-F823FFD28B8F}" type="pres">
      <dgm:prSet presAssocID="{56D0C11D-1446-40EB-917A-BB25D9B3FF12}" presName="wedge7Tx" presStyleLbl="node1" presStyleIdx="6" presStyleCnt="7">
        <dgm:presLayoutVars>
          <dgm:chMax val="0"/>
          <dgm:chPref val="0"/>
          <dgm:bulletEnabled val="1"/>
        </dgm:presLayoutVars>
      </dgm:prSet>
      <dgm:spPr/>
    </dgm:pt>
    <dgm:pt modelId="{F9760558-B4C9-43D1-8CE2-54994EDE3250}" type="pres">
      <dgm:prSet presAssocID="{A5A678F5-AB0A-484B-B384-84AA3E967CBC}" presName="arrowWedge1" presStyleLbl="fgSibTrans2D1" presStyleIdx="0" presStyleCnt="7"/>
      <dgm:spPr/>
    </dgm:pt>
    <dgm:pt modelId="{2FB11E49-2631-488E-9856-E32946345634}" type="pres">
      <dgm:prSet presAssocID="{C61CA727-581C-47CB-A00D-9336E11EF567}" presName="arrowWedge2" presStyleLbl="fgSibTrans2D1" presStyleIdx="1" presStyleCnt="7"/>
      <dgm:spPr/>
    </dgm:pt>
    <dgm:pt modelId="{F7F95C26-A296-4F36-A064-1363DAFAC23F}" type="pres">
      <dgm:prSet presAssocID="{FAEC7BFA-77B4-466B-BB6E-90899DD12304}" presName="arrowWedge3" presStyleLbl="fgSibTrans2D1" presStyleIdx="2" presStyleCnt="7"/>
      <dgm:spPr/>
    </dgm:pt>
    <dgm:pt modelId="{70291264-6028-44B2-A84B-568278676C5E}" type="pres">
      <dgm:prSet presAssocID="{4EB314B6-0FCF-4D13-9D01-DEF4EE5DF780}" presName="arrowWedge4" presStyleLbl="fgSibTrans2D1" presStyleIdx="3" presStyleCnt="7"/>
      <dgm:spPr/>
    </dgm:pt>
    <dgm:pt modelId="{F150CEBF-470A-4C15-90C2-9D04B4CE6A69}" type="pres">
      <dgm:prSet presAssocID="{4787FC74-CDF0-4849-97FF-6EDE09057807}" presName="arrowWedge5" presStyleLbl="fgSibTrans2D1" presStyleIdx="4" presStyleCnt="7"/>
      <dgm:spPr/>
    </dgm:pt>
    <dgm:pt modelId="{8BE00F16-CB46-42E6-BF99-7D02BACB943E}" type="pres">
      <dgm:prSet presAssocID="{94C145DA-D367-4629-96AD-E14CA9E46007}" presName="arrowWedge6" presStyleLbl="fgSibTrans2D1" presStyleIdx="5" presStyleCnt="7"/>
      <dgm:spPr/>
    </dgm:pt>
    <dgm:pt modelId="{539C21D3-1E6F-43F0-8F6B-EB35DB75A973}" type="pres">
      <dgm:prSet presAssocID="{C5C713DB-16D3-438F-BD1E-F63A8DE42112}" presName="arrowWedge7" presStyleLbl="fgSibTrans2D1" presStyleIdx="6" presStyleCnt="7"/>
      <dgm:spPr/>
    </dgm:pt>
  </dgm:ptLst>
  <dgm:cxnLst>
    <dgm:cxn modelId="{F2941D00-86ED-4998-986F-65F25E376B27}" srcId="{56D0C11D-1446-40EB-917A-BB25D9B3FF12}" destId="{42794932-3284-44FF-BE3A-26E4AA3535F7}" srcOrd="5" destOrd="0" parTransId="{4E41A028-DA99-4288-8AFF-FBDDD762C293}" sibTransId="{94C145DA-D367-4629-96AD-E14CA9E46007}"/>
    <dgm:cxn modelId="{37883E02-FCFB-4242-BA4E-A1AAAAFBCDC5}" type="presOf" srcId="{7245DD0A-5172-4255-BA08-E723DE356DD7}" destId="{9A9748E9-E930-446D-A045-24350AD5E0C2}" srcOrd="1" destOrd="0" presId="urn:microsoft.com/office/officeart/2005/8/layout/cycle8"/>
    <dgm:cxn modelId="{1A48FB04-3471-4587-92BB-FE2BAE4CA59A}" type="presOf" srcId="{7245DD0A-5172-4255-BA08-E723DE356DD7}" destId="{CA3BBB46-2223-41DB-86A1-10E495BC01D2}" srcOrd="0" destOrd="0" presId="urn:microsoft.com/office/officeart/2005/8/layout/cycle8"/>
    <dgm:cxn modelId="{7B5B5809-4582-489D-A53E-D9B75B49668A}" type="presOf" srcId="{56F56EB0-708C-4232-B695-7751AEE1BFF7}" destId="{77172B80-D673-49E6-9FD1-F823FFD28B8F}" srcOrd="1" destOrd="0" presId="urn:microsoft.com/office/officeart/2005/8/layout/cycle8"/>
    <dgm:cxn modelId="{59325417-7390-4F40-B810-1CDD691377B3}" srcId="{56D0C11D-1446-40EB-917A-BB25D9B3FF12}" destId="{89BDD120-8BED-42BF-A6BD-263449BD7B99}" srcOrd="4" destOrd="0" parTransId="{4B9CA6E3-B5A2-48FD-81E2-E3CB54AF6C94}" sibTransId="{4787FC74-CDF0-4849-97FF-6EDE09057807}"/>
    <dgm:cxn modelId="{1E35D73F-7001-411A-888A-FC51423C0C89}" type="presOf" srcId="{42794932-3284-44FF-BE3A-26E4AA3535F7}" destId="{B72DE061-5DBE-4057-BB4D-FB75897793B9}" srcOrd="0" destOrd="0" presId="urn:microsoft.com/office/officeart/2005/8/layout/cycle8"/>
    <dgm:cxn modelId="{7EFF7462-CDBF-424B-ACD4-F40DABC75BA1}" type="presOf" srcId="{9647E39F-A442-488B-B77B-C002E65B72AA}" destId="{57BA8A6B-E505-4066-88DE-B120962F5053}" srcOrd="0" destOrd="0" presId="urn:microsoft.com/office/officeart/2005/8/layout/cycle8"/>
    <dgm:cxn modelId="{ED12EC44-AA3E-46A1-92C2-D285AE36691D}" type="presOf" srcId="{6FDCCE6A-0BE2-44E0-B14C-45B562A93E19}" destId="{58F364B6-04DE-4712-8AFA-A3D93453EE37}" srcOrd="0" destOrd="0" presId="urn:microsoft.com/office/officeart/2005/8/layout/cycle8"/>
    <dgm:cxn modelId="{F5876067-ECA7-4490-AC22-55E14F0BBFE3}" type="presOf" srcId="{89BDD120-8BED-42BF-A6BD-263449BD7B99}" destId="{49132BE9-7529-4A29-97D6-969C16C37A06}" srcOrd="1" destOrd="0" presId="urn:microsoft.com/office/officeart/2005/8/layout/cycle8"/>
    <dgm:cxn modelId="{97D6CD4A-DE0A-471E-B353-2EE913460000}" srcId="{56D0C11D-1446-40EB-917A-BB25D9B3FF12}" destId="{2E02CAFD-FAC5-460F-AEEF-62ED14C93AF9}" srcOrd="0" destOrd="0" parTransId="{F2A8CF6B-AFE1-463C-991A-2678292A16DE}" sibTransId="{A5A678F5-AB0A-484B-B384-84AA3E967CBC}"/>
    <dgm:cxn modelId="{3C5AE66D-7A07-4CCC-8C5C-4E2A95E35037}" srcId="{56D0C11D-1446-40EB-917A-BB25D9B3FF12}" destId="{9647E39F-A442-488B-B77B-C002E65B72AA}" srcOrd="1" destOrd="0" parTransId="{3DB45C90-A60E-45D1-8FE3-AAF8047BA229}" sibTransId="{C61CA727-581C-47CB-A00D-9336E11EF567}"/>
    <dgm:cxn modelId="{BBBE8473-70A3-403A-A6FF-9CC636931130}" srcId="{56D0C11D-1446-40EB-917A-BB25D9B3FF12}" destId="{7245DD0A-5172-4255-BA08-E723DE356DD7}" srcOrd="2" destOrd="0" parTransId="{6D906EF5-213C-41C3-B8FD-1E6321B87E94}" sibTransId="{FAEC7BFA-77B4-466B-BB6E-90899DD12304}"/>
    <dgm:cxn modelId="{0566C755-CA8B-4604-AF57-E3C1F7B18F42}" type="presOf" srcId="{9647E39F-A442-488B-B77B-C002E65B72AA}" destId="{6D8906A4-E2D3-42DE-8221-CF603A6C3632}" srcOrd="1" destOrd="0" presId="urn:microsoft.com/office/officeart/2005/8/layout/cycle8"/>
    <dgm:cxn modelId="{02427E77-F7C2-486C-B76D-289EB7A20B91}" srcId="{56D0C11D-1446-40EB-917A-BB25D9B3FF12}" destId="{56F56EB0-708C-4232-B695-7751AEE1BFF7}" srcOrd="6" destOrd="0" parTransId="{368BA291-56FC-4462-823A-0AC17BEF13C8}" sibTransId="{C5C713DB-16D3-438F-BD1E-F63A8DE42112}"/>
    <dgm:cxn modelId="{4A00928B-7EDB-4EED-80F3-CEA2D401D493}" type="presOf" srcId="{42794932-3284-44FF-BE3A-26E4AA3535F7}" destId="{C3A00133-C428-4BB2-9823-B58893D0E36F}" srcOrd="1" destOrd="0" presId="urn:microsoft.com/office/officeart/2005/8/layout/cycle8"/>
    <dgm:cxn modelId="{A0630B99-EB9C-450D-95BE-3CCE5FCFFCD1}" type="presOf" srcId="{2E02CAFD-FAC5-460F-AEEF-62ED14C93AF9}" destId="{D731621B-9244-447B-AE09-BBDFBB771242}" srcOrd="0" destOrd="0" presId="urn:microsoft.com/office/officeart/2005/8/layout/cycle8"/>
    <dgm:cxn modelId="{390B029C-E9C7-404E-9D66-2FDA174BD33D}" type="presOf" srcId="{6FDCCE6A-0BE2-44E0-B14C-45B562A93E19}" destId="{8382FED5-0D41-4282-89AF-10BEFC7465CA}" srcOrd="1" destOrd="0" presId="urn:microsoft.com/office/officeart/2005/8/layout/cycle8"/>
    <dgm:cxn modelId="{A1E4F7A2-3138-4D5D-9F83-27E01D265D49}" type="presOf" srcId="{56D0C11D-1446-40EB-917A-BB25D9B3FF12}" destId="{90615E96-0C0D-450A-8935-B112C0DFD82D}" srcOrd="0" destOrd="0" presId="urn:microsoft.com/office/officeart/2005/8/layout/cycle8"/>
    <dgm:cxn modelId="{935DCEB7-66B9-4FF2-ACBA-D56456FA2258}" type="presOf" srcId="{2E02CAFD-FAC5-460F-AEEF-62ED14C93AF9}" destId="{A9A2CC18-A68C-44DD-8DB7-3E64AFF57325}" srcOrd="1" destOrd="0" presId="urn:microsoft.com/office/officeart/2005/8/layout/cycle8"/>
    <dgm:cxn modelId="{06EA5DBE-7FD2-4028-B0F2-8015613AA9E9}" type="presOf" srcId="{56F56EB0-708C-4232-B695-7751AEE1BFF7}" destId="{315F222B-650A-4840-A917-A414BEBE836F}" srcOrd="0" destOrd="0" presId="urn:microsoft.com/office/officeart/2005/8/layout/cycle8"/>
    <dgm:cxn modelId="{6A5706E3-580C-4A62-AE96-F71EBC904D0E}" type="presOf" srcId="{89BDD120-8BED-42BF-A6BD-263449BD7B99}" destId="{92DF73DE-A766-4892-B286-5CCEE12C8DED}" srcOrd="0" destOrd="0" presId="urn:microsoft.com/office/officeart/2005/8/layout/cycle8"/>
    <dgm:cxn modelId="{9E6E59E7-2207-44E3-98E1-680EF0B21523}" srcId="{56D0C11D-1446-40EB-917A-BB25D9B3FF12}" destId="{6FDCCE6A-0BE2-44E0-B14C-45B562A93E19}" srcOrd="3" destOrd="0" parTransId="{ED185853-1D91-4DD5-93CA-2893C6E268AC}" sibTransId="{4EB314B6-0FCF-4D13-9D01-DEF4EE5DF780}"/>
    <dgm:cxn modelId="{0C343889-EACF-47D3-BE23-C2B96E567D9F}" type="presParOf" srcId="{90615E96-0C0D-450A-8935-B112C0DFD82D}" destId="{D731621B-9244-447B-AE09-BBDFBB771242}" srcOrd="0" destOrd="0" presId="urn:microsoft.com/office/officeart/2005/8/layout/cycle8"/>
    <dgm:cxn modelId="{E9BA6F7C-36D9-45CD-BD76-609714AB6D63}" type="presParOf" srcId="{90615E96-0C0D-450A-8935-B112C0DFD82D}" destId="{9A8CBD60-BBB4-4122-A26E-D800AEB75160}" srcOrd="1" destOrd="0" presId="urn:microsoft.com/office/officeart/2005/8/layout/cycle8"/>
    <dgm:cxn modelId="{52AB9563-3151-4418-98EA-B52E24FA5999}" type="presParOf" srcId="{90615E96-0C0D-450A-8935-B112C0DFD82D}" destId="{1519981A-8742-4C34-910C-42A63A0E3F48}" srcOrd="2" destOrd="0" presId="urn:microsoft.com/office/officeart/2005/8/layout/cycle8"/>
    <dgm:cxn modelId="{D91B9E29-2D43-49E7-98BF-C2DA5B3F48CF}" type="presParOf" srcId="{90615E96-0C0D-450A-8935-B112C0DFD82D}" destId="{A9A2CC18-A68C-44DD-8DB7-3E64AFF57325}" srcOrd="3" destOrd="0" presId="urn:microsoft.com/office/officeart/2005/8/layout/cycle8"/>
    <dgm:cxn modelId="{81830027-5DA5-452F-9B6E-373272CD33CB}" type="presParOf" srcId="{90615E96-0C0D-450A-8935-B112C0DFD82D}" destId="{57BA8A6B-E505-4066-88DE-B120962F5053}" srcOrd="4" destOrd="0" presId="urn:microsoft.com/office/officeart/2005/8/layout/cycle8"/>
    <dgm:cxn modelId="{B8E98545-3739-431B-B061-7201E1B69F80}" type="presParOf" srcId="{90615E96-0C0D-450A-8935-B112C0DFD82D}" destId="{2066C3F6-E821-4134-A94A-BCDC13C6E046}" srcOrd="5" destOrd="0" presId="urn:microsoft.com/office/officeart/2005/8/layout/cycle8"/>
    <dgm:cxn modelId="{E0CEC72C-3219-404E-8CEA-EE935BCC3D8E}" type="presParOf" srcId="{90615E96-0C0D-450A-8935-B112C0DFD82D}" destId="{952FB1B0-5968-4D3E-B665-D9A5DA7AE02D}" srcOrd="6" destOrd="0" presId="urn:microsoft.com/office/officeart/2005/8/layout/cycle8"/>
    <dgm:cxn modelId="{9DB7AB1B-5946-4521-812F-04F7F0F6AE17}" type="presParOf" srcId="{90615E96-0C0D-450A-8935-B112C0DFD82D}" destId="{6D8906A4-E2D3-42DE-8221-CF603A6C3632}" srcOrd="7" destOrd="0" presId="urn:microsoft.com/office/officeart/2005/8/layout/cycle8"/>
    <dgm:cxn modelId="{A6E49522-4E04-4980-860B-8801F6E10C08}" type="presParOf" srcId="{90615E96-0C0D-450A-8935-B112C0DFD82D}" destId="{CA3BBB46-2223-41DB-86A1-10E495BC01D2}" srcOrd="8" destOrd="0" presId="urn:microsoft.com/office/officeart/2005/8/layout/cycle8"/>
    <dgm:cxn modelId="{27827368-0184-4229-A842-70E4B39ABC7E}" type="presParOf" srcId="{90615E96-0C0D-450A-8935-B112C0DFD82D}" destId="{22B1541D-AD85-49C3-91F4-BECB809F8B8E}" srcOrd="9" destOrd="0" presId="urn:microsoft.com/office/officeart/2005/8/layout/cycle8"/>
    <dgm:cxn modelId="{A35090C0-685E-4856-92CC-22BD975E3C3D}" type="presParOf" srcId="{90615E96-0C0D-450A-8935-B112C0DFD82D}" destId="{F08B3C77-58A7-4444-8D5E-992879676393}" srcOrd="10" destOrd="0" presId="urn:microsoft.com/office/officeart/2005/8/layout/cycle8"/>
    <dgm:cxn modelId="{4AA2B03A-A466-43FB-A075-A9CDD282414E}" type="presParOf" srcId="{90615E96-0C0D-450A-8935-B112C0DFD82D}" destId="{9A9748E9-E930-446D-A045-24350AD5E0C2}" srcOrd="11" destOrd="0" presId="urn:microsoft.com/office/officeart/2005/8/layout/cycle8"/>
    <dgm:cxn modelId="{985A15BE-BD26-4280-8792-413B5B398178}" type="presParOf" srcId="{90615E96-0C0D-450A-8935-B112C0DFD82D}" destId="{58F364B6-04DE-4712-8AFA-A3D93453EE37}" srcOrd="12" destOrd="0" presId="urn:microsoft.com/office/officeart/2005/8/layout/cycle8"/>
    <dgm:cxn modelId="{F29FCA16-4E09-4247-B846-9E5C751B1476}" type="presParOf" srcId="{90615E96-0C0D-450A-8935-B112C0DFD82D}" destId="{554CCC46-1337-43F7-B2F8-80FB18CD09EB}" srcOrd="13" destOrd="0" presId="urn:microsoft.com/office/officeart/2005/8/layout/cycle8"/>
    <dgm:cxn modelId="{6E7A2799-7CDD-417D-A4C4-1E0BC4CE58E5}" type="presParOf" srcId="{90615E96-0C0D-450A-8935-B112C0DFD82D}" destId="{650F6937-44A0-4BDD-ACDA-B5FD5FF6D7C1}" srcOrd="14" destOrd="0" presId="urn:microsoft.com/office/officeart/2005/8/layout/cycle8"/>
    <dgm:cxn modelId="{0B61882D-EA73-44A6-AB96-2E32EB8C29CE}" type="presParOf" srcId="{90615E96-0C0D-450A-8935-B112C0DFD82D}" destId="{8382FED5-0D41-4282-89AF-10BEFC7465CA}" srcOrd="15" destOrd="0" presId="urn:microsoft.com/office/officeart/2005/8/layout/cycle8"/>
    <dgm:cxn modelId="{51F59345-2F3B-4182-B7AD-C4E2613AB7C7}" type="presParOf" srcId="{90615E96-0C0D-450A-8935-B112C0DFD82D}" destId="{92DF73DE-A766-4892-B286-5CCEE12C8DED}" srcOrd="16" destOrd="0" presId="urn:microsoft.com/office/officeart/2005/8/layout/cycle8"/>
    <dgm:cxn modelId="{8F3446EF-0295-4CEE-B0E0-492785571950}" type="presParOf" srcId="{90615E96-0C0D-450A-8935-B112C0DFD82D}" destId="{96AF1A34-EE3A-4B86-A005-BC0E40780134}" srcOrd="17" destOrd="0" presId="urn:microsoft.com/office/officeart/2005/8/layout/cycle8"/>
    <dgm:cxn modelId="{230B9886-84EA-4516-A000-BDC9DE50DC0F}" type="presParOf" srcId="{90615E96-0C0D-450A-8935-B112C0DFD82D}" destId="{D43879EB-5A00-4513-999F-7FCF6CF292B4}" srcOrd="18" destOrd="0" presId="urn:microsoft.com/office/officeart/2005/8/layout/cycle8"/>
    <dgm:cxn modelId="{8D71EEEB-0BCE-4CC5-B36E-B5E6D2A206DB}" type="presParOf" srcId="{90615E96-0C0D-450A-8935-B112C0DFD82D}" destId="{49132BE9-7529-4A29-97D6-969C16C37A06}" srcOrd="19" destOrd="0" presId="urn:microsoft.com/office/officeart/2005/8/layout/cycle8"/>
    <dgm:cxn modelId="{88E819A7-18C2-45E4-BAF2-3FBC56E38451}" type="presParOf" srcId="{90615E96-0C0D-450A-8935-B112C0DFD82D}" destId="{B72DE061-5DBE-4057-BB4D-FB75897793B9}" srcOrd="20" destOrd="0" presId="urn:microsoft.com/office/officeart/2005/8/layout/cycle8"/>
    <dgm:cxn modelId="{C86F211C-2D84-46AD-B2EC-E0CE036E6D24}" type="presParOf" srcId="{90615E96-0C0D-450A-8935-B112C0DFD82D}" destId="{C8C0C243-4E20-427F-9132-1C966036BE28}" srcOrd="21" destOrd="0" presId="urn:microsoft.com/office/officeart/2005/8/layout/cycle8"/>
    <dgm:cxn modelId="{D726CAE5-72B4-4D92-B7C5-8E2E552E466D}" type="presParOf" srcId="{90615E96-0C0D-450A-8935-B112C0DFD82D}" destId="{8A2B25F4-7EF5-4F72-808C-0124D156EA8F}" srcOrd="22" destOrd="0" presId="urn:microsoft.com/office/officeart/2005/8/layout/cycle8"/>
    <dgm:cxn modelId="{1012289C-C078-4E16-8422-DD564ED163DA}" type="presParOf" srcId="{90615E96-0C0D-450A-8935-B112C0DFD82D}" destId="{C3A00133-C428-4BB2-9823-B58893D0E36F}" srcOrd="23" destOrd="0" presId="urn:microsoft.com/office/officeart/2005/8/layout/cycle8"/>
    <dgm:cxn modelId="{EED4591B-9906-4D41-93E1-D2E848A3DF58}" type="presParOf" srcId="{90615E96-0C0D-450A-8935-B112C0DFD82D}" destId="{315F222B-650A-4840-A917-A414BEBE836F}" srcOrd="24" destOrd="0" presId="urn:microsoft.com/office/officeart/2005/8/layout/cycle8"/>
    <dgm:cxn modelId="{529AC7CF-BC69-4488-871C-2B4395DBC34B}" type="presParOf" srcId="{90615E96-0C0D-450A-8935-B112C0DFD82D}" destId="{C6845A46-A14D-4BA3-8A08-90B2CC508D7A}" srcOrd="25" destOrd="0" presId="urn:microsoft.com/office/officeart/2005/8/layout/cycle8"/>
    <dgm:cxn modelId="{78D7C84B-AB7C-4C54-B21C-71FE75D31030}" type="presParOf" srcId="{90615E96-0C0D-450A-8935-B112C0DFD82D}" destId="{10004DA6-C8CB-46E2-BEED-03CC5D56693F}" srcOrd="26" destOrd="0" presId="urn:microsoft.com/office/officeart/2005/8/layout/cycle8"/>
    <dgm:cxn modelId="{919E8673-0856-4BA4-8824-43CD3B390E1B}" type="presParOf" srcId="{90615E96-0C0D-450A-8935-B112C0DFD82D}" destId="{77172B80-D673-49E6-9FD1-F823FFD28B8F}" srcOrd="27" destOrd="0" presId="urn:microsoft.com/office/officeart/2005/8/layout/cycle8"/>
    <dgm:cxn modelId="{7C086FD7-B8C9-4AD6-ABDF-CF4152F63FF2}" type="presParOf" srcId="{90615E96-0C0D-450A-8935-B112C0DFD82D}" destId="{F9760558-B4C9-43D1-8CE2-54994EDE3250}" srcOrd="28" destOrd="0" presId="urn:microsoft.com/office/officeart/2005/8/layout/cycle8"/>
    <dgm:cxn modelId="{B7604C4E-4167-4725-9E9C-CB406C366D78}" type="presParOf" srcId="{90615E96-0C0D-450A-8935-B112C0DFD82D}" destId="{2FB11E49-2631-488E-9856-E32946345634}" srcOrd="29" destOrd="0" presId="urn:microsoft.com/office/officeart/2005/8/layout/cycle8"/>
    <dgm:cxn modelId="{67A07D99-D093-41BD-9B48-1E1C1099829B}" type="presParOf" srcId="{90615E96-0C0D-450A-8935-B112C0DFD82D}" destId="{F7F95C26-A296-4F36-A064-1363DAFAC23F}" srcOrd="30" destOrd="0" presId="urn:microsoft.com/office/officeart/2005/8/layout/cycle8"/>
    <dgm:cxn modelId="{EB73CB27-5C80-4C28-8EFD-DBFA6A4CB0D6}" type="presParOf" srcId="{90615E96-0C0D-450A-8935-B112C0DFD82D}" destId="{70291264-6028-44B2-A84B-568278676C5E}" srcOrd="31" destOrd="0" presId="urn:microsoft.com/office/officeart/2005/8/layout/cycle8"/>
    <dgm:cxn modelId="{E83DB2E9-9928-4902-9D56-389C67FFBFC3}" type="presParOf" srcId="{90615E96-0C0D-450A-8935-B112C0DFD82D}" destId="{F150CEBF-470A-4C15-90C2-9D04B4CE6A69}" srcOrd="32" destOrd="0" presId="urn:microsoft.com/office/officeart/2005/8/layout/cycle8"/>
    <dgm:cxn modelId="{B410AF1D-7A1E-48DF-BFFC-A29140C0E46A}" type="presParOf" srcId="{90615E96-0C0D-450A-8935-B112C0DFD82D}" destId="{8BE00F16-CB46-42E6-BF99-7D02BACB943E}" srcOrd="33" destOrd="0" presId="urn:microsoft.com/office/officeart/2005/8/layout/cycle8"/>
    <dgm:cxn modelId="{47816A8A-1347-4857-BB9A-5EEBD0B0B22E}" type="presParOf" srcId="{90615E96-0C0D-450A-8935-B112C0DFD82D}" destId="{539C21D3-1E6F-43F0-8F6B-EB35DB75A973}" srcOrd="3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A70C40-DB7A-4345-A0A7-3C4BDA7F89F9}" type="doc">
      <dgm:prSet loTypeId="urn:microsoft.com/office/officeart/2005/8/layout/chevron1" loCatId="process" qsTypeId="urn:microsoft.com/office/officeart/2005/8/quickstyle/simple1" qsCatId="simple" csTypeId="urn:microsoft.com/office/officeart/2005/8/colors/accent1_2" csCatId="accent1" phldr="1"/>
      <dgm:spPr/>
    </dgm:pt>
    <dgm:pt modelId="{B9A14C7E-BF64-4426-B59D-D5266CD94382}">
      <dgm:prSet phldrT="[文本]" custT="1"/>
      <dgm:spPr/>
      <dgm:t>
        <a:bodyPr/>
        <a:lstStyle/>
        <a:p>
          <a:r>
            <a:rPr lang="zh-CN" altLang="en-US" sz="1200" dirty="0">
              <a:solidFill>
                <a:schemeClr val="bg1"/>
              </a:solidFill>
              <a:latin typeface="微软雅黑" pitchFamily="34" charset="-122"/>
              <a:ea typeface="微软雅黑" pitchFamily="34" charset="-122"/>
            </a:rPr>
            <a:t>毛泽东思想的胜利</a:t>
          </a:r>
        </a:p>
      </dgm:t>
    </dgm:pt>
    <dgm:pt modelId="{882CFE8D-3AA8-4880-936E-B4DD7E0E5D64}" type="parTrans" cxnId="{1583D8E4-0BF4-4488-9609-8B5AB64D85E5}">
      <dgm:prSet/>
      <dgm:spPr/>
      <dgm:t>
        <a:bodyPr/>
        <a:lstStyle/>
        <a:p>
          <a:endParaRPr lang="zh-CN" altLang="en-US"/>
        </a:p>
      </dgm:t>
    </dgm:pt>
    <dgm:pt modelId="{C7BAD3BB-9FE2-4C32-A82B-FCDA24349549}" type="sibTrans" cxnId="{1583D8E4-0BF4-4488-9609-8B5AB64D85E5}">
      <dgm:prSet/>
      <dgm:spPr/>
      <dgm:t>
        <a:bodyPr/>
        <a:lstStyle/>
        <a:p>
          <a:endParaRPr lang="zh-CN" altLang="en-US"/>
        </a:p>
      </dgm:t>
    </dgm:pt>
    <dgm:pt modelId="{70A26B02-D146-4AB6-B564-B312335591F7}">
      <dgm:prSet phldrT="[文本]" custT="1"/>
      <dgm:spPr/>
      <dgm:t>
        <a:bodyPr/>
        <a:lstStyle/>
        <a:p>
          <a:r>
            <a:rPr lang="zh-CN" altLang="en-US" sz="1200" dirty="0">
              <a:solidFill>
                <a:schemeClr val="bg1"/>
              </a:solidFill>
              <a:latin typeface="微软雅黑" pitchFamily="34" charset="-122"/>
              <a:ea typeface="微软雅黑" pitchFamily="34" charset="-122"/>
            </a:rPr>
            <a:t>邓小平理论的形成</a:t>
          </a:r>
        </a:p>
      </dgm:t>
    </dgm:pt>
    <dgm:pt modelId="{C20ED8AB-589D-45AC-B851-10194A2F058D}" type="parTrans" cxnId="{7E06FFF4-030F-45B0-A6AD-D38A27BB4688}">
      <dgm:prSet/>
      <dgm:spPr/>
      <dgm:t>
        <a:bodyPr/>
        <a:lstStyle/>
        <a:p>
          <a:endParaRPr lang="zh-CN" altLang="en-US"/>
        </a:p>
      </dgm:t>
    </dgm:pt>
    <dgm:pt modelId="{930026C7-059D-4F8A-A7DB-A5141708497B}" type="sibTrans" cxnId="{7E06FFF4-030F-45B0-A6AD-D38A27BB4688}">
      <dgm:prSet/>
      <dgm:spPr/>
      <dgm:t>
        <a:bodyPr/>
        <a:lstStyle/>
        <a:p>
          <a:endParaRPr lang="zh-CN" altLang="en-US"/>
        </a:p>
      </dgm:t>
    </dgm:pt>
    <dgm:pt modelId="{A3D76686-AE4D-44D4-BE9D-22192265B5EA}">
      <dgm:prSet phldrT="[文本]" custT="1"/>
      <dgm:spPr/>
      <dgm:t>
        <a:bodyPr/>
        <a:lstStyle/>
        <a:p>
          <a:r>
            <a:rPr lang="zh-CN" altLang="en-US" sz="1200" dirty="0">
              <a:solidFill>
                <a:schemeClr val="bg1"/>
              </a:solidFill>
              <a:latin typeface="微软雅黑" pitchFamily="34" charset="-122"/>
              <a:ea typeface="微软雅黑" pitchFamily="34" charset="-122"/>
            </a:rPr>
            <a:t>“三个代表”重要思想</a:t>
          </a:r>
        </a:p>
      </dgm:t>
    </dgm:pt>
    <dgm:pt modelId="{0E3B878B-CBBD-48FA-84A3-41A5E0C258F4}" type="parTrans" cxnId="{89C2870E-D27B-4280-A52B-CB164EBEBCFD}">
      <dgm:prSet/>
      <dgm:spPr/>
      <dgm:t>
        <a:bodyPr/>
        <a:lstStyle/>
        <a:p>
          <a:endParaRPr lang="zh-CN" altLang="en-US"/>
        </a:p>
      </dgm:t>
    </dgm:pt>
    <dgm:pt modelId="{67904D89-8A5E-4664-A1BE-D17789A5D0B3}" type="sibTrans" cxnId="{89C2870E-D27B-4280-A52B-CB164EBEBCFD}">
      <dgm:prSet/>
      <dgm:spPr/>
      <dgm:t>
        <a:bodyPr/>
        <a:lstStyle/>
        <a:p>
          <a:endParaRPr lang="zh-CN" altLang="en-US"/>
        </a:p>
      </dgm:t>
    </dgm:pt>
    <dgm:pt modelId="{958531D7-3816-46BF-A8B9-F252E16DAC98}">
      <dgm:prSet phldrT="[文本]" custT="1"/>
      <dgm:spPr/>
      <dgm:t>
        <a:bodyPr/>
        <a:lstStyle/>
        <a:p>
          <a:r>
            <a:rPr lang="zh-CN" altLang="en-US" sz="1200" dirty="0">
              <a:solidFill>
                <a:schemeClr val="bg1"/>
              </a:solidFill>
              <a:latin typeface="微软雅黑" pitchFamily="34" charset="-122"/>
              <a:ea typeface="微软雅黑" pitchFamily="34" charset="-122"/>
            </a:rPr>
            <a:t>科学发展观</a:t>
          </a:r>
        </a:p>
      </dgm:t>
    </dgm:pt>
    <dgm:pt modelId="{41306646-239F-4548-B7C8-48F33DDF12F3}" type="parTrans" cxnId="{9CDA6F4F-943E-4A98-8410-E52E0B70B2D9}">
      <dgm:prSet/>
      <dgm:spPr/>
      <dgm:t>
        <a:bodyPr/>
        <a:lstStyle/>
        <a:p>
          <a:endParaRPr lang="zh-CN" altLang="en-US"/>
        </a:p>
      </dgm:t>
    </dgm:pt>
    <dgm:pt modelId="{280CDEA9-11BC-4A35-993D-90F9271F27E5}" type="sibTrans" cxnId="{9CDA6F4F-943E-4A98-8410-E52E0B70B2D9}">
      <dgm:prSet/>
      <dgm:spPr/>
      <dgm:t>
        <a:bodyPr/>
        <a:lstStyle/>
        <a:p>
          <a:endParaRPr lang="zh-CN" altLang="en-US"/>
        </a:p>
      </dgm:t>
    </dgm:pt>
    <dgm:pt modelId="{0962007E-C787-4C61-A136-3037599C3F34}">
      <dgm:prSet phldrT="[文本]" custT="1"/>
      <dgm:spPr/>
      <dgm:t>
        <a:bodyPr/>
        <a:lstStyle/>
        <a:p>
          <a:r>
            <a:rPr lang="zh-CN" altLang="en-US" sz="1200" dirty="0">
              <a:solidFill>
                <a:schemeClr val="bg1"/>
              </a:solidFill>
              <a:latin typeface="微软雅黑" pitchFamily="34" charset="-122"/>
              <a:ea typeface="微软雅黑" pitchFamily="34" charset="-122"/>
            </a:rPr>
            <a:t>习近平新时代中国特色社会主义思想</a:t>
          </a:r>
        </a:p>
      </dgm:t>
    </dgm:pt>
    <dgm:pt modelId="{87F2479A-136D-44F3-B328-DA14B492AB17}" type="parTrans" cxnId="{50516C1C-909A-4921-B50E-00F4D495F3A0}">
      <dgm:prSet/>
      <dgm:spPr/>
      <dgm:t>
        <a:bodyPr/>
        <a:lstStyle/>
        <a:p>
          <a:endParaRPr lang="zh-CN" altLang="en-US"/>
        </a:p>
      </dgm:t>
    </dgm:pt>
    <dgm:pt modelId="{85D5E2C0-C428-4D11-B412-337E9F88A376}" type="sibTrans" cxnId="{50516C1C-909A-4921-B50E-00F4D495F3A0}">
      <dgm:prSet/>
      <dgm:spPr/>
      <dgm:t>
        <a:bodyPr/>
        <a:lstStyle/>
        <a:p>
          <a:endParaRPr lang="zh-CN" altLang="en-US"/>
        </a:p>
      </dgm:t>
    </dgm:pt>
    <dgm:pt modelId="{E9D1A1CF-8726-4319-9F08-02138C3B7DDD}" type="pres">
      <dgm:prSet presAssocID="{F7A70C40-DB7A-4345-A0A7-3C4BDA7F89F9}" presName="Name0" presStyleCnt="0">
        <dgm:presLayoutVars>
          <dgm:dir/>
          <dgm:animLvl val="lvl"/>
          <dgm:resizeHandles val="exact"/>
        </dgm:presLayoutVars>
      </dgm:prSet>
      <dgm:spPr/>
    </dgm:pt>
    <dgm:pt modelId="{2EB98A47-B880-4D84-8B3C-8B4BD6CF4D7F}" type="pres">
      <dgm:prSet presAssocID="{B9A14C7E-BF64-4426-B59D-D5266CD94382}" presName="parTxOnly" presStyleLbl="node1" presStyleIdx="0" presStyleCnt="5">
        <dgm:presLayoutVars>
          <dgm:chMax val="0"/>
          <dgm:chPref val="0"/>
          <dgm:bulletEnabled val="1"/>
        </dgm:presLayoutVars>
      </dgm:prSet>
      <dgm:spPr/>
    </dgm:pt>
    <dgm:pt modelId="{80765E03-1BCA-4249-8278-9C4821FE0E05}" type="pres">
      <dgm:prSet presAssocID="{C7BAD3BB-9FE2-4C32-A82B-FCDA24349549}" presName="parTxOnlySpace" presStyleCnt="0"/>
      <dgm:spPr/>
    </dgm:pt>
    <dgm:pt modelId="{15F2F893-43BB-49FB-AF80-1A709C9FCD37}" type="pres">
      <dgm:prSet presAssocID="{70A26B02-D146-4AB6-B564-B312335591F7}" presName="parTxOnly" presStyleLbl="node1" presStyleIdx="1" presStyleCnt="5">
        <dgm:presLayoutVars>
          <dgm:chMax val="0"/>
          <dgm:chPref val="0"/>
          <dgm:bulletEnabled val="1"/>
        </dgm:presLayoutVars>
      </dgm:prSet>
      <dgm:spPr/>
    </dgm:pt>
    <dgm:pt modelId="{5D73E194-BB35-44E4-B89E-34CD663FA14C}" type="pres">
      <dgm:prSet presAssocID="{930026C7-059D-4F8A-A7DB-A5141708497B}" presName="parTxOnlySpace" presStyleCnt="0"/>
      <dgm:spPr/>
    </dgm:pt>
    <dgm:pt modelId="{DA196214-2915-468C-B717-8BC1564EA8DC}" type="pres">
      <dgm:prSet presAssocID="{A3D76686-AE4D-44D4-BE9D-22192265B5EA}" presName="parTxOnly" presStyleLbl="node1" presStyleIdx="2" presStyleCnt="5">
        <dgm:presLayoutVars>
          <dgm:chMax val="0"/>
          <dgm:chPref val="0"/>
          <dgm:bulletEnabled val="1"/>
        </dgm:presLayoutVars>
      </dgm:prSet>
      <dgm:spPr/>
    </dgm:pt>
    <dgm:pt modelId="{B41FC265-6CCB-4758-97DD-B26226FB9887}" type="pres">
      <dgm:prSet presAssocID="{67904D89-8A5E-4664-A1BE-D17789A5D0B3}" presName="parTxOnlySpace" presStyleCnt="0"/>
      <dgm:spPr/>
    </dgm:pt>
    <dgm:pt modelId="{A4831B4B-04FC-4B37-AB8E-944F9C954A2E}" type="pres">
      <dgm:prSet presAssocID="{958531D7-3816-46BF-A8B9-F252E16DAC98}" presName="parTxOnly" presStyleLbl="node1" presStyleIdx="3" presStyleCnt="5" custLinFactNeighborX="-30043" custLinFactNeighborY="-4707">
        <dgm:presLayoutVars>
          <dgm:chMax val="0"/>
          <dgm:chPref val="0"/>
          <dgm:bulletEnabled val="1"/>
        </dgm:presLayoutVars>
      </dgm:prSet>
      <dgm:spPr/>
    </dgm:pt>
    <dgm:pt modelId="{E8D6C294-C4B4-4E55-ABA0-3E60F947144F}" type="pres">
      <dgm:prSet presAssocID="{280CDEA9-11BC-4A35-993D-90F9271F27E5}" presName="parTxOnlySpace" presStyleCnt="0"/>
      <dgm:spPr/>
    </dgm:pt>
    <dgm:pt modelId="{A313E621-8D8D-4E7C-93A8-D2499FDFBB10}" type="pres">
      <dgm:prSet presAssocID="{0962007E-C787-4C61-A136-3037599C3F34}" presName="parTxOnly" presStyleLbl="node1" presStyleIdx="4" presStyleCnt="5">
        <dgm:presLayoutVars>
          <dgm:chMax val="0"/>
          <dgm:chPref val="0"/>
          <dgm:bulletEnabled val="1"/>
        </dgm:presLayoutVars>
      </dgm:prSet>
      <dgm:spPr/>
    </dgm:pt>
  </dgm:ptLst>
  <dgm:cxnLst>
    <dgm:cxn modelId="{89C2870E-D27B-4280-A52B-CB164EBEBCFD}" srcId="{F7A70C40-DB7A-4345-A0A7-3C4BDA7F89F9}" destId="{A3D76686-AE4D-44D4-BE9D-22192265B5EA}" srcOrd="2" destOrd="0" parTransId="{0E3B878B-CBBD-48FA-84A3-41A5E0C258F4}" sibTransId="{67904D89-8A5E-4664-A1BE-D17789A5D0B3}"/>
    <dgm:cxn modelId="{50516C1C-909A-4921-B50E-00F4D495F3A0}" srcId="{F7A70C40-DB7A-4345-A0A7-3C4BDA7F89F9}" destId="{0962007E-C787-4C61-A136-3037599C3F34}" srcOrd="4" destOrd="0" parTransId="{87F2479A-136D-44F3-B328-DA14B492AB17}" sibTransId="{85D5E2C0-C428-4D11-B412-337E9F88A376}"/>
    <dgm:cxn modelId="{640CCA4A-F33E-48F3-97EC-E90F0E75FB19}" type="presOf" srcId="{B9A14C7E-BF64-4426-B59D-D5266CD94382}" destId="{2EB98A47-B880-4D84-8B3C-8B4BD6CF4D7F}" srcOrd="0" destOrd="0" presId="urn:microsoft.com/office/officeart/2005/8/layout/chevron1"/>
    <dgm:cxn modelId="{209F734E-0F4F-4719-877F-644DAEFC171C}" type="presOf" srcId="{958531D7-3816-46BF-A8B9-F252E16DAC98}" destId="{A4831B4B-04FC-4B37-AB8E-944F9C954A2E}" srcOrd="0" destOrd="0" presId="urn:microsoft.com/office/officeart/2005/8/layout/chevron1"/>
    <dgm:cxn modelId="{9CDA6F4F-943E-4A98-8410-E52E0B70B2D9}" srcId="{F7A70C40-DB7A-4345-A0A7-3C4BDA7F89F9}" destId="{958531D7-3816-46BF-A8B9-F252E16DAC98}" srcOrd="3" destOrd="0" parTransId="{41306646-239F-4548-B7C8-48F33DDF12F3}" sibTransId="{280CDEA9-11BC-4A35-993D-90F9271F27E5}"/>
    <dgm:cxn modelId="{17945B76-9C12-4179-ADA7-0F67B17EF334}" type="presOf" srcId="{F7A70C40-DB7A-4345-A0A7-3C4BDA7F89F9}" destId="{E9D1A1CF-8726-4319-9F08-02138C3B7DDD}" srcOrd="0" destOrd="0" presId="urn:microsoft.com/office/officeart/2005/8/layout/chevron1"/>
    <dgm:cxn modelId="{AB91AE95-D826-426D-AC09-0B74EAE7C51E}" type="presOf" srcId="{0962007E-C787-4C61-A136-3037599C3F34}" destId="{A313E621-8D8D-4E7C-93A8-D2499FDFBB10}" srcOrd="0" destOrd="0" presId="urn:microsoft.com/office/officeart/2005/8/layout/chevron1"/>
    <dgm:cxn modelId="{F3C33DA7-5B89-4A9F-A490-407AE7D66BC0}" type="presOf" srcId="{A3D76686-AE4D-44D4-BE9D-22192265B5EA}" destId="{DA196214-2915-468C-B717-8BC1564EA8DC}" srcOrd="0" destOrd="0" presId="urn:microsoft.com/office/officeart/2005/8/layout/chevron1"/>
    <dgm:cxn modelId="{8D268CB8-936D-46B2-A087-1B23FEABAF4C}" type="presOf" srcId="{70A26B02-D146-4AB6-B564-B312335591F7}" destId="{15F2F893-43BB-49FB-AF80-1A709C9FCD37}" srcOrd="0" destOrd="0" presId="urn:microsoft.com/office/officeart/2005/8/layout/chevron1"/>
    <dgm:cxn modelId="{1583D8E4-0BF4-4488-9609-8B5AB64D85E5}" srcId="{F7A70C40-DB7A-4345-A0A7-3C4BDA7F89F9}" destId="{B9A14C7E-BF64-4426-B59D-D5266CD94382}" srcOrd="0" destOrd="0" parTransId="{882CFE8D-3AA8-4880-936E-B4DD7E0E5D64}" sibTransId="{C7BAD3BB-9FE2-4C32-A82B-FCDA24349549}"/>
    <dgm:cxn modelId="{7E06FFF4-030F-45B0-A6AD-D38A27BB4688}" srcId="{F7A70C40-DB7A-4345-A0A7-3C4BDA7F89F9}" destId="{70A26B02-D146-4AB6-B564-B312335591F7}" srcOrd="1" destOrd="0" parTransId="{C20ED8AB-589D-45AC-B851-10194A2F058D}" sibTransId="{930026C7-059D-4F8A-A7DB-A5141708497B}"/>
    <dgm:cxn modelId="{9027A8E1-38A6-49D0-93F8-C3304270D5A7}" type="presParOf" srcId="{E9D1A1CF-8726-4319-9F08-02138C3B7DDD}" destId="{2EB98A47-B880-4D84-8B3C-8B4BD6CF4D7F}" srcOrd="0" destOrd="0" presId="urn:microsoft.com/office/officeart/2005/8/layout/chevron1"/>
    <dgm:cxn modelId="{68177AD8-D304-4A85-83E1-CF478D84BF55}" type="presParOf" srcId="{E9D1A1CF-8726-4319-9F08-02138C3B7DDD}" destId="{80765E03-1BCA-4249-8278-9C4821FE0E05}" srcOrd="1" destOrd="0" presId="urn:microsoft.com/office/officeart/2005/8/layout/chevron1"/>
    <dgm:cxn modelId="{82294849-3AE1-476C-ABD2-7E2F59D09BE2}" type="presParOf" srcId="{E9D1A1CF-8726-4319-9F08-02138C3B7DDD}" destId="{15F2F893-43BB-49FB-AF80-1A709C9FCD37}" srcOrd="2" destOrd="0" presId="urn:microsoft.com/office/officeart/2005/8/layout/chevron1"/>
    <dgm:cxn modelId="{98A764AA-BF6E-47F0-ACEC-B5E1014AF643}" type="presParOf" srcId="{E9D1A1CF-8726-4319-9F08-02138C3B7DDD}" destId="{5D73E194-BB35-44E4-B89E-34CD663FA14C}" srcOrd="3" destOrd="0" presId="urn:microsoft.com/office/officeart/2005/8/layout/chevron1"/>
    <dgm:cxn modelId="{26758339-B96A-4BCD-8523-76798A05897D}" type="presParOf" srcId="{E9D1A1CF-8726-4319-9F08-02138C3B7DDD}" destId="{DA196214-2915-468C-B717-8BC1564EA8DC}" srcOrd="4" destOrd="0" presId="urn:microsoft.com/office/officeart/2005/8/layout/chevron1"/>
    <dgm:cxn modelId="{11DD91B7-B5EC-4740-9F24-9238773D1755}" type="presParOf" srcId="{E9D1A1CF-8726-4319-9F08-02138C3B7DDD}" destId="{B41FC265-6CCB-4758-97DD-B26226FB9887}" srcOrd="5" destOrd="0" presId="urn:microsoft.com/office/officeart/2005/8/layout/chevron1"/>
    <dgm:cxn modelId="{D06D936A-4C1B-493A-AB77-3137029DB7E9}" type="presParOf" srcId="{E9D1A1CF-8726-4319-9F08-02138C3B7DDD}" destId="{A4831B4B-04FC-4B37-AB8E-944F9C954A2E}" srcOrd="6" destOrd="0" presId="urn:microsoft.com/office/officeart/2005/8/layout/chevron1"/>
    <dgm:cxn modelId="{473905B8-C2E0-4C36-A3EB-7E87497EE0A0}" type="presParOf" srcId="{E9D1A1CF-8726-4319-9F08-02138C3B7DDD}" destId="{E8D6C294-C4B4-4E55-ABA0-3E60F947144F}" srcOrd="7" destOrd="0" presId="urn:microsoft.com/office/officeart/2005/8/layout/chevron1"/>
    <dgm:cxn modelId="{EA3F8904-E284-4AFC-95D1-1031C6A0CB20}" type="presParOf" srcId="{E9D1A1CF-8726-4319-9F08-02138C3B7DDD}" destId="{A313E621-8D8D-4E7C-93A8-D2499FDFBB10}"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C1D1F4-9EAF-4173-AB01-AE85600CD1F9}"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zh-CN" altLang="en-US"/>
        </a:p>
      </dgm:t>
    </dgm:pt>
    <dgm:pt modelId="{B900AF0F-0E4D-45FD-8757-7B162EF0F0D0}">
      <dgm:prSet phldrT="[文本]" custT="1"/>
      <dgm:spPr/>
      <dgm:t>
        <a:bodyPr/>
        <a:lstStyle/>
        <a:p>
          <a:r>
            <a:rPr lang="zh-CN" altLang="en-US" sz="1800" dirty="0">
              <a:latin typeface="微软雅黑" pitchFamily="34" charset="-122"/>
              <a:ea typeface="微软雅黑" pitchFamily="34" charset="-122"/>
            </a:rPr>
            <a:t>分析哲学</a:t>
          </a:r>
        </a:p>
      </dgm:t>
    </dgm:pt>
    <dgm:pt modelId="{CC0D6879-23A8-4BB5-A474-4BD25440FCEC}" type="parTrans" cxnId="{86BE6003-A48A-4ACF-8453-C86FDDFC5F1A}">
      <dgm:prSet/>
      <dgm:spPr/>
      <dgm:t>
        <a:bodyPr/>
        <a:lstStyle/>
        <a:p>
          <a:endParaRPr lang="zh-CN" altLang="en-US"/>
        </a:p>
      </dgm:t>
    </dgm:pt>
    <dgm:pt modelId="{C2DF4D78-E4A9-4102-8953-18EF9B3273CD}" type="sibTrans" cxnId="{86BE6003-A48A-4ACF-8453-C86FDDFC5F1A}">
      <dgm:prSet/>
      <dgm:spPr/>
      <dgm:t>
        <a:bodyPr/>
        <a:lstStyle/>
        <a:p>
          <a:endParaRPr lang="zh-CN" altLang="en-US"/>
        </a:p>
      </dgm:t>
    </dgm:pt>
    <dgm:pt modelId="{A58435F3-A536-4447-9466-00DB8253123C}">
      <dgm:prSet phldrT="[文本]" custT="1"/>
      <dgm:spPr/>
      <dgm:t>
        <a:bodyPr/>
        <a:lstStyle/>
        <a:p>
          <a:r>
            <a:rPr lang="zh-CN" altLang="en-US" sz="1400" dirty="0">
              <a:latin typeface="微软雅黑" pitchFamily="34" charset="-122"/>
              <a:ea typeface="微软雅黑" pitchFamily="34" charset="-122"/>
            </a:rPr>
            <a:t>代表人物：罗素、维特根斯坦</a:t>
          </a:r>
        </a:p>
      </dgm:t>
    </dgm:pt>
    <dgm:pt modelId="{360FE02C-A11B-44B1-9BC7-6AB7FA64DE4E}" type="parTrans" cxnId="{3E8A613C-2B1E-4EED-8C5A-F91C05507E43}">
      <dgm:prSet/>
      <dgm:spPr/>
      <dgm:t>
        <a:bodyPr/>
        <a:lstStyle/>
        <a:p>
          <a:endParaRPr lang="zh-CN" altLang="en-US"/>
        </a:p>
      </dgm:t>
    </dgm:pt>
    <dgm:pt modelId="{22FEBCB9-FAD8-441D-8316-F5F4334D0E9A}" type="sibTrans" cxnId="{3E8A613C-2B1E-4EED-8C5A-F91C05507E43}">
      <dgm:prSet/>
      <dgm:spPr/>
      <dgm:t>
        <a:bodyPr/>
        <a:lstStyle/>
        <a:p>
          <a:endParaRPr lang="zh-CN" altLang="en-US"/>
        </a:p>
      </dgm:t>
    </dgm:pt>
    <dgm:pt modelId="{7AD04247-618E-4C49-A317-91CD7673374A}">
      <dgm:prSet phldrT="[文本]" custT="1"/>
      <dgm:spPr/>
      <dgm:t>
        <a:bodyPr/>
        <a:lstStyle/>
        <a:p>
          <a:r>
            <a:rPr lang="zh-CN" altLang="en-US" sz="1400" dirty="0">
              <a:latin typeface="微软雅黑" pitchFamily="34" charset="-122"/>
              <a:ea typeface="微软雅黑" pitchFamily="34" charset="-122"/>
            </a:rPr>
            <a:t>观点：否定哲学的世界观意义。强调用现在语言分析方法进行逻辑、语义及概念分析是哲学的根本任务</a:t>
          </a:r>
        </a:p>
      </dgm:t>
    </dgm:pt>
    <dgm:pt modelId="{4AA1DBC3-255D-4AE0-9DCB-F6B8F8BFC177}" type="parTrans" cxnId="{6E1B0DF5-09EB-4356-826C-375151D73EEE}">
      <dgm:prSet/>
      <dgm:spPr/>
      <dgm:t>
        <a:bodyPr/>
        <a:lstStyle/>
        <a:p>
          <a:endParaRPr lang="zh-CN" altLang="en-US"/>
        </a:p>
      </dgm:t>
    </dgm:pt>
    <dgm:pt modelId="{D4B430E9-7D83-4254-82F9-A356FBCB21D8}" type="sibTrans" cxnId="{6E1B0DF5-09EB-4356-826C-375151D73EEE}">
      <dgm:prSet/>
      <dgm:spPr/>
      <dgm:t>
        <a:bodyPr/>
        <a:lstStyle/>
        <a:p>
          <a:endParaRPr lang="zh-CN" altLang="en-US"/>
        </a:p>
      </dgm:t>
    </dgm:pt>
    <dgm:pt modelId="{E44340F4-D83E-4C81-8F5C-0743BC59C9D8}">
      <dgm:prSet phldrT="[文本]" custT="1"/>
      <dgm:spPr/>
      <dgm:t>
        <a:bodyPr/>
        <a:lstStyle/>
        <a:p>
          <a:r>
            <a:rPr lang="zh-CN" altLang="en-US" sz="1800" dirty="0">
              <a:latin typeface="微软雅黑" pitchFamily="34" charset="-122"/>
              <a:ea typeface="微软雅黑" pitchFamily="34" charset="-122"/>
            </a:rPr>
            <a:t>科学哲学</a:t>
          </a:r>
        </a:p>
      </dgm:t>
    </dgm:pt>
    <dgm:pt modelId="{2C5F9563-FA94-47B0-807A-218189B0790C}" type="parTrans" cxnId="{A34B7A79-FA1E-476A-BEA3-B22E9DA71679}">
      <dgm:prSet/>
      <dgm:spPr/>
      <dgm:t>
        <a:bodyPr/>
        <a:lstStyle/>
        <a:p>
          <a:endParaRPr lang="zh-CN" altLang="en-US"/>
        </a:p>
      </dgm:t>
    </dgm:pt>
    <dgm:pt modelId="{C72BD89A-951A-42AF-A4F9-2982E6446B1A}" type="sibTrans" cxnId="{A34B7A79-FA1E-476A-BEA3-B22E9DA71679}">
      <dgm:prSet/>
      <dgm:spPr/>
      <dgm:t>
        <a:bodyPr/>
        <a:lstStyle/>
        <a:p>
          <a:endParaRPr lang="zh-CN" altLang="en-US"/>
        </a:p>
      </dgm:t>
    </dgm:pt>
    <dgm:pt modelId="{7F5342F8-F306-4359-BF97-AC74133C273D}">
      <dgm:prSet phldrT="[文本]" custT="1"/>
      <dgm:spPr/>
      <dgm:t>
        <a:bodyPr/>
        <a:lstStyle/>
        <a:p>
          <a:r>
            <a:rPr lang="zh-CN" altLang="en-US" sz="1400" dirty="0">
              <a:latin typeface="微软雅黑" pitchFamily="34" charset="-122"/>
              <a:ea typeface="微软雅黑" pitchFamily="34" charset="-122"/>
            </a:rPr>
            <a:t>代表人物：波普尔</a:t>
          </a:r>
        </a:p>
      </dgm:t>
    </dgm:pt>
    <dgm:pt modelId="{2C8F3978-49A0-4A7B-9851-D50E74A8CB8A}" type="parTrans" cxnId="{E644F3FB-27A9-458A-918A-549CAD4A79A3}">
      <dgm:prSet/>
      <dgm:spPr/>
      <dgm:t>
        <a:bodyPr/>
        <a:lstStyle/>
        <a:p>
          <a:endParaRPr lang="zh-CN" altLang="en-US"/>
        </a:p>
      </dgm:t>
    </dgm:pt>
    <dgm:pt modelId="{84284A33-7A9C-41C6-B773-0F3E3794A7AA}" type="sibTrans" cxnId="{E644F3FB-27A9-458A-918A-549CAD4A79A3}">
      <dgm:prSet/>
      <dgm:spPr/>
      <dgm:t>
        <a:bodyPr/>
        <a:lstStyle/>
        <a:p>
          <a:endParaRPr lang="zh-CN" altLang="en-US"/>
        </a:p>
      </dgm:t>
    </dgm:pt>
    <dgm:pt modelId="{4B1A8F91-D208-4549-9FEB-36A93D69DB9F}">
      <dgm:prSet phldrT="[文本]" custT="1"/>
      <dgm:spPr/>
      <dgm:t>
        <a:bodyPr/>
        <a:lstStyle/>
        <a:p>
          <a:r>
            <a:rPr lang="zh-CN" altLang="en-US" sz="1400" dirty="0">
              <a:latin typeface="微软雅黑" pitchFamily="34" charset="-122"/>
              <a:ea typeface="微软雅黑" pitchFamily="34" charset="-122"/>
            </a:rPr>
            <a:t>观点：认为哲学</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科学的认识论和方法论</a:t>
          </a:r>
        </a:p>
      </dgm:t>
    </dgm:pt>
    <dgm:pt modelId="{FBD4E7E2-7A53-4AB1-BEA6-4004DDE1236E}" type="parTrans" cxnId="{E3E6EA3E-6AC7-4D2C-8671-A017B4C9594E}">
      <dgm:prSet/>
      <dgm:spPr/>
      <dgm:t>
        <a:bodyPr/>
        <a:lstStyle/>
        <a:p>
          <a:endParaRPr lang="zh-CN" altLang="en-US"/>
        </a:p>
      </dgm:t>
    </dgm:pt>
    <dgm:pt modelId="{1B75C81C-E5C4-4C22-866C-E44D368561CD}" type="sibTrans" cxnId="{E3E6EA3E-6AC7-4D2C-8671-A017B4C9594E}">
      <dgm:prSet/>
      <dgm:spPr/>
      <dgm:t>
        <a:bodyPr/>
        <a:lstStyle/>
        <a:p>
          <a:endParaRPr lang="zh-CN" altLang="en-US"/>
        </a:p>
      </dgm:t>
    </dgm:pt>
    <dgm:pt modelId="{6C3DC1D7-00AB-4BA1-8FB1-AF40655A8D05}">
      <dgm:prSet phldrT="[文本]" custT="1"/>
      <dgm:spPr/>
      <dgm:t>
        <a:bodyPr/>
        <a:lstStyle/>
        <a:p>
          <a:r>
            <a:rPr lang="zh-CN" altLang="en-US" sz="1800" dirty="0">
              <a:latin typeface="微软雅黑" pitchFamily="34" charset="-122"/>
              <a:ea typeface="微软雅黑" pitchFamily="34" charset="-122"/>
            </a:rPr>
            <a:t>结构主义哲学</a:t>
          </a:r>
        </a:p>
      </dgm:t>
    </dgm:pt>
    <dgm:pt modelId="{FCE1EB2F-02BA-4533-8466-E93FB8C69B38}" type="parTrans" cxnId="{73801C33-A8AB-4D37-A775-AFBF8D1211BD}">
      <dgm:prSet/>
      <dgm:spPr/>
      <dgm:t>
        <a:bodyPr/>
        <a:lstStyle/>
        <a:p>
          <a:endParaRPr lang="zh-CN" altLang="en-US"/>
        </a:p>
      </dgm:t>
    </dgm:pt>
    <dgm:pt modelId="{9469CE2F-82E6-4E4C-A08B-1B308228AC14}" type="sibTrans" cxnId="{73801C33-A8AB-4D37-A775-AFBF8D1211BD}">
      <dgm:prSet/>
      <dgm:spPr/>
      <dgm:t>
        <a:bodyPr/>
        <a:lstStyle/>
        <a:p>
          <a:endParaRPr lang="zh-CN" altLang="en-US"/>
        </a:p>
      </dgm:t>
    </dgm:pt>
    <dgm:pt modelId="{235D9F04-6C1E-4399-ADC6-DA57AAB979FC}">
      <dgm:prSet phldrT="[文本]" custT="1"/>
      <dgm:spPr/>
      <dgm:t>
        <a:bodyPr/>
        <a:lstStyle/>
        <a:p>
          <a:r>
            <a:rPr lang="zh-CN" altLang="en-US" sz="1400" dirty="0">
              <a:latin typeface="微软雅黑" pitchFamily="34" charset="-122"/>
              <a:ea typeface="微软雅黑" pitchFamily="34" charset="-122"/>
            </a:rPr>
            <a:t>代表人物：阿尔杜塞</a:t>
          </a:r>
        </a:p>
      </dgm:t>
    </dgm:pt>
    <dgm:pt modelId="{879DDDE7-5715-4517-9DE0-ACB2FFD60517}" type="parTrans" cxnId="{A0A7A2BE-53B4-4995-920D-13BA6E7DCFB2}">
      <dgm:prSet/>
      <dgm:spPr/>
      <dgm:t>
        <a:bodyPr/>
        <a:lstStyle/>
        <a:p>
          <a:endParaRPr lang="zh-CN" altLang="en-US"/>
        </a:p>
      </dgm:t>
    </dgm:pt>
    <dgm:pt modelId="{DD40E9E3-453D-46BD-9521-E27BE37E6EC0}" type="sibTrans" cxnId="{A0A7A2BE-53B4-4995-920D-13BA6E7DCFB2}">
      <dgm:prSet/>
      <dgm:spPr/>
      <dgm:t>
        <a:bodyPr/>
        <a:lstStyle/>
        <a:p>
          <a:endParaRPr lang="zh-CN" altLang="en-US"/>
        </a:p>
      </dgm:t>
    </dgm:pt>
    <dgm:pt modelId="{E4522984-DD24-4651-9858-EDF5CF7A5CDF}">
      <dgm:prSet phldrT="[文本]" custT="1"/>
      <dgm:spPr/>
      <dgm:t>
        <a:bodyPr/>
        <a:lstStyle/>
        <a:p>
          <a:r>
            <a:rPr lang="zh-CN" altLang="en-US" sz="1400" dirty="0">
              <a:latin typeface="微软雅黑" pitchFamily="34" charset="-122"/>
              <a:ea typeface="微软雅黑" pitchFamily="34" charset="-122"/>
            </a:rPr>
            <a:t>观点：认为哲学</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认识对象的结构和模式</a:t>
          </a:r>
        </a:p>
      </dgm:t>
    </dgm:pt>
    <dgm:pt modelId="{185C97DE-598B-45CE-88E8-811E5C18AEBC}" type="parTrans" cxnId="{14F97B2D-ABE3-45FD-8239-9CB3E024383D}">
      <dgm:prSet/>
      <dgm:spPr/>
      <dgm:t>
        <a:bodyPr/>
        <a:lstStyle/>
        <a:p>
          <a:endParaRPr lang="zh-CN" altLang="en-US"/>
        </a:p>
      </dgm:t>
    </dgm:pt>
    <dgm:pt modelId="{AE50E59B-A417-413C-9516-5DE9A9A52F4A}" type="sibTrans" cxnId="{14F97B2D-ABE3-45FD-8239-9CB3E024383D}">
      <dgm:prSet/>
      <dgm:spPr/>
      <dgm:t>
        <a:bodyPr/>
        <a:lstStyle/>
        <a:p>
          <a:endParaRPr lang="zh-CN" altLang="en-US"/>
        </a:p>
      </dgm:t>
    </dgm:pt>
    <dgm:pt modelId="{48995CA0-EFC4-4614-A8C0-36063E1DD041}">
      <dgm:prSet phldrT="[文本]" custT="1"/>
      <dgm:spPr/>
      <dgm:t>
        <a:bodyPr/>
        <a:lstStyle/>
        <a:p>
          <a:r>
            <a:rPr lang="zh-CN" altLang="en-US" sz="1400" dirty="0">
              <a:latin typeface="微软雅黑" pitchFamily="34" charset="-122"/>
              <a:ea typeface="微软雅黑" pitchFamily="34" charset="-122"/>
            </a:rPr>
            <a:t>问题</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假设</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证伪</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新的问题</a:t>
          </a:r>
        </a:p>
      </dgm:t>
    </dgm:pt>
    <dgm:pt modelId="{6DA16E22-7595-4F62-A8E8-E50298F1DBA6}" type="parTrans" cxnId="{35CACDBD-C554-41F9-AFBD-ADC17BAB9A9A}">
      <dgm:prSet/>
      <dgm:spPr/>
      <dgm:t>
        <a:bodyPr/>
        <a:lstStyle/>
        <a:p>
          <a:endParaRPr lang="zh-CN" altLang="en-US"/>
        </a:p>
      </dgm:t>
    </dgm:pt>
    <dgm:pt modelId="{773D57C6-C475-4D01-8543-25DB673CD932}" type="sibTrans" cxnId="{35CACDBD-C554-41F9-AFBD-ADC17BAB9A9A}">
      <dgm:prSet/>
      <dgm:spPr/>
      <dgm:t>
        <a:bodyPr/>
        <a:lstStyle/>
        <a:p>
          <a:endParaRPr lang="zh-CN" altLang="en-US"/>
        </a:p>
      </dgm:t>
    </dgm:pt>
    <dgm:pt modelId="{0F16EE00-5D76-4F16-8FA6-857A85F1D379}" type="pres">
      <dgm:prSet presAssocID="{18C1D1F4-9EAF-4173-AB01-AE85600CD1F9}" presName="linear" presStyleCnt="0">
        <dgm:presLayoutVars>
          <dgm:dir/>
          <dgm:resizeHandles val="exact"/>
        </dgm:presLayoutVars>
      </dgm:prSet>
      <dgm:spPr/>
    </dgm:pt>
    <dgm:pt modelId="{7B39B0D4-C816-499E-AC71-5E0B7DF5AF89}" type="pres">
      <dgm:prSet presAssocID="{B900AF0F-0E4D-45FD-8757-7B162EF0F0D0}" presName="comp" presStyleCnt="0"/>
      <dgm:spPr/>
    </dgm:pt>
    <dgm:pt modelId="{062F4711-191A-4ACE-A531-FCAEA599B539}" type="pres">
      <dgm:prSet presAssocID="{B900AF0F-0E4D-45FD-8757-7B162EF0F0D0}" presName="box" presStyleLbl="node1" presStyleIdx="0" presStyleCnt="3"/>
      <dgm:spPr/>
    </dgm:pt>
    <dgm:pt modelId="{F4529FD9-23A3-4B3E-831E-CF9EE5A2F388}" type="pres">
      <dgm:prSet presAssocID="{B900AF0F-0E4D-45FD-8757-7B162EF0F0D0}"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5B5E068-8105-4747-947C-0D1C2DB3FF80}" type="pres">
      <dgm:prSet presAssocID="{B900AF0F-0E4D-45FD-8757-7B162EF0F0D0}" presName="text" presStyleLbl="node1" presStyleIdx="0" presStyleCnt="3">
        <dgm:presLayoutVars>
          <dgm:bulletEnabled val="1"/>
        </dgm:presLayoutVars>
      </dgm:prSet>
      <dgm:spPr/>
    </dgm:pt>
    <dgm:pt modelId="{4A5FD2D9-BFA1-4688-AA28-C9A7FB87128E}" type="pres">
      <dgm:prSet presAssocID="{C2DF4D78-E4A9-4102-8953-18EF9B3273CD}" presName="spacer" presStyleCnt="0"/>
      <dgm:spPr/>
    </dgm:pt>
    <dgm:pt modelId="{F005635F-06CA-4598-9FDD-3C5FDFC89C12}" type="pres">
      <dgm:prSet presAssocID="{E44340F4-D83E-4C81-8F5C-0743BC59C9D8}" presName="comp" presStyleCnt="0"/>
      <dgm:spPr/>
    </dgm:pt>
    <dgm:pt modelId="{0F235BAC-E95A-4F1B-B11F-1C0280896522}" type="pres">
      <dgm:prSet presAssocID="{E44340F4-D83E-4C81-8F5C-0743BC59C9D8}" presName="box" presStyleLbl="node1" presStyleIdx="1" presStyleCnt="3"/>
      <dgm:spPr/>
    </dgm:pt>
    <dgm:pt modelId="{12F99049-4983-4AA2-B27C-F052FE0E90F4}" type="pres">
      <dgm:prSet presAssocID="{E44340F4-D83E-4C81-8F5C-0743BC59C9D8}"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DF159E8A-5626-4191-B2A6-074EB960206E}" type="pres">
      <dgm:prSet presAssocID="{E44340F4-D83E-4C81-8F5C-0743BC59C9D8}" presName="text" presStyleLbl="node1" presStyleIdx="1" presStyleCnt="3">
        <dgm:presLayoutVars>
          <dgm:bulletEnabled val="1"/>
        </dgm:presLayoutVars>
      </dgm:prSet>
      <dgm:spPr/>
    </dgm:pt>
    <dgm:pt modelId="{63336483-3D13-4386-8B28-54C373EA6631}" type="pres">
      <dgm:prSet presAssocID="{C72BD89A-951A-42AF-A4F9-2982E6446B1A}" presName="spacer" presStyleCnt="0"/>
      <dgm:spPr/>
    </dgm:pt>
    <dgm:pt modelId="{A240E105-F137-470E-BA20-D49C29472678}" type="pres">
      <dgm:prSet presAssocID="{6C3DC1D7-00AB-4BA1-8FB1-AF40655A8D05}" presName="comp" presStyleCnt="0"/>
      <dgm:spPr/>
    </dgm:pt>
    <dgm:pt modelId="{F2404BF8-BF68-4CB0-BB85-1268001CEF4D}" type="pres">
      <dgm:prSet presAssocID="{6C3DC1D7-00AB-4BA1-8FB1-AF40655A8D05}" presName="box" presStyleLbl="node1" presStyleIdx="2" presStyleCnt="3"/>
      <dgm:spPr/>
    </dgm:pt>
    <dgm:pt modelId="{69CB53FE-5059-4684-BFF9-C1864B8AF344}" type="pres">
      <dgm:prSet presAssocID="{6C3DC1D7-00AB-4BA1-8FB1-AF40655A8D05}"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5653DD94-80A6-49F5-8023-669385FE76B9}" type="pres">
      <dgm:prSet presAssocID="{6C3DC1D7-00AB-4BA1-8FB1-AF40655A8D05}" presName="text" presStyleLbl="node1" presStyleIdx="2" presStyleCnt="3">
        <dgm:presLayoutVars>
          <dgm:bulletEnabled val="1"/>
        </dgm:presLayoutVars>
      </dgm:prSet>
      <dgm:spPr/>
    </dgm:pt>
  </dgm:ptLst>
  <dgm:cxnLst>
    <dgm:cxn modelId="{0E6F3001-1EF8-4FE1-BCBB-5AF8E440D239}" type="presOf" srcId="{B900AF0F-0E4D-45FD-8757-7B162EF0F0D0}" destId="{062F4711-191A-4ACE-A531-FCAEA599B539}" srcOrd="0" destOrd="0" presId="urn:microsoft.com/office/officeart/2005/8/layout/vList4"/>
    <dgm:cxn modelId="{86BE6003-A48A-4ACF-8453-C86FDDFC5F1A}" srcId="{18C1D1F4-9EAF-4173-AB01-AE85600CD1F9}" destId="{B900AF0F-0E4D-45FD-8757-7B162EF0F0D0}" srcOrd="0" destOrd="0" parTransId="{CC0D6879-23A8-4BB5-A474-4BD25440FCEC}" sibTransId="{C2DF4D78-E4A9-4102-8953-18EF9B3273CD}"/>
    <dgm:cxn modelId="{638EFC12-375D-405A-BE21-4C398D0BEBD2}" type="presOf" srcId="{A58435F3-A536-4447-9466-00DB8253123C}" destId="{062F4711-191A-4ACE-A531-FCAEA599B539}" srcOrd="0" destOrd="1" presId="urn:microsoft.com/office/officeart/2005/8/layout/vList4"/>
    <dgm:cxn modelId="{419AEE25-8BF2-4E8B-8183-F2D9DBE9E338}" type="presOf" srcId="{B900AF0F-0E4D-45FD-8757-7B162EF0F0D0}" destId="{A5B5E068-8105-4747-947C-0D1C2DB3FF80}" srcOrd="1" destOrd="0" presId="urn:microsoft.com/office/officeart/2005/8/layout/vList4"/>
    <dgm:cxn modelId="{14F97B2D-ABE3-45FD-8239-9CB3E024383D}" srcId="{6C3DC1D7-00AB-4BA1-8FB1-AF40655A8D05}" destId="{E4522984-DD24-4651-9858-EDF5CF7A5CDF}" srcOrd="1" destOrd="0" parTransId="{185C97DE-598B-45CE-88E8-811E5C18AEBC}" sibTransId="{AE50E59B-A417-413C-9516-5DE9A9A52F4A}"/>
    <dgm:cxn modelId="{73801C33-A8AB-4D37-A775-AFBF8D1211BD}" srcId="{18C1D1F4-9EAF-4173-AB01-AE85600CD1F9}" destId="{6C3DC1D7-00AB-4BA1-8FB1-AF40655A8D05}" srcOrd="2" destOrd="0" parTransId="{FCE1EB2F-02BA-4533-8466-E93FB8C69B38}" sibTransId="{9469CE2F-82E6-4E4C-A08B-1B308228AC14}"/>
    <dgm:cxn modelId="{64FE3D39-BD98-47FE-B7E6-F65A1932BFC8}" type="presOf" srcId="{E4522984-DD24-4651-9858-EDF5CF7A5CDF}" destId="{F2404BF8-BF68-4CB0-BB85-1268001CEF4D}" srcOrd="0" destOrd="2" presId="urn:microsoft.com/office/officeart/2005/8/layout/vList4"/>
    <dgm:cxn modelId="{3E8A613C-2B1E-4EED-8C5A-F91C05507E43}" srcId="{B900AF0F-0E4D-45FD-8757-7B162EF0F0D0}" destId="{A58435F3-A536-4447-9466-00DB8253123C}" srcOrd="0" destOrd="0" parTransId="{360FE02C-A11B-44B1-9BC7-6AB7FA64DE4E}" sibTransId="{22FEBCB9-FAD8-441D-8316-F5F4334D0E9A}"/>
    <dgm:cxn modelId="{E3E6EA3E-6AC7-4D2C-8671-A017B4C9594E}" srcId="{E44340F4-D83E-4C81-8F5C-0743BC59C9D8}" destId="{4B1A8F91-D208-4549-9FEB-36A93D69DB9F}" srcOrd="1" destOrd="0" parTransId="{FBD4E7E2-7A53-4AB1-BEA6-4004DDE1236E}" sibTransId="{1B75C81C-E5C4-4C22-866C-E44D368561CD}"/>
    <dgm:cxn modelId="{EDBB2944-8B2F-4C8A-8BC1-231092181838}" type="presOf" srcId="{6C3DC1D7-00AB-4BA1-8FB1-AF40655A8D05}" destId="{F2404BF8-BF68-4CB0-BB85-1268001CEF4D}" srcOrd="0" destOrd="0" presId="urn:microsoft.com/office/officeart/2005/8/layout/vList4"/>
    <dgm:cxn modelId="{0A222349-2494-406D-AAFA-38493E930A76}" type="presOf" srcId="{E44340F4-D83E-4C81-8F5C-0743BC59C9D8}" destId="{DF159E8A-5626-4191-B2A6-074EB960206E}" srcOrd="1" destOrd="0" presId="urn:microsoft.com/office/officeart/2005/8/layout/vList4"/>
    <dgm:cxn modelId="{D2A97B69-026E-4643-96D0-E154BDEE0A67}" type="presOf" srcId="{7F5342F8-F306-4359-BF97-AC74133C273D}" destId="{0F235BAC-E95A-4F1B-B11F-1C0280896522}" srcOrd="0" destOrd="1" presId="urn:microsoft.com/office/officeart/2005/8/layout/vList4"/>
    <dgm:cxn modelId="{BB37AE69-2AB3-4CF3-8A8A-F9BFEDF50416}" type="presOf" srcId="{A58435F3-A536-4447-9466-00DB8253123C}" destId="{A5B5E068-8105-4747-947C-0D1C2DB3FF80}" srcOrd="1" destOrd="1" presId="urn:microsoft.com/office/officeart/2005/8/layout/vList4"/>
    <dgm:cxn modelId="{7EB30179-3F55-42C8-9E7E-49F4BD0543DA}" type="presOf" srcId="{48995CA0-EFC4-4614-A8C0-36063E1DD041}" destId="{DF159E8A-5626-4191-B2A6-074EB960206E}" srcOrd="1" destOrd="3" presId="urn:microsoft.com/office/officeart/2005/8/layout/vList4"/>
    <dgm:cxn modelId="{A34B7A79-FA1E-476A-BEA3-B22E9DA71679}" srcId="{18C1D1F4-9EAF-4173-AB01-AE85600CD1F9}" destId="{E44340F4-D83E-4C81-8F5C-0743BC59C9D8}" srcOrd="1" destOrd="0" parTransId="{2C5F9563-FA94-47B0-807A-218189B0790C}" sibTransId="{C72BD89A-951A-42AF-A4F9-2982E6446B1A}"/>
    <dgm:cxn modelId="{8B9A9491-7197-4A94-B3FF-609AD2599F45}" type="presOf" srcId="{E4522984-DD24-4651-9858-EDF5CF7A5CDF}" destId="{5653DD94-80A6-49F5-8023-669385FE76B9}" srcOrd="1" destOrd="2" presId="urn:microsoft.com/office/officeart/2005/8/layout/vList4"/>
    <dgm:cxn modelId="{11959699-EB30-4EB7-BF50-9BCE4E0EEDBD}" type="presOf" srcId="{235D9F04-6C1E-4399-ADC6-DA57AAB979FC}" destId="{5653DD94-80A6-49F5-8023-669385FE76B9}" srcOrd="1" destOrd="1" presId="urn:microsoft.com/office/officeart/2005/8/layout/vList4"/>
    <dgm:cxn modelId="{C42CD1A1-D833-4494-9DAC-19970305C8DA}" type="presOf" srcId="{7AD04247-618E-4C49-A317-91CD7673374A}" destId="{A5B5E068-8105-4747-947C-0D1C2DB3FF80}" srcOrd="1" destOrd="2" presId="urn:microsoft.com/office/officeart/2005/8/layout/vList4"/>
    <dgm:cxn modelId="{AB5C0DA3-959B-43A2-870E-4EC1AB1C6AE0}" type="presOf" srcId="{48995CA0-EFC4-4614-A8C0-36063E1DD041}" destId="{0F235BAC-E95A-4F1B-B11F-1C0280896522}" srcOrd="0" destOrd="3" presId="urn:microsoft.com/office/officeart/2005/8/layout/vList4"/>
    <dgm:cxn modelId="{83E4ABB8-9A50-4D5C-BE02-C75459C4A6AC}" type="presOf" srcId="{18C1D1F4-9EAF-4173-AB01-AE85600CD1F9}" destId="{0F16EE00-5D76-4F16-8FA6-857A85F1D379}" srcOrd="0" destOrd="0" presId="urn:microsoft.com/office/officeart/2005/8/layout/vList4"/>
    <dgm:cxn modelId="{35CACDBD-C554-41F9-AFBD-ADC17BAB9A9A}" srcId="{E44340F4-D83E-4C81-8F5C-0743BC59C9D8}" destId="{48995CA0-EFC4-4614-A8C0-36063E1DD041}" srcOrd="2" destOrd="0" parTransId="{6DA16E22-7595-4F62-A8E8-E50298F1DBA6}" sibTransId="{773D57C6-C475-4D01-8543-25DB673CD932}"/>
    <dgm:cxn modelId="{A0A7A2BE-53B4-4995-920D-13BA6E7DCFB2}" srcId="{6C3DC1D7-00AB-4BA1-8FB1-AF40655A8D05}" destId="{235D9F04-6C1E-4399-ADC6-DA57AAB979FC}" srcOrd="0" destOrd="0" parTransId="{879DDDE7-5715-4517-9DE0-ACB2FFD60517}" sibTransId="{DD40E9E3-453D-46BD-9521-E27BE37E6EC0}"/>
    <dgm:cxn modelId="{72BEADC3-CC8B-4216-BA20-05E6A83E5826}" type="presOf" srcId="{6C3DC1D7-00AB-4BA1-8FB1-AF40655A8D05}" destId="{5653DD94-80A6-49F5-8023-669385FE76B9}" srcOrd="1" destOrd="0" presId="urn:microsoft.com/office/officeart/2005/8/layout/vList4"/>
    <dgm:cxn modelId="{5012E6D2-145F-45C6-9FB5-9D4054ADDB26}" type="presOf" srcId="{4B1A8F91-D208-4549-9FEB-36A93D69DB9F}" destId="{DF159E8A-5626-4191-B2A6-074EB960206E}" srcOrd="1" destOrd="2" presId="urn:microsoft.com/office/officeart/2005/8/layout/vList4"/>
    <dgm:cxn modelId="{CF153AE7-88EC-4EEA-A6CB-E6FC93EF0DAD}" type="presOf" srcId="{4B1A8F91-D208-4549-9FEB-36A93D69DB9F}" destId="{0F235BAC-E95A-4F1B-B11F-1C0280896522}" srcOrd="0" destOrd="2" presId="urn:microsoft.com/office/officeart/2005/8/layout/vList4"/>
    <dgm:cxn modelId="{678B76EF-97EB-4398-A32A-D413868E7A0E}" type="presOf" srcId="{7F5342F8-F306-4359-BF97-AC74133C273D}" destId="{DF159E8A-5626-4191-B2A6-074EB960206E}" srcOrd="1" destOrd="1" presId="urn:microsoft.com/office/officeart/2005/8/layout/vList4"/>
    <dgm:cxn modelId="{6E1B0DF5-09EB-4356-826C-375151D73EEE}" srcId="{B900AF0F-0E4D-45FD-8757-7B162EF0F0D0}" destId="{7AD04247-618E-4C49-A317-91CD7673374A}" srcOrd="1" destOrd="0" parTransId="{4AA1DBC3-255D-4AE0-9DCB-F6B8F8BFC177}" sibTransId="{D4B430E9-7D83-4254-82F9-A356FBCB21D8}"/>
    <dgm:cxn modelId="{36455AFB-89DD-48CF-B2D2-D5C512924231}" type="presOf" srcId="{E44340F4-D83E-4C81-8F5C-0743BC59C9D8}" destId="{0F235BAC-E95A-4F1B-B11F-1C0280896522}" srcOrd="0" destOrd="0" presId="urn:microsoft.com/office/officeart/2005/8/layout/vList4"/>
    <dgm:cxn modelId="{E644F3FB-27A9-458A-918A-549CAD4A79A3}" srcId="{E44340F4-D83E-4C81-8F5C-0743BC59C9D8}" destId="{7F5342F8-F306-4359-BF97-AC74133C273D}" srcOrd="0" destOrd="0" parTransId="{2C8F3978-49A0-4A7B-9851-D50E74A8CB8A}" sibTransId="{84284A33-7A9C-41C6-B773-0F3E3794A7AA}"/>
    <dgm:cxn modelId="{22A741FC-2088-4AEE-83B4-227A3909056B}" type="presOf" srcId="{7AD04247-618E-4C49-A317-91CD7673374A}" destId="{062F4711-191A-4ACE-A531-FCAEA599B539}" srcOrd="0" destOrd="2" presId="urn:microsoft.com/office/officeart/2005/8/layout/vList4"/>
    <dgm:cxn modelId="{DAAFBCFD-8F97-413E-B290-27EE8FF2751D}" type="presOf" srcId="{235D9F04-6C1E-4399-ADC6-DA57AAB979FC}" destId="{F2404BF8-BF68-4CB0-BB85-1268001CEF4D}" srcOrd="0" destOrd="1" presId="urn:microsoft.com/office/officeart/2005/8/layout/vList4"/>
    <dgm:cxn modelId="{9109872A-15FE-4D8E-BF3A-20C356DDABC6}" type="presParOf" srcId="{0F16EE00-5D76-4F16-8FA6-857A85F1D379}" destId="{7B39B0D4-C816-499E-AC71-5E0B7DF5AF89}" srcOrd="0" destOrd="0" presId="urn:microsoft.com/office/officeart/2005/8/layout/vList4"/>
    <dgm:cxn modelId="{CDC15B53-A081-48A5-B4F1-8597CA96DF03}" type="presParOf" srcId="{7B39B0D4-C816-499E-AC71-5E0B7DF5AF89}" destId="{062F4711-191A-4ACE-A531-FCAEA599B539}" srcOrd="0" destOrd="0" presId="urn:microsoft.com/office/officeart/2005/8/layout/vList4"/>
    <dgm:cxn modelId="{ACC4A689-77AE-4BD2-9DEC-F71885B276FE}" type="presParOf" srcId="{7B39B0D4-C816-499E-AC71-5E0B7DF5AF89}" destId="{F4529FD9-23A3-4B3E-831E-CF9EE5A2F388}" srcOrd="1" destOrd="0" presId="urn:microsoft.com/office/officeart/2005/8/layout/vList4"/>
    <dgm:cxn modelId="{75903985-136E-4AB9-93AB-0882E71F18BF}" type="presParOf" srcId="{7B39B0D4-C816-499E-AC71-5E0B7DF5AF89}" destId="{A5B5E068-8105-4747-947C-0D1C2DB3FF80}" srcOrd="2" destOrd="0" presId="urn:microsoft.com/office/officeart/2005/8/layout/vList4"/>
    <dgm:cxn modelId="{09EF296B-0343-478F-844F-1EB2E3716CF4}" type="presParOf" srcId="{0F16EE00-5D76-4F16-8FA6-857A85F1D379}" destId="{4A5FD2D9-BFA1-4688-AA28-C9A7FB87128E}" srcOrd="1" destOrd="0" presId="urn:microsoft.com/office/officeart/2005/8/layout/vList4"/>
    <dgm:cxn modelId="{66E7AC33-E246-4893-B1BC-F916B7C8A25D}" type="presParOf" srcId="{0F16EE00-5D76-4F16-8FA6-857A85F1D379}" destId="{F005635F-06CA-4598-9FDD-3C5FDFC89C12}" srcOrd="2" destOrd="0" presId="urn:microsoft.com/office/officeart/2005/8/layout/vList4"/>
    <dgm:cxn modelId="{5E98BCF2-09C8-4E54-9DF4-A0663705F0F9}" type="presParOf" srcId="{F005635F-06CA-4598-9FDD-3C5FDFC89C12}" destId="{0F235BAC-E95A-4F1B-B11F-1C0280896522}" srcOrd="0" destOrd="0" presId="urn:microsoft.com/office/officeart/2005/8/layout/vList4"/>
    <dgm:cxn modelId="{A65929BF-F9C6-4861-BCFF-6E2B1679A07B}" type="presParOf" srcId="{F005635F-06CA-4598-9FDD-3C5FDFC89C12}" destId="{12F99049-4983-4AA2-B27C-F052FE0E90F4}" srcOrd="1" destOrd="0" presId="urn:microsoft.com/office/officeart/2005/8/layout/vList4"/>
    <dgm:cxn modelId="{938FCFC2-8EFD-4D4E-98D5-2403763DE2CC}" type="presParOf" srcId="{F005635F-06CA-4598-9FDD-3C5FDFC89C12}" destId="{DF159E8A-5626-4191-B2A6-074EB960206E}" srcOrd="2" destOrd="0" presId="urn:microsoft.com/office/officeart/2005/8/layout/vList4"/>
    <dgm:cxn modelId="{488E3400-2FB5-4B2C-B8AC-B123D1B2CF73}" type="presParOf" srcId="{0F16EE00-5D76-4F16-8FA6-857A85F1D379}" destId="{63336483-3D13-4386-8B28-54C373EA6631}" srcOrd="3" destOrd="0" presId="urn:microsoft.com/office/officeart/2005/8/layout/vList4"/>
    <dgm:cxn modelId="{566ECEC0-3357-4707-8291-3F6DC0444B72}" type="presParOf" srcId="{0F16EE00-5D76-4F16-8FA6-857A85F1D379}" destId="{A240E105-F137-470E-BA20-D49C29472678}" srcOrd="4" destOrd="0" presId="urn:microsoft.com/office/officeart/2005/8/layout/vList4"/>
    <dgm:cxn modelId="{DE1FA47E-2083-4370-B5C3-5FD450C9D08B}" type="presParOf" srcId="{A240E105-F137-470E-BA20-D49C29472678}" destId="{F2404BF8-BF68-4CB0-BB85-1268001CEF4D}" srcOrd="0" destOrd="0" presId="urn:microsoft.com/office/officeart/2005/8/layout/vList4"/>
    <dgm:cxn modelId="{23FB1E42-C572-4310-AE37-3ADC7D442768}" type="presParOf" srcId="{A240E105-F137-470E-BA20-D49C29472678}" destId="{69CB53FE-5059-4684-BFF9-C1864B8AF344}" srcOrd="1" destOrd="0" presId="urn:microsoft.com/office/officeart/2005/8/layout/vList4"/>
    <dgm:cxn modelId="{66CD6637-4C41-4FFF-B69B-2BDBB4C6D60C}" type="presParOf" srcId="{A240E105-F137-470E-BA20-D49C29472678}" destId="{5653DD94-80A6-49F5-8023-669385FE76B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C1D1F4-9EAF-4173-AB01-AE85600CD1F9}" type="doc">
      <dgm:prSet loTypeId="urn:microsoft.com/office/officeart/2005/8/layout/vList4" loCatId="picture" qsTypeId="urn:microsoft.com/office/officeart/2005/8/quickstyle/simple1" qsCatId="simple" csTypeId="urn:microsoft.com/office/officeart/2005/8/colors/accent1_4" csCatId="accent1" phldr="1"/>
      <dgm:spPr/>
      <dgm:t>
        <a:bodyPr/>
        <a:lstStyle/>
        <a:p>
          <a:endParaRPr lang="zh-CN" altLang="en-US"/>
        </a:p>
      </dgm:t>
    </dgm:pt>
    <dgm:pt modelId="{B900AF0F-0E4D-45FD-8757-7B162EF0F0D0}">
      <dgm:prSet phldrT="[文本]" custT="1"/>
      <dgm:spPr/>
      <dgm:t>
        <a:bodyPr/>
        <a:lstStyle/>
        <a:p>
          <a:r>
            <a:rPr lang="zh-CN" altLang="en-US" sz="1800" dirty="0">
              <a:latin typeface="微软雅黑" pitchFamily="34" charset="-122"/>
              <a:ea typeface="微软雅黑" pitchFamily="34" charset="-122"/>
            </a:rPr>
            <a:t>现象学</a:t>
          </a:r>
        </a:p>
      </dgm:t>
    </dgm:pt>
    <dgm:pt modelId="{CC0D6879-23A8-4BB5-A474-4BD25440FCEC}" type="parTrans" cxnId="{86BE6003-A48A-4ACF-8453-C86FDDFC5F1A}">
      <dgm:prSet/>
      <dgm:spPr/>
      <dgm:t>
        <a:bodyPr/>
        <a:lstStyle/>
        <a:p>
          <a:endParaRPr lang="zh-CN" altLang="en-US"/>
        </a:p>
      </dgm:t>
    </dgm:pt>
    <dgm:pt modelId="{C2DF4D78-E4A9-4102-8953-18EF9B3273CD}" type="sibTrans" cxnId="{86BE6003-A48A-4ACF-8453-C86FDDFC5F1A}">
      <dgm:prSet/>
      <dgm:spPr/>
      <dgm:t>
        <a:bodyPr/>
        <a:lstStyle/>
        <a:p>
          <a:endParaRPr lang="zh-CN" altLang="en-US"/>
        </a:p>
      </dgm:t>
    </dgm:pt>
    <dgm:pt modelId="{A58435F3-A536-4447-9466-00DB8253123C}">
      <dgm:prSet phldrT="[文本]" custT="1"/>
      <dgm:spPr/>
      <dgm:t>
        <a:bodyPr/>
        <a:lstStyle/>
        <a:p>
          <a:r>
            <a:rPr lang="zh-CN" altLang="en-US" sz="1600" dirty="0">
              <a:latin typeface="微软雅黑" pitchFamily="34" charset="-122"/>
              <a:ea typeface="微软雅黑" pitchFamily="34" charset="-122"/>
            </a:rPr>
            <a:t>代表人物：胡塞尔</a:t>
          </a:r>
        </a:p>
      </dgm:t>
    </dgm:pt>
    <dgm:pt modelId="{360FE02C-A11B-44B1-9BC7-6AB7FA64DE4E}" type="parTrans" cxnId="{3E8A613C-2B1E-4EED-8C5A-F91C05507E43}">
      <dgm:prSet/>
      <dgm:spPr/>
      <dgm:t>
        <a:bodyPr/>
        <a:lstStyle/>
        <a:p>
          <a:endParaRPr lang="zh-CN" altLang="en-US"/>
        </a:p>
      </dgm:t>
    </dgm:pt>
    <dgm:pt modelId="{22FEBCB9-FAD8-441D-8316-F5F4334D0E9A}" type="sibTrans" cxnId="{3E8A613C-2B1E-4EED-8C5A-F91C05507E43}">
      <dgm:prSet/>
      <dgm:spPr/>
      <dgm:t>
        <a:bodyPr/>
        <a:lstStyle/>
        <a:p>
          <a:endParaRPr lang="zh-CN" altLang="en-US"/>
        </a:p>
      </dgm:t>
    </dgm:pt>
    <dgm:pt modelId="{7AD04247-618E-4C49-A317-91CD7673374A}">
      <dgm:prSet phldrT="[文本]" custT="1"/>
      <dgm:spPr/>
      <dgm:t>
        <a:bodyPr/>
        <a:lstStyle/>
        <a:p>
          <a:r>
            <a:rPr lang="zh-CN" altLang="en-US" sz="1600" dirty="0">
              <a:latin typeface="微软雅黑" pitchFamily="34" charset="-122"/>
              <a:ea typeface="微软雅黑" pitchFamily="34" charset="-122"/>
            </a:rPr>
            <a:t>观点：建立一种于人有意义的哲学，因为唯有当人具有绝对真理时，人才有意义。</a:t>
          </a:r>
        </a:p>
      </dgm:t>
    </dgm:pt>
    <dgm:pt modelId="{4AA1DBC3-255D-4AE0-9DCB-F6B8F8BFC177}" type="parTrans" cxnId="{6E1B0DF5-09EB-4356-826C-375151D73EEE}">
      <dgm:prSet/>
      <dgm:spPr/>
      <dgm:t>
        <a:bodyPr/>
        <a:lstStyle/>
        <a:p>
          <a:endParaRPr lang="zh-CN" altLang="en-US"/>
        </a:p>
      </dgm:t>
    </dgm:pt>
    <dgm:pt modelId="{D4B430E9-7D83-4254-82F9-A356FBCB21D8}" type="sibTrans" cxnId="{6E1B0DF5-09EB-4356-826C-375151D73EEE}">
      <dgm:prSet/>
      <dgm:spPr/>
      <dgm:t>
        <a:bodyPr/>
        <a:lstStyle/>
        <a:p>
          <a:endParaRPr lang="zh-CN" altLang="en-US"/>
        </a:p>
      </dgm:t>
    </dgm:pt>
    <dgm:pt modelId="{E44340F4-D83E-4C81-8F5C-0743BC59C9D8}">
      <dgm:prSet phldrT="[文本]" custT="1"/>
      <dgm:spPr/>
      <dgm:t>
        <a:bodyPr/>
        <a:lstStyle/>
        <a:p>
          <a:r>
            <a:rPr lang="zh-CN" altLang="en-US" sz="1800" dirty="0">
              <a:solidFill>
                <a:schemeClr val="tx1"/>
              </a:solidFill>
              <a:latin typeface="微软雅黑" pitchFamily="34" charset="-122"/>
              <a:ea typeface="微软雅黑" pitchFamily="34" charset="-122"/>
            </a:rPr>
            <a:t>存在主义</a:t>
          </a:r>
        </a:p>
      </dgm:t>
    </dgm:pt>
    <dgm:pt modelId="{2C5F9563-FA94-47B0-807A-218189B0790C}" type="parTrans" cxnId="{A34B7A79-FA1E-476A-BEA3-B22E9DA71679}">
      <dgm:prSet/>
      <dgm:spPr/>
      <dgm:t>
        <a:bodyPr/>
        <a:lstStyle/>
        <a:p>
          <a:endParaRPr lang="zh-CN" altLang="en-US"/>
        </a:p>
      </dgm:t>
    </dgm:pt>
    <dgm:pt modelId="{C72BD89A-951A-42AF-A4F9-2982E6446B1A}" type="sibTrans" cxnId="{A34B7A79-FA1E-476A-BEA3-B22E9DA71679}">
      <dgm:prSet/>
      <dgm:spPr/>
      <dgm:t>
        <a:bodyPr/>
        <a:lstStyle/>
        <a:p>
          <a:endParaRPr lang="zh-CN" altLang="en-US"/>
        </a:p>
      </dgm:t>
    </dgm:pt>
    <dgm:pt modelId="{7F5342F8-F306-4359-BF97-AC74133C273D}">
      <dgm:prSet phldrT="[文本]" custT="1"/>
      <dgm:spPr/>
      <dgm:t>
        <a:bodyPr/>
        <a:lstStyle/>
        <a:p>
          <a:r>
            <a:rPr lang="zh-CN" altLang="en-US" sz="1600" dirty="0">
              <a:solidFill>
                <a:schemeClr val="tx1"/>
              </a:solidFill>
              <a:latin typeface="微软雅黑" pitchFamily="34" charset="-122"/>
              <a:ea typeface="微软雅黑" pitchFamily="34" charset="-122"/>
            </a:rPr>
            <a:t>代表人物：萨特、海德格尔</a:t>
          </a:r>
        </a:p>
      </dgm:t>
    </dgm:pt>
    <dgm:pt modelId="{2C8F3978-49A0-4A7B-9851-D50E74A8CB8A}" type="parTrans" cxnId="{E644F3FB-27A9-458A-918A-549CAD4A79A3}">
      <dgm:prSet/>
      <dgm:spPr/>
      <dgm:t>
        <a:bodyPr/>
        <a:lstStyle/>
        <a:p>
          <a:endParaRPr lang="zh-CN" altLang="en-US"/>
        </a:p>
      </dgm:t>
    </dgm:pt>
    <dgm:pt modelId="{84284A33-7A9C-41C6-B773-0F3E3794A7AA}" type="sibTrans" cxnId="{E644F3FB-27A9-458A-918A-549CAD4A79A3}">
      <dgm:prSet/>
      <dgm:spPr/>
      <dgm:t>
        <a:bodyPr/>
        <a:lstStyle/>
        <a:p>
          <a:endParaRPr lang="zh-CN" altLang="en-US"/>
        </a:p>
      </dgm:t>
    </dgm:pt>
    <dgm:pt modelId="{4B1A8F91-D208-4549-9FEB-36A93D69DB9F}">
      <dgm:prSet phldrT="[文本]" custT="1"/>
      <dgm:spPr/>
      <dgm:t>
        <a:bodyPr/>
        <a:lstStyle/>
        <a:p>
          <a:r>
            <a:rPr lang="zh-CN" altLang="en-US" sz="1600" dirty="0">
              <a:solidFill>
                <a:schemeClr val="tx1"/>
              </a:solidFill>
              <a:latin typeface="微软雅黑" pitchFamily="34" charset="-122"/>
              <a:ea typeface="微软雅黑" pitchFamily="34" charset="-122"/>
            </a:rPr>
            <a:t>观点：存在主义主要强调人的存在意识，高度的存在意识，是这个社会才有存在主义的兴起，对现代人高度的存在意识，关心自己的存在感。</a:t>
          </a:r>
        </a:p>
      </dgm:t>
    </dgm:pt>
    <dgm:pt modelId="{FBD4E7E2-7A53-4AB1-BEA6-4004DDE1236E}" type="parTrans" cxnId="{E3E6EA3E-6AC7-4D2C-8671-A017B4C9594E}">
      <dgm:prSet/>
      <dgm:spPr/>
      <dgm:t>
        <a:bodyPr/>
        <a:lstStyle/>
        <a:p>
          <a:endParaRPr lang="zh-CN" altLang="en-US"/>
        </a:p>
      </dgm:t>
    </dgm:pt>
    <dgm:pt modelId="{1B75C81C-E5C4-4C22-866C-E44D368561CD}" type="sibTrans" cxnId="{E3E6EA3E-6AC7-4D2C-8671-A017B4C9594E}">
      <dgm:prSet/>
      <dgm:spPr/>
      <dgm:t>
        <a:bodyPr/>
        <a:lstStyle/>
        <a:p>
          <a:endParaRPr lang="zh-CN" altLang="en-US"/>
        </a:p>
      </dgm:t>
    </dgm:pt>
    <dgm:pt modelId="{0F16EE00-5D76-4F16-8FA6-857A85F1D379}" type="pres">
      <dgm:prSet presAssocID="{18C1D1F4-9EAF-4173-AB01-AE85600CD1F9}" presName="linear" presStyleCnt="0">
        <dgm:presLayoutVars>
          <dgm:dir/>
          <dgm:resizeHandles val="exact"/>
        </dgm:presLayoutVars>
      </dgm:prSet>
      <dgm:spPr/>
    </dgm:pt>
    <dgm:pt modelId="{7B39B0D4-C816-499E-AC71-5E0B7DF5AF89}" type="pres">
      <dgm:prSet presAssocID="{B900AF0F-0E4D-45FD-8757-7B162EF0F0D0}" presName="comp" presStyleCnt="0"/>
      <dgm:spPr/>
    </dgm:pt>
    <dgm:pt modelId="{062F4711-191A-4ACE-A531-FCAEA599B539}" type="pres">
      <dgm:prSet presAssocID="{B900AF0F-0E4D-45FD-8757-7B162EF0F0D0}" presName="box" presStyleLbl="node1" presStyleIdx="0" presStyleCnt="2" custScaleY="100643"/>
      <dgm:spPr/>
    </dgm:pt>
    <dgm:pt modelId="{F4529FD9-23A3-4B3E-831E-CF9EE5A2F388}" type="pres">
      <dgm:prSet presAssocID="{B900AF0F-0E4D-45FD-8757-7B162EF0F0D0}" presName="img" presStyleLbl="fgImgPlace1" presStyleIdx="0" presStyleCnt="2"/>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5B5E068-8105-4747-947C-0D1C2DB3FF80}" type="pres">
      <dgm:prSet presAssocID="{B900AF0F-0E4D-45FD-8757-7B162EF0F0D0}" presName="text" presStyleLbl="node1" presStyleIdx="0" presStyleCnt="2">
        <dgm:presLayoutVars>
          <dgm:bulletEnabled val="1"/>
        </dgm:presLayoutVars>
      </dgm:prSet>
      <dgm:spPr/>
    </dgm:pt>
    <dgm:pt modelId="{4A5FD2D9-BFA1-4688-AA28-C9A7FB87128E}" type="pres">
      <dgm:prSet presAssocID="{C2DF4D78-E4A9-4102-8953-18EF9B3273CD}" presName="spacer" presStyleCnt="0"/>
      <dgm:spPr/>
    </dgm:pt>
    <dgm:pt modelId="{F005635F-06CA-4598-9FDD-3C5FDFC89C12}" type="pres">
      <dgm:prSet presAssocID="{E44340F4-D83E-4C81-8F5C-0743BC59C9D8}" presName="comp" presStyleCnt="0"/>
      <dgm:spPr/>
    </dgm:pt>
    <dgm:pt modelId="{0F235BAC-E95A-4F1B-B11F-1C0280896522}" type="pres">
      <dgm:prSet presAssocID="{E44340F4-D83E-4C81-8F5C-0743BC59C9D8}" presName="box" presStyleLbl="node1" presStyleIdx="1" presStyleCnt="2"/>
      <dgm:spPr/>
    </dgm:pt>
    <dgm:pt modelId="{12F99049-4983-4AA2-B27C-F052FE0E90F4}" type="pres">
      <dgm:prSet presAssocID="{E44340F4-D83E-4C81-8F5C-0743BC59C9D8}" presName="img" presStyleLbl="fgImgPlace1" presStyleIdx="1" presStyleCnt="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DF159E8A-5626-4191-B2A6-074EB960206E}" type="pres">
      <dgm:prSet presAssocID="{E44340F4-D83E-4C81-8F5C-0743BC59C9D8}" presName="text" presStyleLbl="node1" presStyleIdx="1" presStyleCnt="2">
        <dgm:presLayoutVars>
          <dgm:bulletEnabled val="1"/>
        </dgm:presLayoutVars>
      </dgm:prSet>
      <dgm:spPr/>
    </dgm:pt>
  </dgm:ptLst>
  <dgm:cxnLst>
    <dgm:cxn modelId="{86BE6003-A48A-4ACF-8453-C86FDDFC5F1A}" srcId="{18C1D1F4-9EAF-4173-AB01-AE85600CD1F9}" destId="{B900AF0F-0E4D-45FD-8757-7B162EF0F0D0}" srcOrd="0" destOrd="0" parTransId="{CC0D6879-23A8-4BB5-A474-4BD25440FCEC}" sibTransId="{C2DF4D78-E4A9-4102-8953-18EF9B3273CD}"/>
    <dgm:cxn modelId="{8D993E10-92E2-411D-9C65-1DF8FA81CC84}" type="presOf" srcId="{B900AF0F-0E4D-45FD-8757-7B162EF0F0D0}" destId="{062F4711-191A-4ACE-A531-FCAEA599B539}" srcOrd="0" destOrd="0" presId="urn:microsoft.com/office/officeart/2005/8/layout/vList4"/>
    <dgm:cxn modelId="{AA71A416-7756-4974-A375-1BF12FA81A4B}" type="presOf" srcId="{4B1A8F91-D208-4549-9FEB-36A93D69DB9F}" destId="{0F235BAC-E95A-4F1B-B11F-1C0280896522}" srcOrd="0" destOrd="2" presId="urn:microsoft.com/office/officeart/2005/8/layout/vList4"/>
    <dgm:cxn modelId="{CDE58F31-17ED-4262-956C-BC947C7481F0}" type="presOf" srcId="{7AD04247-618E-4C49-A317-91CD7673374A}" destId="{A5B5E068-8105-4747-947C-0D1C2DB3FF80}" srcOrd="1" destOrd="2" presId="urn:microsoft.com/office/officeart/2005/8/layout/vList4"/>
    <dgm:cxn modelId="{3E8A613C-2B1E-4EED-8C5A-F91C05507E43}" srcId="{B900AF0F-0E4D-45FD-8757-7B162EF0F0D0}" destId="{A58435F3-A536-4447-9466-00DB8253123C}" srcOrd="0" destOrd="0" parTransId="{360FE02C-A11B-44B1-9BC7-6AB7FA64DE4E}" sibTransId="{22FEBCB9-FAD8-441D-8316-F5F4334D0E9A}"/>
    <dgm:cxn modelId="{E3E6EA3E-6AC7-4D2C-8671-A017B4C9594E}" srcId="{E44340F4-D83E-4C81-8F5C-0743BC59C9D8}" destId="{4B1A8F91-D208-4549-9FEB-36A93D69DB9F}" srcOrd="1" destOrd="0" parTransId="{FBD4E7E2-7A53-4AB1-BEA6-4004DDE1236E}" sibTransId="{1B75C81C-E5C4-4C22-866C-E44D368561CD}"/>
    <dgm:cxn modelId="{2A634E60-BF87-418F-AAF1-8496060E64DE}" type="presOf" srcId="{A58435F3-A536-4447-9466-00DB8253123C}" destId="{062F4711-191A-4ACE-A531-FCAEA599B539}" srcOrd="0" destOrd="1" presId="urn:microsoft.com/office/officeart/2005/8/layout/vList4"/>
    <dgm:cxn modelId="{245AC567-D6F6-43C5-80C8-BFF83037BD9D}" type="presOf" srcId="{B900AF0F-0E4D-45FD-8757-7B162EF0F0D0}" destId="{A5B5E068-8105-4747-947C-0D1C2DB3FF80}" srcOrd="1" destOrd="0" presId="urn:microsoft.com/office/officeart/2005/8/layout/vList4"/>
    <dgm:cxn modelId="{E8B7F76C-DB78-4364-91E0-66884C237200}" type="presOf" srcId="{7F5342F8-F306-4359-BF97-AC74133C273D}" destId="{0F235BAC-E95A-4F1B-B11F-1C0280896522}" srcOrd="0" destOrd="1" presId="urn:microsoft.com/office/officeart/2005/8/layout/vList4"/>
    <dgm:cxn modelId="{A34B7A79-FA1E-476A-BEA3-B22E9DA71679}" srcId="{18C1D1F4-9EAF-4173-AB01-AE85600CD1F9}" destId="{E44340F4-D83E-4C81-8F5C-0743BC59C9D8}" srcOrd="1" destOrd="0" parTransId="{2C5F9563-FA94-47B0-807A-218189B0790C}" sibTransId="{C72BD89A-951A-42AF-A4F9-2982E6446B1A}"/>
    <dgm:cxn modelId="{B697B57F-50A7-47A8-928A-720B9F05C586}" type="presOf" srcId="{7F5342F8-F306-4359-BF97-AC74133C273D}" destId="{DF159E8A-5626-4191-B2A6-074EB960206E}" srcOrd="1" destOrd="1" presId="urn:microsoft.com/office/officeart/2005/8/layout/vList4"/>
    <dgm:cxn modelId="{244D9BB1-186C-477A-959A-111EEE9A4DD7}" type="presOf" srcId="{4B1A8F91-D208-4549-9FEB-36A93D69DB9F}" destId="{DF159E8A-5626-4191-B2A6-074EB960206E}" srcOrd="1" destOrd="2" presId="urn:microsoft.com/office/officeart/2005/8/layout/vList4"/>
    <dgm:cxn modelId="{B9BFFCC8-1823-422A-B40E-AA6A8A87E990}" type="presOf" srcId="{7AD04247-618E-4C49-A317-91CD7673374A}" destId="{062F4711-191A-4ACE-A531-FCAEA599B539}" srcOrd="0" destOrd="2" presId="urn:microsoft.com/office/officeart/2005/8/layout/vList4"/>
    <dgm:cxn modelId="{113560D2-CF28-4E14-82E0-9C59AA168832}" type="presOf" srcId="{18C1D1F4-9EAF-4173-AB01-AE85600CD1F9}" destId="{0F16EE00-5D76-4F16-8FA6-857A85F1D379}" srcOrd="0" destOrd="0" presId="urn:microsoft.com/office/officeart/2005/8/layout/vList4"/>
    <dgm:cxn modelId="{06D76CEF-B7B7-4135-A3E0-BB78CA36F717}" type="presOf" srcId="{E44340F4-D83E-4C81-8F5C-0743BC59C9D8}" destId="{0F235BAC-E95A-4F1B-B11F-1C0280896522}" srcOrd="0" destOrd="0" presId="urn:microsoft.com/office/officeart/2005/8/layout/vList4"/>
    <dgm:cxn modelId="{6E1B0DF5-09EB-4356-826C-375151D73EEE}" srcId="{B900AF0F-0E4D-45FD-8757-7B162EF0F0D0}" destId="{7AD04247-618E-4C49-A317-91CD7673374A}" srcOrd="1" destOrd="0" parTransId="{4AA1DBC3-255D-4AE0-9DCB-F6B8F8BFC177}" sibTransId="{D4B430E9-7D83-4254-82F9-A356FBCB21D8}"/>
    <dgm:cxn modelId="{1F86FCF5-46DE-45B8-9A75-EE837A0FB788}" type="presOf" srcId="{E44340F4-D83E-4C81-8F5C-0743BC59C9D8}" destId="{DF159E8A-5626-4191-B2A6-074EB960206E}" srcOrd="1" destOrd="0" presId="urn:microsoft.com/office/officeart/2005/8/layout/vList4"/>
    <dgm:cxn modelId="{E644F3FB-27A9-458A-918A-549CAD4A79A3}" srcId="{E44340F4-D83E-4C81-8F5C-0743BC59C9D8}" destId="{7F5342F8-F306-4359-BF97-AC74133C273D}" srcOrd="0" destOrd="0" parTransId="{2C8F3978-49A0-4A7B-9851-D50E74A8CB8A}" sibTransId="{84284A33-7A9C-41C6-B773-0F3E3794A7AA}"/>
    <dgm:cxn modelId="{0C6BD8FF-85EF-40CE-B389-20735A7CE5D4}" type="presOf" srcId="{A58435F3-A536-4447-9466-00DB8253123C}" destId="{A5B5E068-8105-4747-947C-0D1C2DB3FF80}" srcOrd="1" destOrd="1" presId="urn:microsoft.com/office/officeart/2005/8/layout/vList4"/>
    <dgm:cxn modelId="{3AB7FBBD-603A-45FB-BEB3-827E63FE90DC}" type="presParOf" srcId="{0F16EE00-5D76-4F16-8FA6-857A85F1D379}" destId="{7B39B0D4-C816-499E-AC71-5E0B7DF5AF89}" srcOrd="0" destOrd="0" presId="urn:microsoft.com/office/officeart/2005/8/layout/vList4"/>
    <dgm:cxn modelId="{792E10DC-4725-45F4-AC29-04D94FF55BFB}" type="presParOf" srcId="{7B39B0D4-C816-499E-AC71-5E0B7DF5AF89}" destId="{062F4711-191A-4ACE-A531-FCAEA599B539}" srcOrd="0" destOrd="0" presId="urn:microsoft.com/office/officeart/2005/8/layout/vList4"/>
    <dgm:cxn modelId="{EFFA358C-0815-48B6-8372-C3ADD64691B2}" type="presParOf" srcId="{7B39B0D4-C816-499E-AC71-5E0B7DF5AF89}" destId="{F4529FD9-23A3-4B3E-831E-CF9EE5A2F388}" srcOrd="1" destOrd="0" presId="urn:microsoft.com/office/officeart/2005/8/layout/vList4"/>
    <dgm:cxn modelId="{10EAF476-0820-4435-BC75-F3550DDC6693}" type="presParOf" srcId="{7B39B0D4-C816-499E-AC71-5E0B7DF5AF89}" destId="{A5B5E068-8105-4747-947C-0D1C2DB3FF80}" srcOrd="2" destOrd="0" presId="urn:microsoft.com/office/officeart/2005/8/layout/vList4"/>
    <dgm:cxn modelId="{6BB156C1-B30A-4E79-9E63-E7D82A595B45}" type="presParOf" srcId="{0F16EE00-5D76-4F16-8FA6-857A85F1D379}" destId="{4A5FD2D9-BFA1-4688-AA28-C9A7FB87128E}" srcOrd="1" destOrd="0" presId="urn:microsoft.com/office/officeart/2005/8/layout/vList4"/>
    <dgm:cxn modelId="{D51A6ED8-B97D-4585-BC8A-6C8D0BB5C976}" type="presParOf" srcId="{0F16EE00-5D76-4F16-8FA6-857A85F1D379}" destId="{F005635F-06CA-4598-9FDD-3C5FDFC89C12}" srcOrd="2" destOrd="0" presId="urn:microsoft.com/office/officeart/2005/8/layout/vList4"/>
    <dgm:cxn modelId="{63AA78AC-D7CC-4713-8D97-9FB3BA46F63C}" type="presParOf" srcId="{F005635F-06CA-4598-9FDD-3C5FDFC89C12}" destId="{0F235BAC-E95A-4F1B-B11F-1C0280896522}" srcOrd="0" destOrd="0" presId="urn:microsoft.com/office/officeart/2005/8/layout/vList4"/>
    <dgm:cxn modelId="{09F7B28D-D49D-4E40-9F63-07FE1CAE3599}" type="presParOf" srcId="{F005635F-06CA-4598-9FDD-3C5FDFC89C12}" destId="{12F99049-4983-4AA2-B27C-F052FE0E90F4}" srcOrd="1" destOrd="0" presId="urn:microsoft.com/office/officeart/2005/8/layout/vList4"/>
    <dgm:cxn modelId="{C8F57179-534B-4C83-91EB-6017D19E444D}" type="presParOf" srcId="{F005635F-06CA-4598-9FDD-3C5FDFC89C12}" destId="{DF159E8A-5626-4191-B2A6-074EB960206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7AE3F5-48EE-41DD-9277-2D09443F4FDE}" type="doc">
      <dgm:prSet loTypeId="urn:microsoft.com/office/officeart/2005/8/layout/process1" loCatId="process" qsTypeId="urn:microsoft.com/office/officeart/2005/8/quickstyle/simple1" qsCatId="simple" csTypeId="urn:microsoft.com/office/officeart/2005/8/colors/accent1_2" csCatId="accent1" phldr="1"/>
      <dgm:spPr/>
    </dgm:pt>
    <dgm:pt modelId="{546128A6-DE95-4AC8-A5FF-8C62769A11D9}">
      <dgm:prSet phldrT="[文本]"/>
      <dgm:spPr/>
      <dgm:t>
        <a:bodyPr/>
        <a:lstStyle/>
        <a:p>
          <a:r>
            <a:rPr lang="zh-CN" altLang="en-US" dirty="0">
              <a:latin typeface="微软雅黑" pitchFamily="34" charset="-122"/>
              <a:ea typeface="微软雅黑" pitchFamily="34" charset="-122"/>
            </a:rPr>
            <a:t>历史的本位中心论</a:t>
          </a:r>
        </a:p>
      </dgm:t>
    </dgm:pt>
    <dgm:pt modelId="{35CC798D-D55D-40D7-B1EB-EF31701DF267}" type="parTrans" cxnId="{F47A034B-B9D0-4520-92B5-9E9B8FFC02A4}">
      <dgm:prSet/>
      <dgm:spPr/>
      <dgm:t>
        <a:bodyPr/>
        <a:lstStyle/>
        <a:p>
          <a:endParaRPr lang="zh-CN" altLang="en-US"/>
        </a:p>
      </dgm:t>
    </dgm:pt>
    <dgm:pt modelId="{A92F4C20-3EB9-46E9-A45F-5DFC615ADB35}" type="sibTrans" cxnId="{F47A034B-B9D0-4520-92B5-9E9B8FFC02A4}">
      <dgm:prSet/>
      <dgm:spPr/>
      <dgm:t>
        <a:bodyPr/>
        <a:lstStyle/>
        <a:p>
          <a:endParaRPr lang="zh-CN" altLang="en-US"/>
        </a:p>
      </dgm:t>
    </dgm:pt>
    <dgm:pt modelId="{FE5BE3FB-BDCF-4FF6-A1D1-C68AE0630FBC}">
      <dgm:prSet phldrT="[文本]"/>
      <dgm:spPr/>
      <dgm:t>
        <a:bodyPr/>
        <a:lstStyle/>
        <a:p>
          <a:r>
            <a:rPr lang="zh-CN" altLang="en-US" dirty="0">
              <a:latin typeface="微软雅黑" pitchFamily="34" charset="-122"/>
              <a:ea typeface="微软雅黑" pitchFamily="34" charset="-122"/>
            </a:rPr>
            <a:t>客观史学论</a:t>
          </a:r>
        </a:p>
      </dgm:t>
    </dgm:pt>
    <dgm:pt modelId="{F832B8F1-41AF-4990-8448-A97DD26F2B4C}" type="parTrans" cxnId="{0211B59E-2458-427B-B8CF-45AFA2A6A4DA}">
      <dgm:prSet/>
      <dgm:spPr/>
      <dgm:t>
        <a:bodyPr/>
        <a:lstStyle/>
        <a:p>
          <a:endParaRPr lang="zh-CN" altLang="en-US"/>
        </a:p>
      </dgm:t>
    </dgm:pt>
    <dgm:pt modelId="{535A30BC-5D9E-4E47-A667-7559E2083557}" type="sibTrans" cxnId="{0211B59E-2458-427B-B8CF-45AFA2A6A4DA}">
      <dgm:prSet/>
      <dgm:spPr/>
      <dgm:t>
        <a:bodyPr/>
        <a:lstStyle/>
        <a:p>
          <a:endParaRPr lang="zh-CN" altLang="en-US"/>
        </a:p>
      </dgm:t>
    </dgm:pt>
    <dgm:pt modelId="{1EF3EDB4-FD4E-49F6-804A-119434E2B696}">
      <dgm:prSet phldrT="[文本]"/>
      <dgm:spPr/>
      <dgm:t>
        <a:bodyPr/>
        <a:lstStyle/>
        <a:p>
          <a:r>
            <a:rPr lang="zh-CN" altLang="en-US" dirty="0">
              <a:latin typeface="微软雅黑" pitchFamily="34" charset="-122"/>
              <a:ea typeface="微软雅黑" pitchFamily="34" charset="-122"/>
            </a:rPr>
            <a:t>主客观史学论</a:t>
          </a:r>
        </a:p>
      </dgm:t>
    </dgm:pt>
    <dgm:pt modelId="{EADEE8D5-2E52-4F84-92D8-CD69ADCF8ED5}" type="parTrans" cxnId="{C2763013-7D20-41F1-BC3E-1DB8E21AE7B6}">
      <dgm:prSet/>
      <dgm:spPr/>
      <dgm:t>
        <a:bodyPr/>
        <a:lstStyle/>
        <a:p>
          <a:endParaRPr lang="zh-CN" altLang="en-US"/>
        </a:p>
      </dgm:t>
    </dgm:pt>
    <dgm:pt modelId="{32276011-6AD2-4FBD-8D5E-772583A4A3FD}" type="sibTrans" cxnId="{C2763013-7D20-41F1-BC3E-1DB8E21AE7B6}">
      <dgm:prSet/>
      <dgm:spPr/>
      <dgm:t>
        <a:bodyPr/>
        <a:lstStyle/>
        <a:p>
          <a:endParaRPr lang="zh-CN" altLang="en-US"/>
        </a:p>
      </dgm:t>
    </dgm:pt>
    <dgm:pt modelId="{A2C7302F-4400-4F3A-967B-A20CC1B841E3}" type="pres">
      <dgm:prSet presAssocID="{297AE3F5-48EE-41DD-9277-2D09443F4FDE}" presName="Name0" presStyleCnt="0">
        <dgm:presLayoutVars>
          <dgm:dir/>
          <dgm:resizeHandles val="exact"/>
        </dgm:presLayoutVars>
      </dgm:prSet>
      <dgm:spPr/>
    </dgm:pt>
    <dgm:pt modelId="{6459275E-A94E-4726-8616-4BBBC3B3E3A9}" type="pres">
      <dgm:prSet presAssocID="{546128A6-DE95-4AC8-A5FF-8C62769A11D9}" presName="node" presStyleLbl="node1" presStyleIdx="0" presStyleCnt="3">
        <dgm:presLayoutVars>
          <dgm:bulletEnabled val="1"/>
        </dgm:presLayoutVars>
      </dgm:prSet>
      <dgm:spPr/>
    </dgm:pt>
    <dgm:pt modelId="{141C8AE2-B37F-4EA2-866D-0768DA68C642}" type="pres">
      <dgm:prSet presAssocID="{A92F4C20-3EB9-46E9-A45F-5DFC615ADB35}" presName="sibTrans" presStyleLbl="sibTrans2D1" presStyleIdx="0" presStyleCnt="2"/>
      <dgm:spPr/>
    </dgm:pt>
    <dgm:pt modelId="{40B30878-2353-4865-B39B-410042CA3736}" type="pres">
      <dgm:prSet presAssocID="{A92F4C20-3EB9-46E9-A45F-5DFC615ADB35}" presName="connectorText" presStyleLbl="sibTrans2D1" presStyleIdx="0" presStyleCnt="2"/>
      <dgm:spPr/>
    </dgm:pt>
    <dgm:pt modelId="{F86BE7A7-FC68-4E3E-907F-FB91B865C933}" type="pres">
      <dgm:prSet presAssocID="{FE5BE3FB-BDCF-4FF6-A1D1-C68AE0630FBC}" presName="node" presStyleLbl="node1" presStyleIdx="1" presStyleCnt="3">
        <dgm:presLayoutVars>
          <dgm:bulletEnabled val="1"/>
        </dgm:presLayoutVars>
      </dgm:prSet>
      <dgm:spPr/>
    </dgm:pt>
    <dgm:pt modelId="{B988D835-09EE-4364-A9E3-5D629A81202B}" type="pres">
      <dgm:prSet presAssocID="{535A30BC-5D9E-4E47-A667-7559E2083557}" presName="sibTrans" presStyleLbl="sibTrans2D1" presStyleIdx="1" presStyleCnt="2"/>
      <dgm:spPr/>
    </dgm:pt>
    <dgm:pt modelId="{E51DE327-A7FA-4D97-9C57-82116E5E6A98}" type="pres">
      <dgm:prSet presAssocID="{535A30BC-5D9E-4E47-A667-7559E2083557}" presName="connectorText" presStyleLbl="sibTrans2D1" presStyleIdx="1" presStyleCnt="2"/>
      <dgm:spPr/>
    </dgm:pt>
    <dgm:pt modelId="{94758180-2F17-4C12-B9A5-BBA0FFB62A37}" type="pres">
      <dgm:prSet presAssocID="{1EF3EDB4-FD4E-49F6-804A-119434E2B696}" presName="node" presStyleLbl="node1" presStyleIdx="2" presStyleCnt="3">
        <dgm:presLayoutVars>
          <dgm:bulletEnabled val="1"/>
        </dgm:presLayoutVars>
      </dgm:prSet>
      <dgm:spPr/>
    </dgm:pt>
  </dgm:ptLst>
  <dgm:cxnLst>
    <dgm:cxn modelId="{C2763013-7D20-41F1-BC3E-1DB8E21AE7B6}" srcId="{297AE3F5-48EE-41DD-9277-2D09443F4FDE}" destId="{1EF3EDB4-FD4E-49F6-804A-119434E2B696}" srcOrd="2" destOrd="0" parTransId="{EADEE8D5-2E52-4F84-92D8-CD69ADCF8ED5}" sibTransId="{32276011-6AD2-4FBD-8D5E-772583A4A3FD}"/>
    <dgm:cxn modelId="{60DC0314-A8E4-47CE-A895-213A93F49F37}" type="presOf" srcId="{1EF3EDB4-FD4E-49F6-804A-119434E2B696}" destId="{94758180-2F17-4C12-B9A5-BBA0FFB62A37}" srcOrd="0" destOrd="0" presId="urn:microsoft.com/office/officeart/2005/8/layout/process1"/>
    <dgm:cxn modelId="{EE6D5632-F89C-42F0-8972-2BD55D422626}" type="presOf" srcId="{535A30BC-5D9E-4E47-A667-7559E2083557}" destId="{B988D835-09EE-4364-A9E3-5D629A81202B}" srcOrd="0" destOrd="0" presId="urn:microsoft.com/office/officeart/2005/8/layout/process1"/>
    <dgm:cxn modelId="{D693B234-B45B-432B-B2BB-3CE768C4F177}" type="presOf" srcId="{FE5BE3FB-BDCF-4FF6-A1D1-C68AE0630FBC}" destId="{F86BE7A7-FC68-4E3E-907F-FB91B865C933}" srcOrd="0" destOrd="0" presId="urn:microsoft.com/office/officeart/2005/8/layout/process1"/>
    <dgm:cxn modelId="{51B4A85D-84CF-45EE-BE2C-AD94B7E69026}" type="presOf" srcId="{297AE3F5-48EE-41DD-9277-2D09443F4FDE}" destId="{A2C7302F-4400-4F3A-967B-A20CC1B841E3}" srcOrd="0" destOrd="0" presId="urn:microsoft.com/office/officeart/2005/8/layout/process1"/>
    <dgm:cxn modelId="{F47A034B-B9D0-4520-92B5-9E9B8FFC02A4}" srcId="{297AE3F5-48EE-41DD-9277-2D09443F4FDE}" destId="{546128A6-DE95-4AC8-A5FF-8C62769A11D9}" srcOrd="0" destOrd="0" parTransId="{35CC798D-D55D-40D7-B1EB-EF31701DF267}" sibTransId="{A92F4C20-3EB9-46E9-A45F-5DFC615ADB35}"/>
    <dgm:cxn modelId="{5BF2AD4D-0BA4-4548-AA60-847858A15001}" type="presOf" srcId="{A92F4C20-3EB9-46E9-A45F-5DFC615ADB35}" destId="{141C8AE2-B37F-4EA2-866D-0768DA68C642}" srcOrd="0" destOrd="0" presId="urn:microsoft.com/office/officeart/2005/8/layout/process1"/>
    <dgm:cxn modelId="{B1706E85-191B-45CC-93E1-73E9F9D89694}" type="presOf" srcId="{546128A6-DE95-4AC8-A5FF-8C62769A11D9}" destId="{6459275E-A94E-4726-8616-4BBBC3B3E3A9}" srcOrd="0" destOrd="0" presId="urn:microsoft.com/office/officeart/2005/8/layout/process1"/>
    <dgm:cxn modelId="{0211B59E-2458-427B-B8CF-45AFA2A6A4DA}" srcId="{297AE3F5-48EE-41DD-9277-2D09443F4FDE}" destId="{FE5BE3FB-BDCF-4FF6-A1D1-C68AE0630FBC}" srcOrd="1" destOrd="0" parTransId="{F832B8F1-41AF-4990-8448-A97DD26F2B4C}" sibTransId="{535A30BC-5D9E-4E47-A667-7559E2083557}"/>
    <dgm:cxn modelId="{A1CB0CCF-4620-4D93-B7B8-B923FCDA5FD9}" type="presOf" srcId="{535A30BC-5D9E-4E47-A667-7559E2083557}" destId="{E51DE327-A7FA-4D97-9C57-82116E5E6A98}" srcOrd="1" destOrd="0" presId="urn:microsoft.com/office/officeart/2005/8/layout/process1"/>
    <dgm:cxn modelId="{AF7D42FB-AAC4-4A42-AD9B-AFAF4D18B022}" type="presOf" srcId="{A92F4C20-3EB9-46E9-A45F-5DFC615ADB35}" destId="{40B30878-2353-4865-B39B-410042CA3736}" srcOrd="1" destOrd="0" presId="urn:microsoft.com/office/officeart/2005/8/layout/process1"/>
    <dgm:cxn modelId="{CF2AD6FB-A722-47E8-A0C3-D226322939A8}" type="presParOf" srcId="{A2C7302F-4400-4F3A-967B-A20CC1B841E3}" destId="{6459275E-A94E-4726-8616-4BBBC3B3E3A9}" srcOrd="0" destOrd="0" presId="urn:microsoft.com/office/officeart/2005/8/layout/process1"/>
    <dgm:cxn modelId="{3F863299-C063-473D-AB1B-8FB6734B8CE9}" type="presParOf" srcId="{A2C7302F-4400-4F3A-967B-A20CC1B841E3}" destId="{141C8AE2-B37F-4EA2-866D-0768DA68C642}" srcOrd="1" destOrd="0" presId="urn:microsoft.com/office/officeart/2005/8/layout/process1"/>
    <dgm:cxn modelId="{9442661F-8C62-4C2F-BEB0-D1BC712D46C6}" type="presParOf" srcId="{141C8AE2-B37F-4EA2-866D-0768DA68C642}" destId="{40B30878-2353-4865-B39B-410042CA3736}" srcOrd="0" destOrd="0" presId="urn:microsoft.com/office/officeart/2005/8/layout/process1"/>
    <dgm:cxn modelId="{9C380152-3E79-45B1-9906-B3C3E6598F0D}" type="presParOf" srcId="{A2C7302F-4400-4F3A-967B-A20CC1B841E3}" destId="{F86BE7A7-FC68-4E3E-907F-FB91B865C933}" srcOrd="2" destOrd="0" presId="urn:microsoft.com/office/officeart/2005/8/layout/process1"/>
    <dgm:cxn modelId="{A8391E3E-92ED-4204-B3DC-1231C22406A0}" type="presParOf" srcId="{A2C7302F-4400-4F3A-967B-A20CC1B841E3}" destId="{B988D835-09EE-4364-A9E3-5D629A81202B}" srcOrd="3" destOrd="0" presId="urn:microsoft.com/office/officeart/2005/8/layout/process1"/>
    <dgm:cxn modelId="{60B3DAEB-1C3B-4C41-9C8F-96306A16D64D}" type="presParOf" srcId="{B988D835-09EE-4364-A9E3-5D629A81202B}" destId="{E51DE327-A7FA-4D97-9C57-82116E5E6A98}" srcOrd="0" destOrd="0" presId="urn:microsoft.com/office/officeart/2005/8/layout/process1"/>
    <dgm:cxn modelId="{8D04A46E-B23B-470C-9295-A86A5D846945}" type="presParOf" srcId="{A2C7302F-4400-4F3A-967B-A20CC1B841E3}" destId="{94758180-2F17-4C12-B9A5-BBA0FFB62A3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A0A56-518D-480F-98AC-96E426D8D25C}">
      <dsp:nvSpPr>
        <dsp:cNvPr id="0" name=""/>
        <dsp:cNvSpPr/>
      </dsp:nvSpPr>
      <dsp:spPr>
        <a:xfrm>
          <a:off x="0" y="241208"/>
          <a:ext cx="4405744"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BA0EF-257F-4A3C-84D0-2674991489F8}">
      <dsp:nvSpPr>
        <dsp:cNvPr id="0" name=""/>
        <dsp:cNvSpPr/>
      </dsp:nvSpPr>
      <dsp:spPr>
        <a:xfrm>
          <a:off x="220287" y="5048"/>
          <a:ext cx="30840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569" tIns="0" rIns="11656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研究对象的时代性</a:t>
          </a:r>
        </a:p>
      </dsp:txBody>
      <dsp:txXfrm>
        <a:off x="243344" y="28105"/>
        <a:ext cx="3037906" cy="426206"/>
      </dsp:txXfrm>
    </dsp:sp>
    <dsp:sp modelId="{32C4DFA3-3908-4F26-BCD9-1DABA8CA9D8B}">
      <dsp:nvSpPr>
        <dsp:cNvPr id="0" name=""/>
        <dsp:cNvSpPr/>
      </dsp:nvSpPr>
      <dsp:spPr>
        <a:xfrm>
          <a:off x="0" y="966968"/>
          <a:ext cx="4405744"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716138-C3D1-4DE9-9DF6-DCBD00DC728F}">
      <dsp:nvSpPr>
        <dsp:cNvPr id="0" name=""/>
        <dsp:cNvSpPr/>
      </dsp:nvSpPr>
      <dsp:spPr>
        <a:xfrm>
          <a:off x="220287" y="730808"/>
          <a:ext cx="30840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569" tIns="0" rIns="11656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研究主体的时代性</a:t>
          </a:r>
        </a:p>
      </dsp:txBody>
      <dsp:txXfrm>
        <a:off x="243344" y="753865"/>
        <a:ext cx="3037906" cy="426206"/>
      </dsp:txXfrm>
    </dsp:sp>
    <dsp:sp modelId="{19DD2BDB-9588-4586-98F8-8DB9F81A6346}">
      <dsp:nvSpPr>
        <dsp:cNvPr id="0" name=""/>
        <dsp:cNvSpPr/>
      </dsp:nvSpPr>
      <dsp:spPr>
        <a:xfrm>
          <a:off x="0" y="1692728"/>
          <a:ext cx="4405744"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A953F1-4086-4D15-92B4-1D128C4F730E}">
      <dsp:nvSpPr>
        <dsp:cNvPr id="0" name=""/>
        <dsp:cNvSpPr/>
      </dsp:nvSpPr>
      <dsp:spPr>
        <a:xfrm>
          <a:off x="220287" y="1456568"/>
          <a:ext cx="30840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569" tIns="0" rIns="11656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理论的时代背景因素</a:t>
          </a:r>
        </a:p>
      </dsp:txBody>
      <dsp:txXfrm>
        <a:off x="243344" y="1479625"/>
        <a:ext cx="3037906"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9D671-9256-47D4-998E-856CFBB67A3C}">
      <dsp:nvSpPr>
        <dsp:cNvPr id="0" name=""/>
        <dsp:cNvSpPr/>
      </dsp:nvSpPr>
      <dsp:spPr>
        <a:xfrm rot="5400000">
          <a:off x="362559" y="1265054"/>
          <a:ext cx="1076642" cy="179150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BFB51-7659-4878-9248-18CBCB30279A}">
      <dsp:nvSpPr>
        <dsp:cNvPr id="0" name=""/>
        <dsp:cNvSpPr/>
      </dsp:nvSpPr>
      <dsp:spPr>
        <a:xfrm>
          <a:off x="182840" y="1800329"/>
          <a:ext cx="1617383" cy="1417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政治的历史</a:t>
          </a:r>
        </a:p>
      </dsp:txBody>
      <dsp:txXfrm>
        <a:off x="182840" y="1800329"/>
        <a:ext cx="1617383" cy="1417731"/>
      </dsp:txXfrm>
    </dsp:sp>
    <dsp:sp modelId="{495F3DF7-F6BD-4139-B87D-EB1A08E23333}">
      <dsp:nvSpPr>
        <dsp:cNvPr id="0" name=""/>
        <dsp:cNvSpPr/>
      </dsp:nvSpPr>
      <dsp:spPr>
        <a:xfrm>
          <a:off x="1495057" y="1133161"/>
          <a:ext cx="305166" cy="30516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853CC-434B-45D9-B733-9146D720A000}">
      <dsp:nvSpPr>
        <dsp:cNvPr id="0" name=""/>
        <dsp:cNvSpPr/>
      </dsp:nvSpPr>
      <dsp:spPr>
        <a:xfrm rot="5400000">
          <a:off x="2342552" y="775103"/>
          <a:ext cx="1076642" cy="179150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399EF-E2C1-4935-9D8E-0521FC0C1BC0}">
      <dsp:nvSpPr>
        <dsp:cNvPr id="0" name=""/>
        <dsp:cNvSpPr/>
      </dsp:nvSpPr>
      <dsp:spPr>
        <a:xfrm>
          <a:off x="2162834" y="1310378"/>
          <a:ext cx="1617383" cy="1417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多元素史观</a:t>
          </a:r>
        </a:p>
      </dsp:txBody>
      <dsp:txXfrm>
        <a:off x="2162834" y="1310378"/>
        <a:ext cx="1617383" cy="1417731"/>
      </dsp:txXfrm>
    </dsp:sp>
    <dsp:sp modelId="{6A8C71C1-4D81-4AE6-B920-961993CBF179}">
      <dsp:nvSpPr>
        <dsp:cNvPr id="0" name=""/>
        <dsp:cNvSpPr/>
      </dsp:nvSpPr>
      <dsp:spPr>
        <a:xfrm>
          <a:off x="3475051" y="643210"/>
          <a:ext cx="305166" cy="30516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805F3C-2533-471B-BDF1-5B85F268FE92}">
      <dsp:nvSpPr>
        <dsp:cNvPr id="0" name=""/>
        <dsp:cNvSpPr/>
      </dsp:nvSpPr>
      <dsp:spPr>
        <a:xfrm rot="5400000">
          <a:off x="4322546" y="285151"/>
          <a:ext cx="1076642" cy="179150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5D267-1C25-492A-9D8E-6ACCBF32F310}">
      <dsp:nvSpPr>
        <dsp:cNvPr id="0" name=""/>
        <dsp:cNvSpPr/>
      </dsp:nvSpPr>
      <dsp:spPr>
        <a:xfrm>
          <a:off x="4142828" y="820426"/>
          <a:ext cx="1617383" cy="1417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altLang="zh-CN" sz="1600" kern="1200" dirty="0">
              <a:latin typeface="微软雅黑" pitchFamily="34" charset="-122"/>
              <a:ea typeface="微软雅黑" pitchFamily="34" charset="-122"/>
            </a:rPr>
            <a:t>· </a:t>
          </a:r>
          <a:r>
            <a:rPr lang="zh-CN" altLang="en-US" sz="1600" kern="1200" dirty="0">
              <a:latin typeface="微软雅黑" pitchFamily="34" charset="-122"/>
              <a:ea typeface="微软雅黑" pitchFamily="34" charset="-122"/>
            </a:rPr>
            <a:t>文化史</a:t>
          </a:r>
          <a:endParaRPr lang="en-US" altLang="zh-CN" sz="1600" kern="1200" dirty="0">
            <a:latin typeface="微软雅黑" pitchFamily="34" charset="-122"/>
            <a:ea typeface="微软雅黑" pitchFamily="34" charset="-122"/>
          </a:endParaRPr>
        </a:p>
        <a:p>
          <a:pPr marL="0" lvl="0" indent="0" algn="l" defTabSz="711200">
            <a:lnSpc>
              <a:spcPct val="90000"/>
            </a:lnSpc>
            <a:spcBef>
              <a:spcPct val="0"/>
            </a:spcBef>
            <a:spcAft>
              <a:spcPct val="35000"/>
            </a:spcAft>
            <a:buNone/>
          </a:pPr>
          <a:r>
            <a:rPr lang="en-US" altLang="zh-CN" sz="1600" kern="1200" dirty="0">
              <a:latin typeface="微软雅黑" pitchFamily="34" charset="-122"/>
              <a:ea typeface="微软雅黑" pitchFamily="34" charset="-122"/>
            </a:rPr>
            <a:t>· </a:t>
          </a:r>
          <a:r>
            <a:rPr lang="zh-CN" altLang="en-US" sz="1600" kern="1200" dirty="0">
              <a:latin typeface="微软雅黑" pitchFamily="34" charset="-122"/>
              <a:ea typeface="微软雅黑" pitchFamily="34" charset="-122"/>
            </a:rPr>
            <a:t>历史综合论（法国年鉴学派）</a:t>
          </a:r>
        </a:p>
      </dsp:txBody>
      <dsp:txXfrm>
        <a:off x="4142828" y="820426"/>
        <a:ext cx="1617383" cy="14177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49FED-B209-4BBD-99A7-C4124D1EDE80}">
      <dsp:nvSpPr>
        <dsp:cNvPr id="0" name=""/>
        <dsp:cNvSpPr/>
      </dsp:nvSpPr>
      <dsp:spPr>
        <a:xfrm>
          <a:off x="838" y="245204"/>
          <a:ext cx="1787307" cy="10723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强调史学的客观性、排斥理性</a:t>
          </a:r>
        </a:p>
      </dsp:txBody>
      <dsp:txXfrm>
        <a:off x="32247" y="276613"/>
        <a:ext cx="1724489" cy="1009566"/>
      </dsp:txXfrm>
    </dsp:sp>
    <dsp:sp modelId="{B87EC92E-8BE8-492F-A737-0AD9D7B83778}">
      <dsp:nvSpPr>
        <dsp:cNvPr id="0" name=""/>
        <dsp:cNvSpPr/>
      </dsp:nvSpPr>
      <dsp:spPr>
        <a:xfrm>
          <a:off x="1966876" y="559770"/>
          <a:ext cx="378909" cy="443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zh-CN" altLang="en-US" sz="1900" kern="1200"/>
        </a:p>
      </dsp:txBody>
      <dsp:txXfrm>
        <a:off x="1966876" y="648420"/>
        <a:ext cx="265236" cy="265952"/>
      </dsp:txXfrm>
    </dsp:sp>
    <dsp:sp modelId="{2646E3DE-3875-4B46-AB81-E8C072A3E5F5}">
      <dsp:nvSpPr>
        <dsp:cNvPr id="0" name=""/>
        <dsp:cNvSpPr/>
      </dsp:nvSpPr>
      <dsp:spPr>
        <a:xfrm>
          <a:off x="2503068" y="245204"/>
          <a:ext cx="1787307" cy="10723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注重历史学的主体性研究</a:t>
          </a:r>
        </a:p>
      </dsp:txBody>
      <dsp:txXfrm>
        <a:off x="2534477" y="276613"/>
        <a:ext cx="1724489" cy="10095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1A445-1CA4-4DA8-876C-F746C0EEC6D9}">
      <dsp:nvSpPr>
        <dsp:cNvPr id="0" name=""/>
        <dsp:cNvSpPr/>
      </dsp:nvSpPr>
      <dsp:spPr>
        <a:xfrm rot="5400000">
          <a:off x="507673" y="1770520"/>
          <a:ext cx="1519334" cy="2528139"/>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D1284F-F5D0-4A9D-AFB5-B737128960FE}">
      <dsp:nvSpPr>
        <dsp:cNvPr id="0" name=""/>
        <dsp:cNvSpPr/>
      </dsp:nvSpPr>
      <dsp:spPr>
        <a:xfrm>
          <a:off x="254058" y="2525889"/>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solidFill>
                <a:schemeClr val="tx1">
                  <a:lumMod val="85000"/>
                  <a:lumOff val="15000"/>
                </a:schemeClr>
              </a:solidFill>
              <a:latin typeface="微软雅黑" pitchFamily="34" charset="-122"/>
              <a:ea typeface="微软雅黑" pitchFamily="34" charset="-122"/>
            </a:rPr>
            <a:t>研究方法和手段的单一：记叙方法</a:t>
          </a:r>
        </a:p>
      </dsp:txBody>
      <dsp:txXfrm>
        <a:off x="254058" y="2525889"/>
        <a:ext cx="2282418" cy="2000673"/>
      </dsp:txXfrm>
    </dsp:sp>
    <dsp:sp modelId="{D9B782A7-55E1-4D8D-9B99-9352A4E211EA}">
      <dsp:nvSpPr>
        <dsp:cNvPr id="0" name=""/>
        <dsp:cNvSpPr/>
      </dsp:nvSpPr>
      <dsp:spPr>
        <a:xfrm>
          <a:off x="2105832" y="1584396"/>
          <a:ext cx="430644" cy="430644"/>
        </a:xfrm>
        <a:prstGeom prst="triangle">
          <a:avLst>
            <a:gd name="adj" fmla="val 100000"/>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134CA-490C-41D2-AE8D-4D3E82943046}">
      <dsp:nvSpPr>
        <dsp:cNvPr id="0" name=""/>
        <dsp:cNvSpPr/>
      </dsp:nvSpPr>
      <dsp:spPr>
        <a:xfrm rot="5400000">
          <a:off x="3301799" y="1079111"/>
          <a:ext cx="1519334" cy="2528139"/>
        </a:xfrm>
        <a:prstGeom prst="corner">
          <a:avLst>
            <a:gd name="adj1" fmla="val 16120"/>
            <a:gd name="adj2" fmla="val 1611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D402D4-E75E-41AE-AB12-97FF5935A579}">
      <dsp:nvSpPr>
        <dsp:cNvPr id="0" name=""/>
        <dsp:cNvSpPr/>
      </dsp:nvSpPr>
      <dsp:spPr>
        <a:xfrm>
          <a:off x="3048184" y="183448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solidFill>
                <a:schemeClr val="tx1">
                  <a:lumMod val="85000"/>
                  <a:lumOff val="15000"/>
                </a:schemeClr>
              </a:solidFill>
              <a:latin typeface="微软雅黑" pitchFamily="34" charset="-122"/>
              <a:ea typeface="微软雅黑" pitchFamily="34" charset="-122"/>
            </a:rPr>
            <a:t>研究方法和手段的多元化：学科方法、系统方法、比较方法</a:t>
          </a:r>
        </a:p>
      </dsp:txBody>
      <dsp:txXfrm>
        <a:off x="3048184" y="1834480"/>
        <a:ext cx="2282418" cy="2000673"/>
      </dsp:txXfrm>
    </dsp:sp>
    <dsp:sp modelId="{A7E23D23-CF95-4459-9022-3FD4C93ECEF9}">
      <dsp:nvSpPr>
        <dsp:cNvPr id="0" name=""/>
        <dsp:cNvSpPr/>
      </dsp:nvSpPr>
      <dsp:spPr>
        <a:xfrm>
          <a:off x="4899957" y="892986"/>
          <a:ext cx="430644" cy="430644"/>
        </a:xfrm>
        <a:prstGeom prst="triangle">
          <a:avLst>
            <a:gd name="adj" fmla="val 100000"/>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1F3C7-F727-4BCB-9021-776FDED1E172}">
      <dsp:nvSpPr>
        <dsp:cNvPr id="0" name=""/>
        <dsp:cNvSpPr/>
      </dsp:nvSpPr>
      <dsp:spPr>
        <a:xfrm rot="5400000">
          <a:off x="6095925" y="387702"/>
          <a:ext cx="1519334" cy="2528139"/>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64240-9016-49E0-AE10-804431F6B073}">
      <dsp:nvSpPr>
        <dsp:cNvPr id="0" name=""/>
        <dsp:cNvSpPr/>
      </dsp:nvSpPr>
      <dsp:spPr>
        <a:xfrm>
          <a:off x="5842310" y="114307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solidFill>
                <a:schemeClr val="tx1">
                  <a:lumMod val="85000"/>
                  <a:lumOff val="15000"/>
                </a:schemeClr>
              </a:solidFill>
              <a:latin typeface="微软雅黑" pitchFamily="34" charset="-122"/>
              <a:ea typeface="微软雅黑" pitchFamily="34" charset="-122"/>
            </a:rPr>
            <a:t>历史计量研究方法：是特指自觉、系统地运用现代数学方法，对历史数据进行数据分析和研究</a:t>
          </a:r>
        </a:p>
      </dsp:txBody>
      <dsp:txXfrm>
        <a:off x="5842310" y="1143070"/>
        <a:ext cx="2282418" cy="20006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C18AB-8264-4D15-994A-291D860D1A09}">
      <dsp:nvSpPr>
        <dsp:cNvPr id="0" name=""/>
        <dsp:cNvSpPr/>
      </dsp:nvSpPr>
      <dsp:spPr>
        <a:xfrm>
          <a:off x="1489" y="447163"/>
          <a:ext cx="1814541" cy="7258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微软雅黑" pitchFamily="34" charset="-122"/>
              <a:ea typeface="微软雅黑" pitchFamily="34" charset="-122"/>
            </a:rPr>
            <a:t>传统语言学</a:t>
          </a:r>
        </a:p>
      </dsp:txBody>
      <dsp:txXfrm>
        <a:off x="364397" y="447163"/>
        <a:ext cx="1088725" cy="725816"/>
      </dsp:txXfrm>
    </dsp:sp>
    <dsp:sp modelId="{0A4C7B41-EC55-47CB-ACDD-2497BCB9A145}">
      <dsp:nvSpPr>
        <dsp:cNvPr id="0" name=""/>
        <dsp:cNvSpPr/>
      </dsp:nvSpPr>
      <dsp:spPr>
        <a:xfrm>
          <a:off x="1634576" y="447163"/>
          <a:ext cx="1814541" cy="7258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微软雅黑" pitchFamily="34" charset="-122"/>
              <a:ea typeface="微软雅黑" pitchFamily="34" charset="-122"/>
            </a:rPr>
            <a:t>历史比较语言学</a:t>
          </a:r>
        </a:p>
      </dsp:txBody>
      <dsp:txXfrm>
        <a:off x="1997484" y="447163"/>
        <a:ext cx="1088725" cy="725816"/>
      </dsp:txXfrm>
    </dsp:sp>
    <dsp:sp modelId="{98B72F28-292E-460C-8631-8395F247B0D1}">
      <dsp:nvSpPr>
        <dsp:cNvPr id="0" name=""/>
        <dsp:cNvSpPr/>
      </dsp:nvSpPr>
      <dsp:spPr>
        <a:xfrm>
          <a:off x="3267664" y="447163"/>
          <a:ext cx="1814541" cy="7258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微软雅黑" pitchFamily="34" charset="-122"/>
              <a:ea typeface="微软雅黑" pitchFamily="34" charset="-122"/>
            </a:rPr>
            <a:t>现代语言学</a:t>
          </a:r>
          <a:endParaRPr lang="en-US" altLang="zh-CN" sz="1700" kern="1200" dirty="0">
            <a:latin typeface="微软雅黑" pitchFamily="34" charset="-122"/>
            <a:ea typeface="微软雅黑" pitchFamily="34" charset="-122"/>
          </a:endParaRPr>
        </a:p>
      </dsp:txBody>
      <dsp:txXfrm>
        <a:off x="3630572" y="447163"/>
        <a:ext cx="1088725" cy="7258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F4711-191A-4ACE-A531-FCAEA599B539}">
      <dsp:nvSpPr>
        <dsp:cNvPr id="0" name=""/>
        <dsp:cNvSpPr/>
      </dsp:nvSpPr>
      <dsp:spPr>
        <a:xfrm>
          <a:off x="0" y="0"/>
          <a:ext cx="6076937" cy="204311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结构语义语言学</a:t>
          </a:r>
        </a:p>
        <a:p>
          <a:pPr marL="171450" lvl="1" indent="-171450" algn="l" defTabSz="711200">
            <a:lnSpc>
              <a:spcPct val="90000"/>
            </a:lnSpc>
            <a:spcBef>
              <a:spcPct val="0"/>
            </a:spcBef>
            <a:spcAft>
              <a:spcPct val="15000"/>
            </a:spcAft>
            <a:buChar char="•"/>
          </a:pPr>
          <a:r>
            <a:rPr lang="zh-CN" altLang="en-US" sz="1600" kern="1200" dirty="0">
              <a:latin typeface="微软雅黑" pitchFamily="34" charset="-122"/>
              <a:ea typeface="微软雅黑" pitchFamily="34" charset="-122"/>
            </a:rPr>
            <a:t>开创者：索绪尔</a:t>
          </a:r>
        </a:p>
        <a:p>
          <a:pPr marL="171450" lvl="1" indent="-171450" algn="l" defTabSz="711200">
            <a:lnSpc>
              <a:spcPct val="90000"/>
            </a:lnSpc>
            <a:spcBef>
              <a:spcPct val="0"/>
            </a:spcBef>
            <a:spcAft>
              <a:spcPct val="15000"/>
            </a:spcAft>
            <a:buChar char="•"/>
          </a:pPr>
          <a:r>
            <a:rPr lang="zh-CN" altLang="en-US" sz="1600" kern="1200" dirty="0">
              <a:latin typeface="微软雅黑" pitchFamily="34" charset="-122"/>
              <a:ea typeface="微软雅黑" pitchFamily="34" charset="-122"/>
            </a:rPr>
            <a:t>语言是人为约定俗成的；语言系统各部分的意义：区分语言和言语；历时态和公时态；表层结构和深层结构</a:t>
          </a:r>
        </a:p>
      </dsp:txBody>
      <dsp:txXfrm>
        <a:off x="1365795" y="0"/>
        <a:ext cx="4711142" cy="2043117"/>
      </dsp:txXfrm>
    </dsp:sp>
    <dsp:sp modelId="{F4529FD9-23A3-4B3E-831E-CF9EE5A2F388}">
      <dsp:nvSpPr>
        <dsp:cNvPr id="0" name=""/>
        <dsp:cNvSpPr/>
      </dsp:nvSpPr>
      <dsp:spPr>
        <a:xfrm>
          <a:off x="150408" y="419925"/>
          <a:ext cx="1215387" cy="1203266"/>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235BAC-E95A-4F1B-B11F-1C0280896522}">
      <dsp:nvSpPr>
        <dsp:cNvPr id="0" name=""/>
        <dsp:cNvSpPr/>
      </dsp:nvSpPr>
      <dsp:spPr>
        <a:xfrm>
          <a:off x="0" y="2193525"/>
          <a:ext cx="6076937" cy="150408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现代语言学拓展</a:t>
          </a:r>
        </a:p>
        <a:p>
          <a:pPr marL="171450" lvl="1" indent="-171450" algn="l" defTabSz="711200">
            <a:lnSpc>
              <a:spcPct val="90000"/>
            </a:lnSpc>
            <a:spcBef>
              <a:spcPct val="0"/>
            </a:spcBef>
            <a:spcAft>
              <a:spcPct val="15000"/>
            </a:spcAft>
            <a:buChar char="•"/>
          </a:pPr>
          <a:r>
            <a:rPr lang="zh-CN" altLang="en-US" sz="1600" kern="1200" dirty="0">
              <a:latin typeface="微软雅黑" pitchFamily="34" charset="-122"/>
              <a:ea typeface="微软雅黑" pitchFamily="34" charset="-122"/>
            </a:rPr>
            <a:t>代表人物：乔姆斯基</a:t>
          </a:r>
        </a:p>
        <a:p>
          <a:pPr marL="171450" lvl="1" indent="-171450" algn="l" defTabSz="711200">
            <a:lnSpc>
              <a:spcPct val="90000"/>
            </a:lnSpc>
            <a:spcBef>
              <a:spcPct val="0"/>
            </a:spcBef>
            <a:spcAft>
              <a:spcPct val="15000"/>
            </a:spcAft>
            <a:buChar char="•"/>
          </a:pPr>
          <a:r>
            <a:rPr lang="zh-CN" altLang="en-US" sz="1600" kern="1200" dirty="0">
              <a:latin typeface="微软雅黑" pitchFamily="34" charset="-122"/>
              <a:ea typeface="微软雅黑" pitchFamily="34" charset="-122"/>
            </a:rPr>
            <a:t>创建转换生成语法，对语言行为和语言能力作了区分。</a:t>
          </a:r>
        </a:p>
      </dsp:txBody>
      <dsp:txXfrm>
        <a:off x="1365795" y="2193525"/>
        <a:ext cx="4711142" cy="1504083"/>
      </dsp:txXfrm>
    </dsp:sp>
    <dsp:sp modelId="{12F99049-4983-4AA2-B27C-F052FE0E90F4}">
      <dsp:nvSpPr>
        <dsp:cNvPr id="0" name=""/>
        <dsp:cNvSpPr/>
      </dsp:nvSpPr>
      <dsp:spPr>
        <a:xfrm>
          <a:off x="150408" y="2343933"/>
          <a:ext cx="1215387" cy="120326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6CFB2-43D4-4406-B207-009956752635}">
      <dsp:nvSpPr>
        <dsp:cNvPr id="0" name=""/>
        <dsp:cNvSpPr/>
      </dsp:nvSpPr>
      <dsp:spPr>
        <a:xfrm>
          <a:off x="191593" y="1665139"/>
          <a:ext cx="4508541" cy="14089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4308" tIns="60960" rIns="60960" bIns="60960" numCol="1" spcCol="1270" anchor="ctr" anchorCtr="0">
          <a:noAutofit/>
        </a:bodyPr>
        <a:lstStyle/>
        <a:p>
          <a:pPr marL="0" lvl="0" indent="0" algn="l" defTabSz="711200">
            <a:lnSpc>
              <a:spcPct val="90000"/>
            </a:lnSpc>
            <a:spcBef>
              <a:spcPct val="0"/>
            </a:spcBef>
            <a:spcAft>
              <a:spcPct val="35000"/>
            </a:spcAft>
            <a:buNone/>
          </a:pPr>
          <a:r>
            <a:rPr lang="en-US" altLang="zh-CN" sz="1600" kern="1200" dirty="0">
              <a:latin typeface="微软雅黑" pitchFamily="34" charset="-122"/>
              <a:ea typeface="微软雅黑" pitchFamily="34" charset="-122"/>
            </a:rPr>
            <a:t>1.</a:t>
          </a:r>
          <a:r>
            <a:rPr lang="zh-CN" altLang="en-US" sz="1600" kern="1200" dirty="0">
              <a:latin typeface="微软雅黑" pitchFamily="34" charset="-122"/>
              <a:ea typeface="微软雅黑" pitchFamily="34" charset="-122"/>
            </a:rPr>
            <a:t>行为主义：华生（美国）</a:t>
          </a:r>
          <a:r>
            <a:rPr lang="en-US" altLang="zh-CN" sz="1600" kern="1200" dirty="0">
              <a:latin typeface="微软雅黑" pitchFamily="34" charset="-122"/>
              <a:ea typeface="微软雅黑" pitchFamily="34" charset="-122"/>
            </a:rPr>
            <a:t>S(</a:t>
          </a:r>
          <a:r>
            <a:rPr lang="zh-CN" altLang="en-US" sz="1600" kern="1200" dirty="0">
              <a:latin typeface="微软雅黑" pitchFamily="34" charset="-122"/>
              <a:ea typeface="微软雅黑" pitchFamily="34" charset="-122"/>
            </a:rPr>
            <a:t>刺激）</a:t>
          </a:r>
          <a:r>
            <a:rPr lang="en-US" altLang="zh-CN" sz="1600" kern="1200" dirty="0">
              <a:latin typeface="微软雅黑" pitchFamily="34" charset="-122"/>
              <a:ea typeface="微软雅黑" pitchFamily="34" charset="-122"/>
            </a:rPr>
            <a:t>---R</a:t>
          </a:r>
          <a:r>
            <a:rPr lang="zh-CN" altLang="en-US" sz="1600" kern="1200" dirty="0">
              <a:latin typeface="微软雅黑" pitchFamily="34" charset="-122"/>
              <a:ea typeface="微软雅黑" pitchFamily="34" charset="-122"/>
            </a:rPr>
            <a:t>（反应）缺陷：忽视人的社会性</a:t>
          </a:r>
        </a:p>
      </dsp:txBody>
      <dsp:txXfrm>
        <a:off x="191593" y="1665139"/>
        <a:ext cx="4508541" cy="1408919"/>
      </dsp:txXfrm>
    </dsp:sp>
    <dsp:sp modelId="{20B41E32-1B5B-4734-BE89-C9EA6AD74541}">
      <dsp:nvSpPr>
        <dsp:cNvPr id="0" name=""/>
        <dsp:cNvSpPr/>
      </dsp:nvSpPr>
      <dsp:spPr>
        <a:xfrm>
          <a:off x="3737" y="1461628"/>
          <a:ext cx="986243" cy="147936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7114A3-DB92-439A-9150-C5C2CA0394A1}">
      <dsp:nvSpPr>
        <dsp:cNvPr id="0" name=""/>
        <dsp:cNvSpPr/>
      </dsp:nvSpPr>
      <dsp:spPr>
        <a:xfrm>
          <a:off x="5193292" y="1665139"/>
          <a:ext cx="4508541" cy="14089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4308" tIns="60960" rIns="60960" bIns="60960" numCol="1" spcCol="1270" anchor="ctr" anchorCtr="0">
          <a:noAutofit/>
        </a:bodyPr>
        <a:lstStyle/>
        <a:p>
          <a:pPr marL="0" lvl="0" indent="0" algn="l" defTabSz="711200">
            <a:lnSpc>
              <a:spcPct val="90000"/>
            </a:lnSpc>
            <a:spcBef>
              <a:spcPct val="0"/>
            </a:spcBef>
            <a:spcAft>
              <a:spcPct val="35000"/>
            </a:spcAft>
            <a:buNone/>
          </a:pPr>
          <a:r>
            <a:rPr lang="en-US" altLang="zh-CN" sz="1600" kern="1200" dirty="0">
              <a:latin typeface="微软雅黑" pitchFamily="34" charset="-122"/>
              <a:ea typeface="微软雅黑" pitchFamily="34" charset="-122"/>
            </a:rPr>
            <a:t>3.</a:t>
          </a:r>
          <a:r>
            <a:rPr lang="zh-CN" altLang="en-US" sz="1600" kern="1200" dirty="0">
              <a:latin typeface="微软雅黑" pitchFamily="34" charset="-122"/>
              <a:ea typeface="微软雅黑" pitchFamily="34" charset="-122"/>
            </a:rPr>
            <a:t>精神分析：弗洛依德（奥地利）核心：研究关于人类行为的本能</a:t>
          </a:r>
        </a:p>
      </dsp:txBody>
      <dsp:txXfrm>
        <a:off x="5193292" y="1665139"/>
        <a:ext cx="4508541" cy="1408919"/>
      </dsp:txXfrm>
    </dsp:sp>
    <dsp:sp modelId="{4F4BFDC7-9C7B-4560-8A57-97697ED39C0D}">
      <dsp:nvSpPr>
        <dsp:cNvPr id="0" name=""/>
        <dsp:cNvSpPr/>
      </dsp:nvSpPr>
      <dsp:spPr>
        <a:xfrm>
          <a:off x="5005436" y="1461628"/>
          <a:ext cx="986243" cy="1479365"/>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97BF4-A018-46B6-87FD-DFE59A5CEB81}">
      <dsp:nvSpPr>
        <dsp:cNvPr id="0" name=""/>
        <dsp:cNvSpPr/>
      </dsp:nvSpPr>
      <dsp:spPr>
        <a:xfrm>
          <a:off x="191593" y="3438812"/>
          <a:ext cx="4508541" cy="14089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4308" tIns="60960" rIns="60960" bIns="60960" numCol="1" spcCol="1270" anchor="ctr" anchorCtr="0">
          <a:noAutofit/>
        </a:bodyPr>
        <a:lstStyle/>
        <a:p>
          <a:pPr marL="0" lvl="0" indent="0" algn="l" defTabSz="711200">
            <a:lnSpc>
              <a:spcPct val="90000"/>
            </a:lnSpc>
            <a:spcBef>
              <a:spcPct val="0"/>
            </a:spcBef>
            <a:spcAft>
              <a:spcPct val="35000"/>
            </a:spcAft>
            <a:buNone/>
          </a:pPr>
          <a:r>
            <a:rPr lang="en-US" altLang="zh-CN" sz="1600" kern="1200" dirty="0">
              <a:latin typeface="微软雅黑" pitchFamily="34" charset="-122"/>
              <a:ea typeface="微软雅黑" pitchFamily="34" charset="-122"/>
            </a:rPr>
            <a:t>2.</a:t>
          </a:r>
          <a:r>
            <a:rPr lang="zh-CN" altLang="en-US" sz="1600" kern="1200" dirty="0">
              <a:latin typeface="微软雅黑" pitchFamily="34" charset="-122"/>
              <a:ea typeface="微软雅黑" pitchFamily="34" charset="-122"/>
            </a:rPr>
            <a:t>格式塔心理学（</a:t>
          </a:r>
          <a:r>
            <a:rPr lang="en-US" altLang="zh-CN" sz="1600" kern="1200" dirty="0">
              <a:latin typeface="微软雅黑" pitchFamily="34" charset="-122"/>
              <a:ea typeface="微软雅黑" pitchFamily="34" charset="-122"/>
            </a:rPr>
            <a:t>1912</a:t>
          </a:r>
          <a:r>
            <a:rPr lang="zh-CN" altLang="en-US" sz="1600" kern="1200" dirty="0">
              <a:latin typeface="微软雅黑" pitchFamily="34" charset="-122"/>
              <a:ea typeface="微软雅黑" pitchFamily="34" charset="-122"/>
            </a:rPr>
            <a:t>）：惠太海默 主要观点：强调经验和行为的整体性</a:t>
          </a:r>
        </a:p>
      </dsp:txBody>
      <dsp:txXfrm>
        <a:off x="191593" y="3438812"/>
        <a:ext cx="4508541" cy="1408919"/>
      </dsp:txXfrm>
    </dsp:sp>
    <dsp:sp modelId="{BE0A7926-07A2-4E80-AD4D-130DF3EFD775}">
      <dsp:nvSpPr>
        <dsp:cNvPr id="0" name=""/>
        <dsp:cNvSpPr/>
      </dsp:nvSpPr>
      <dsp:spPr>
        <a:xfrm>
          <a:off x="3737" y="3235301"/>
          <a:ext cx="986243" cy="1479365"/>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39E5B2-F91B-46FE-9ABD-B9355E2D9239}">
      <dsp:nvSpPr>
        <dsp:cNvPr id="0" name=""/>
        <dsp:cNvSpPr/>
      </dsp:nvSpPr>
      <dsp:spPr>
        <a:xfrm>
          <a:off x="5193292" y="3438812"/>
          <a:ext cx="4508541" cy="14089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4308" tIns="60960" rIns="60960" bIns="60960" numCol="1" spcCol="1270" anchor="ctr" anchorCtr="0">
          <a:noAutofit/>
        </a:bodyPr>
        <a:lstStyle/>
        <a:p>
          <a:pPr marL="0" lvl="0" indent="0" algn="l" defTabSz="711200">
            <a:lnSpc>
              <a:spcPct val="90000"/>
            </a:lnSpc>
            <a:spcBef>
              <a:spcPct val="0"/>
            </a:spcBef>
            <a:spcAft>
              <a:spcPct val="35000"/>
            </a:spcAft>
            <a:buNone/>
          </a:pPr>
          <a:r>
            <a:rPr lang="en-US" altLang="zh-CN" sz="1600" kern="1200" dirty="0">
              <a:latin typeface="微软雅黑" pitchFamily="34" charset="-122"/>
              <a:ea typeface="微软雅黑" pitchFamily="34" charset="-122"/>
            </a:rPr>
            <a:t>4.</a:t>
          </a:r>
          <a:r>
            <a:rPr lang="zh-CN" altLang="en-US" sz="1600" kern="1200" dirty="0">
              <a:latin typeface="微软雅黑" pitchFamily="34" charset="-122"/>
              <a:ea typeface="微软雅黑" pitchFamily="34" charset="-122"/>
            </a:rPr>
            <a:t>前苏联心理学：</a:t>
          </a:r>
          <a:r>
            <a:rPr lang="zh-CN" altLang="en-US" sz="1600" b="0" i="0" kern="1200" dirty="0">
              <a:latin typeface="微软雅黑" pitchFamily="34" charset="-122"/>
              <a:ea typeface="微软雅黑" pitchFamily="34" charset="-122"/>
            </a:rPr>
            <a:t>苏联心理学家在反对唯心主义心理学的同时，也就在进行建立马列主义唯物主义心理学的探索与尝试</a:t>
          </a:r>
          <a:endParaRPr lang="zh-CN" altLang="en-US" sz="1600" kern="1200" dirty="0">
            <a:latin typeface="微软雅黑" pitchFamily="34" charset="-122"/>
            <a:ea typeface="微软雅黑" pitchFamily="34" charset="-122"/>
          </a:endParaRPr>
        </a:p>
      </dsp:txBody>
      <dsp:txXfrm>
        <a:off x="5193292" y="3438812"/>
        <a:ext cx="4508541" cy="1408919"/>
      </dsp:txXfrm>
    </dsp:sp>
    <dsp:sp modelId="{15815764-C5FA-4803-A1BA-FE6BDBD43FF6}">
      <dsp:nvSpPr>
        <dsp:cNvPr id="0" name=""/>
        <dsp:cNvSpPr/>
      </dsp:nvSpPr>
      <dsp:spPr>
        <a:xfrm>
          <a:off x="5005436" y="3235301"/>
          <a:ext cx="986243" cy="1479365"/>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F4A37-668B-4E76-9229-09F43D8656AC}">
      <dsp:nvSpPr>
        <dsp:cNvPr id="0" name=""/>
        <dsp:cNvSpPr/>
      </dsp:nvSpPr>
      <dsp:spPr>
        <a:xfrm>
          <a:off x="0" y="0"/>
          <a:ext cx="6766048" cy="13727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认知心理学取得重要进展</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概念：特指以信息加工的观点和概念说明人的认知过程的科学</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代表人物：奈瑟尔</a:t>
          </a:r>
        </a:p>
      </dsp:txBody>
      <dsp:txXfrm>
        <a:off x="1490480" y="0"/>
        <a:ext cx="5275568" cy="1372706"/>
      </dsp:txXfrm>
    </dsp:sp>
    <dsp:sp modelId="{67E17BE9-2AE6-4A23-BA91-0EA49B44FE5C}">
      <dsp:nvSpPr>
        <dsp:cNvPr id="0" name=""/>
        <dsp:cNvSpPr/>
      </dsp:nvSpPr>
      <dsp:spPr>
        <a:xfrm>
          <a:off x="137270" y="137270"/>
          <a:ext cx="1353209" cy="1098165"/>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6D0EC1-3067-4879-AA20-83373F4353E9}">
      <dsp:nvSpPr>
        <dsp:cNvPr id="0" name=""/>
        <dsp:cNvSpPr/>
      </dsp:nvSpPr>
      <dsp:spPr>
        <a:xfrm>
          <a:off x="0" y="1509976"/>
          <a:ext cx="6766048" cy="1372706"/>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人本主义心理学的崛起</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马斯洛的人格理论的基石和核心</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罗杰斯的人格理论</a:t>
          </a:r>
        </a:p>
      </dsp:txBody>
      <dsp:txXfrm>
        <a:off x="1490480" y="1509976"/>
        <a:ext cx="5275568" cy="1372706"/>
      </dsp:txXfrm>
    </dsp:sp>
    <dsp:sp modelId="{4A8F7593-E6F5-4131-9B69-084C7B77B042}">
      <dsp:nvSpPr>
        <dsp:cNvPr id="0" name=""/>
        <dsp:cNvSpPr/>
      </dsp:nvSpPr>
      <dsp:spPr>
        <a:xfrm>
          <a:off x="137270" y="1647247"/>
          <a:ext cx="1353209" cy="1098165"/>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A24DD0-ECCA-46DD-83C7-4B732725CC99}">
      <dsp:nvSpPr>
        <dsp:cNvPr id="0" name=""/>
        <dsp:cNvSpPr/>
      </dsp:nvSpPr>
      <dsp:spPr>
        <a:xfrm>
          <a:off x="0" y="3019953"/>
          <a:ext cx="6766048" cy="1372706"/>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情绪心理学提出新的假说</a:t>
          </a:r>
        </a:p>
        <a:p>
          <a:pPr marL="114300" lvl="1" indent="-114300" algn="l" defTabSz="622300">
            <a:lnSpc>
              <a:spcPct val="90000"/>
            </a:lnSpc>
            <a:spcBef>
              <a:spcPct val="0"/>
            </a:spcBef>
            <a:spcAft>
              <a:spcPct val="15000"/>
            </a:spcAft>
            <a:buChar char="•"/>
          </a:pPr>
          <a:r>
            <a:rPr lang="zh-CN" altLang="en-US" sz="1400" b="0" i="0" kern="1200" dirty="0">
              <a:latin typeface="微软雅黑" pitchFamily="34" charset="-122"/>
              <a:ea typeface="微软雅黑" pitchFamily="34" charset="-122"/>
            </a:rPr>
            <a:t>情绪可以发动、干涉、组织或被破坏认知过程和行为；认知对事物的评价则可以发动、转移或改变情绪反应和体验</a:t>
          </a:r>
          <a:endParaRPr lang="zh-CN" altLang="en-US" sz="1400" kern="1200" dirty="0">
            <a:latin typeface="微软雅黑" pitchFamily="34" charset="-122"/>
            <a:ea typeface="微软雅黑" pitchFamily="34" charset="-122"/>
          </a:endParaRPr>
        </a:p>
      </dsp:txBody>
      <dsp:txXfrm>
        <a:off x="1490480" y="3019953"/>
        <a:ext cx="5275568" cy="1372706"/>
      </dsp:txXfrm>
    </dsp:sp>
    <dsp:sp modelId="{05B1F01C-4453-465B-9D77-22FABB703C02}">
      <dsp:nvSpPr>
        <dsp:cNvPr id="0" name=""/>
        <dsp:cNvSpPr/>
      </dsp:nvSpPr>
      <dsp:spPr>
        <a:xfrm>
          <a:off x="137270" y="3157224"/>
          <a:ext cx="1353209" cy="1098165"/>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9DED0-2800-4BB5-B0BF-DFF7A6BD9988}">
      <dsp:nvSpPr>
        <dsp:cNvPr id="0" name=""/>
        <dsp:cNvSpPr/>
      </dsp:nvSpPr>
      <dsp:spPr>
        <a:xfrm>
          <a:off x="0" y="2989266"/>
          <a:ext cx="461818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BEE05-9D38-4206-9DCD-02D1B6F1E50C}">
      <dsp:nvSpPr>
        <dsp:cNvPr id="0" name=""/>
        <dsp:cNvSpPr/>
      </dsp:nvSpPr>
      <dsp:spPr>
        <a:xfrm>
          <a:off x="0" y="2233107"/>
          <a:ext cx="461818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9832A5-87D6-46B3-BB6D-3752AD0C1665}">
      <dsp:nvSpPr>
        <dsp:cNvPr id="0" name=""/>
        <dsp:cNvSpPr/>
      </dsp:nvSpPr>
      <dsp:spPr>
        <a:xfrm>
          <a:off x="0" y="1476947"/>
          <a:ext cx="461818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392F29-8D32-4DCA-B993-C9E04C6F61B0}">
      <dsp:nvSpPr>
        <dsp:cNvPr id="0" name=""/>
        <dsp:cNvSpPr/>
      </dsp:nvSpPr>
      <dsp:spPr>
        <a:xfrm>
          <a:off x="0" y="720788"/>
          <a:ext cx="461818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237B2F-41EA-430B-93F5-8C2EA75CE69A}">
      <dsp:nvSpPr>
        <dsp:cNvPr id="0" name=""/>
        <dsp:cNvSpPr/>
      </dsp:nvSpPr>
      <dsp:spPr>
        <a:xfrm>
          <a:off x="1200727" y="636"/>
          <a:ext cx="3417454" cy="720152"/>
        </a:xfrm>
        <a:prstGeom prst="rect">
          <a:avLst/>
        </a:prstGeom>
        <a:noFill/>
        <a:ln>
          <a:noFill/>
        </a:ln>
        <a:effectLst/>
      </dsp:spPr>
      <dsp:style>
        <a:lnRef idx="0">
          <a:scrgbClr r="0" g="0" b="0"/>
        </a:lnRef>
        <a:fillRef idx="0">
          <a:scrgbClr r="0" g="0" b="0"/>
        </a:fillRef>
        <a:effectRef idx="0">
          <a:scrgbClr r="0" g="0" b="0"/>
        </a:effectRef>
        <a:fontRef idx="minor"/>
      </dsp:style>
    </dsp:sp>
    <dsp:sp modelId="{8453384A-FB39-4B9D-B3E0-38A313E9EE93}">
      <dsp:nvSpPr>
        <dsp:cNvPr id="0" name=""/>
        <dsp:cNvSpPr/>
      </dsp:nvSpPr>
      <dsp:spPr>
        <a:xfrm>
          <a:off x="0" y="636"/>
          <a:ext cx="1200727" cy="72015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狭窄</a:t>
          </a:r>
        </a:p>
      </dsp:txBody>
      <dsp:txXfrm>
        <a:off x="35161" y="35797"/>
        <a:ext cx="1130405" cy="684991"/>
      </dsp:txXfrm>
    </dsp:sp>
    <dsp:sp modelId="{09EAFB88-70A0-4E4E-9087-3DCBE34A6577}">
      <dsp:nvSpPr>
        <dsp:cNvPr id="0" name=""/>
        <dsp:cNvSpPr/>
      </dsp:nvSpPr>
      <dsp:spPr>
        <a:xfrm>
          <a:off x="1200727" y="756795"/>
          <a:ext cx="3417454" cy="720152"/>
        </a:xfrm>
        <a:prstGeom prst="rect">
          <a:avLst/>
        </a:prstGeom>
        <a:noFill/>
        <a:ln>
          <a:noFill/>
        </a:ln>
        <a:effectLst/>
      </dsp:spPr>
      <dsp:style>
        <a:lnRef idx="0">
          <a:scrgbClr r="0" g="0" b="0"/>
        </a:lnRef>
        <a:fillRef idx="0">
          <a:scrgbClr r="0" g="0" b="0"/>
        </a:fillRef>
        <a:effectRef idx="0">
          <a:scrgbClr r="0" g="0" b="0"/>
        </a:effectRef>
        <a:fontRef idx="minor"/>
      </dsp:style>
    </dsp:sp>
    <dsp:sp modelId="{BA37916F-9398-4D3A-8CEC-24C4F022432E}">
      <dsp:nvSpPr>
        <dsp:cNvPr id="0" name=""/>
        <dsp:cNvSpPr/>
      </dsp:nvSpPr>
      <dsp:spPr>
        <a:xfrm>
          <a:off x="0" y="756795"/>
          <a:ext cx="1200727" cy="72015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表层</a:t>
          </a:r>
        </a:p>
      </dsp:txBody>
      <dsp:txXfrm>
        <a:off x="35161" y="791956"/>
        <a:ext cx="1130405" cy="684991"/>
      </dsp:txXfrm>
    </dsp:sp>
    <dsp:sp modelId="{F657E453-369F-4CF4-AE79-EFAD7BAA3AA7}">
      <dsp:nvSpPr>
        <dsp:cNvPr id="0" name=""/>
        <dsp:cNvSpPr/>
      </dsp:nvSpPr>
      <dsp:spPr>
        <a:xfrm>
          <a:off x="1200727" y="1512955"/>
          <a:ext cx="3417454" cy="720152"/>
        </a:xfrm>
        <a:prstGeom prst="rect">
          <a:avLst/>
        </a:prstGeom>
        <a:noFill/>
        <a:ln>
          <a:noFill/>
        </a:ln>
        <a:effectLst/>
      </dsp:spPr>
      <dsp:style>
        <a:lnRef idx="0">
          <a:scrgbClr r="0" g="0" b="0"/>
        </a:lnRef>
        <a:fillRef idx="0">
          <a:scrgbClr r="0" g="0" b="0"/>
        </a:fillRef>
        <a:effectRef idx="0">
          <a:scrgbClr r="0" g="0" b="0"/>
        </a:effectRef>
        <a:fontRef idx="minor"/>
      </dsp:style>
    </dsp:sp>
    <dsp:sp modelId="{EF6D7ED4-392C-4D30-9BE0-78F89FD300D3}">
      <dsp:nvSpPr>
        <dsp:cNvPr id="0" name=""/>
        <dsp:cNvSpPr/>
      </dsp:nvSpPr>
      <dsp:spPr>
        <a:xfrm>
          <a:off x="0" y="1512955"/>
          <a:ext cx="1200727" cy="72015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注重实证性描述</a:t>
          </a:r>
          <a:endParaRPr lang="en-US" altLang="zh-CN" sz="1600" kern="1200" dirty="0">
            <a:latin typeface="微软雅黑" pitchFamily="34" charset="-122"/>
            <a:ea typeface="微软雅黑" pitchFamily="34" charset="-122"/>
          </a:endParaRPr>
        </a:p>
      </dsp:txBody>
      <dsp:txXfrm>
        <a:off x="35161" y="1548116"/>
        <a:ext cx="1130405" cy="684991"/>
      </dsp:txXfrm>
    </dsp:sp>
    <dsp:sp modelId="{4B133EAF-D382-4388-8B60-DEA2F70445AA}">
      <dsp:nvSpPr>
        <dsp:cNvPr id="0" name=""/>
        <dsp:cNvSpPr/>
      </dsp:nvSpPr>
      <dsp:spPr>
        <a:xfrm>
          <a:off x="1200727" y="2269114"/>
          <a:ext cx="3417454" cy="720152"/>
        </a:xfrm>
        <a:prstGeom prst="rect">
          <a:avLst/>
        </a:prstGeom>
        <a:noFill/>
        <a:ln>
          <a:noFill/>
        </a:ln>
        <a:effectLst/>
      </dsp:spPr>
      <dsp:style>
        <a:lnRef idx="0">
          <a:scrgbClr r="0" g="0" b="0"/>
        </a:lnRef>
        <a:fillRef idx="0">
          <a:scrgbClr r="0" g="0" b="0"/>
        </a:fillRef>
        <a:effectRef idx="0">
          <a:scrgbClr r="0" g="0" b="0"/>
        </a:effectRef>
        <a:fontRef idx="minor"/>
      </dsp:style>
    </dsp:sp>
    <dsp:sp modelId="{D54E6D97-918D-4C92-921F-4321999A2634}">
      <dsp:nvSpPr>
        <dsp:cNvPr id="0" name=""/>
        <dsp:cNvSpPr/>
      </dsp:nvSpPr>
      <dsp:spPr>
        <a:xfrm>
          <a:off x="0" y="2269114"/>
          <a:ext cx="1200727" cy="72015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注重理论价值</a:t>
          </a:r>
          <a:endParaRPr lang="en-US" altLang="zh-CN" sz="1600" kern="1200" dirty="0">
            <a:latin typeface="微软雅黑" pitchFamily="34" charset="-122"/>
            <a:ea typeface="微软雅黑" pitchFamily="34" charset="-122"/>
          </a:endParaRPr>
        </a:p>
      </dsp:txBody>
      <dsp:txXfrm>
        <a:off x="35161" y="2304275"/>
        <a:ext cx="1130405" cy="68499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BEE05-9D38-4206-9DCD-02D1B6F1E50C}">
      <dsp:nvSpPr>
        <dsp:cNvPr id="0" name=""/>
        <dsp:cNvSpPr/>
      </dsp:nvSpPr>
      <dsp:spPr>
        <a:xfrm>
          <a:off x="0" y="2917760"/>
          <a:ext cx="3733856"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9832A5-87D6-46B3-BB6D-3752AD0C1665}">
      <dsp:nvSpPr>
        <dsp:cNvPr id="0" name=""/>
        <dsp:cNvSpPr/>
      </dsp:nvSpPr>
      <dsp:spPr>
        <a:xfrm>
          <a:off x="0" y="1929520"/>
          <a:ext cx="3733856"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392F29-8D32-4DCA-B993-C9E04C6F61B0}">
      <dsp:nvSpPr>
        <dsp:cNvPr id="0" name=""/>
        <dsp:cNvSpPr/>
      </dsp:nvSpPr>
      <dsp:spPr>
        <a:xfrm>
          <a:off x="0" y="941279"/>
          <a:ext cx="3733856"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237B2F-41EA-430B-93F5-8C2EA75CE69A}">
      <dsp:nvSpPr>
        <dsp:cNvPr id="0" name=""/>
        <dsp:cNvSpPr/>
      </dsp:nvSpPr>
      <dsp:spPr>
        <a:xfrm>
          <a:off x="970802" y="98"/>
          <a:ext cx="2763053" cy="941181"/>
        </a:xfrm>
        <a:prstGeom prst="rect">
          <a:avLst/>
        </a:prstGeom>
        <a:noFill/>
        <a:ln>
          <a:noFill/>
        </a:ln>
        <a:effectLst/>
      </dsp:spPr>
      <dsp:style>
        <a:lnRef idx="0">
          <a:scrgbClr r="0" g="0" b="0"/>
        </a:lnRef>
        <a:fillRef idx="0">
          <a:scrgbClr r="0" g="0" b="0"/>
        </a:fillRef>
        <a:effectRef idx="0">
          <a:scrgbClr r="0" g="0" b="0"/>
        </a:effectRef>
        <a:fontRef idx="minor"/>
      </dsp:style>
    </dsp:sp>
    <dsp:sp modelId="{8453384A-FB39-4B9D-B3E0-38A313E9EE93}">
      <dsp:nvSpPr>
        <dsp:cNvPr id="0" name=""/>
        <dsp:cNvSpPr/>
      </dsp:nvSpPr>
      <dsp:spPr>
        <a:xfrm>
          <a:off x="0" y="98"/>
          <a:ext cx="970802" cy="941181"/>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静态研究</a:t>
          </a:r>
        </a:p>
      </dsp:txBody>
      <dsp:txXfrm>
        <a:off x="45953" y="46051"/>
        <a:ext cx="878896" cy="895228"/>
      </dsp:txXfrm>
    </dsp:sp>
    <dsp:sp modelId="{09EAFB88-70A0-4E4E-9087-3DCBE34A6577}">
      <dsp:nvSpPr>
        <dsp:cNvPr id="0" name=""/>
        <dsp:cNvSpPr/>
      </dsp:nvSpPr>
      <dsp:spPr>
        <a:xfrm>
          <a:off x="970802" y="988338"/>
          <a:ext cx="2763053" cy="941181"/>
        </a:xfrm>
        <a:prstGeom prst="rect">
          <a:avLst/>
        </a:prstGeom>
        <a:noFill/>
        <a:ln>
          <a:noFill/>
        </a:ln>
        <a:effectLst/>
      </dsp:spPr>
      <dsp:style>
        <a:lnRef idx="0">
          <a:scrgbClr r="0" g="0" b="0"/>
        </a:lnRef>
        <a:fillRef idx="0">
          <a:scrgbClr r="0" g="0" b="0"/>
        </a:fillRef>
        <a:effectRef idx="0">
          <a:scrgbClr r="0" g="0" b="0"/>
        </a:effectRef>
        <a:fontRef idx="minor"/>
      </dsp:style>
    </dsp:sp>
    <dsp:sp modelId="{BA37916F-9398-4D3A-8CEC-24C4F022432E}">
      <dsp:nvSpPr>
        <dsp:cNvPr id="0" name=""/>
        <dsp:cNvSpPr/>
      </dsp:nvSpPr>
      <dsp:spPr>
        <a:xfrm>
          <a:off x="0" y="988338"/>
          <a:ext cx="970802" cy="941181"/>
        </a:xfrm>
        <a:prstGeom prst="round2SameRect">
          <a:avLst>
            <a:gd name="adj1" fmla="val 16670"/>
            <a:gd name="adj2" fmla="val 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相对封闭</a:t>
          </a:r>
        </a:p>
      </dsp:txBody>
      <dsp:txXfrm>
        <a:off x="45953" y="1034291"/>
        <a:ext cx="878896" cy="895228"/>
      </dsp:txXfrm>
    </dsp:sp>
    <dsp:sp modelId="{F657E453-369F-4CF4-AE79-EFAD7BAA3AA7}">
      <dsp:nvSpPr>
        <dsp:cNvPr id="0" name=""/>
        <dsp:cNvSpPr/>
      </dsp:nvSpPr>
      <dsp:spPr>
        <a:xfrm>
          <a:off x="970802" y="1976579"/>
          <a:ext cx="2763053" cy="941181"/>
        </a:xfrm>
        <a:prstGeom prst="rect">
          <a:avLst/>
        </a:prstGeom>
        <a:noFill/>
        <a:ln>
          <a:noFill/>
        </a:ln>
        <a:effectLst/>
      </dsp:spPr>
      <dsp:style>
        <a:lnRef idx="0">
          <a:scrgbClr r="0" g="0" b="0"/>
        </a:lnRef>
        <a:fillRef idx="0">
          <a:scrgbClr r="0" g="0" b="0"/>
        </a:fillRef>
        <a:effectRef idx="0">
          <a:scrgbClr r="0" g="0" b="0"/>
        </a:effectRef>
        <a:fontRef idx="minor"/>
      </dsp:style>
    </dsp:sp>
    <dsp:sp modelId="{EF6D7ED4-392C-4D30-9BE0-78F89FD300D3}">
      <dsp:nvSpPr>
        <dsp:cNvPr id="0" name=""/>
        <dsp:cNvSpPr/>
      </dsp:nvSpPr>
      <dsp:spPr>
        <a:xfrm>
          <a:off x="0" y="1976579"/>
          <a:ext cx="970802" cy="941181"/>
        </a:xfrm>
        <a:prstGeom prst="round2SameRect">
          <a:avLst>
            <a:gd name="adj1" fmla="val 16670"/>
            <a:gd name="adj2" fmla="val 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itchFamily="34" charset="-122"/>
              <a:ea typeface="微软雅黑" pitchFamily="34" charset="-122"/>
            </a:rPr>
            <a:t>手工操作</a:t>
          </a:r>
          <a:endParaRPr lang="en-US" altLang="zh-CN" sz="1600" kern="1200" dirty="0">
            <a:latin typeface="微软雅黑" pitchFamily="34" charset="-122"/>
            <a:ea typeface="微软雅黑" pitchFamily="34" charset="-122"/>
          </a:endParaRPr>
        </a:p>
      </dsp:txBody>
      <dsp:txXfrm>
        <a:off x="45953" y="2022532"/>
        <a:ext cx="878896" cy="8952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B4A7F-720E-44E0-B237-AB2C092931D4}">
      <dsp:nvSpPr>
        <dsp:cNvPr id="0" name=""/>
        <dsp:cNvSpPr/>
      </dsp:nvSpPr>
      <dsp:spPr>
        <a:xfrm>
          <a:off x="-2881904" y="-444073"/>
          <a:ext cx="3438571" cy="3438571"/>
        </a:xfrm>
        <a:prstGeom prst="blockArc">
          <a:avLst>
            <a:gd name="adj1" fmla="val 18900000"/>
            <a:gd name="adj2" fmla="val 2700000"/>
            <a:gd name="adj3" fmla="val 62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3834CB-5AF5-4380-8DEE-07CAC5D3AC0B}">
      <dsp:nvSpPr>
        <dsp:cNvPr id="0" name=""/>
        <dsp:cNvSpPr/>
      </dsp:nvSpPr>
      <dsp:spPr>
        <a:xfrm>
          <a:off x="357913" y="255042"/>
          <a:ext cx="4809896" cy="510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880" tIns="35560" rIns="35560" bIns="35560" numCol="1" spcCol="1270" anchor="ctr" anchorCtr="0">
          <a:noAutofit/>
        </a:bodyPr>
        <a:lstStyle/>
        <a:p>
          <a:pPr marL="0" lvl="0" indent="0" algn="l" defTabSz="622300">
            <a:lnSpc>
              <a:spcPct val="90000"/>
            </a:lnSpc>
            <a:spcBef>
              <a:spcPct val="0"/>
            </a:spcBef>
            <a:spcAft>
              <a:spcPct val="35000"/>
            </a:spcAft>
            <a:buNone/>
          </a:pPr>
          <a:r>
            <a:rPr lang="zh-CN" altLang="en-US" sz="1400" kern="1200" dirty="0"/>
            <a:t>以社会构成和社会变迁为研究对象，研究方法为实证主义方法</a:t>
          </a:r>
        </a:p>
      </dsp:txBody>
      <dsp:txXfrm>
        <a:off x="357913" y="255042"/>
        <a:ext cx="4809896" cy="510085"/>
      </dsp:txXfrm>
    </dsp:sp>
    <dsp:sp modelId="{209BB6D2-F2E0-4964-AB8F-30949B10926E}">
      <dsp:nvSpPr>
        <dsp:cNvPr id="0" name=""/>
        <dsp:cNvSpPr/>
      </dsp:nvSpPr>
      <dsp:spPr>
        <a:xfrm>
          <a:off x="39110" y="191281"/>
          <a:ext cx="637606" cy="6376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4A0CA9-8794-4326-B967-F8463221DE78}">
      <dsp:nvSpPr>
        <dsp:cNvPr id="0" name=""/>
        <dsp:cNvSpPr/>
      </dsp:nvSpPr>
      <dsp:spPr>
        <a:xfrm>
          <a:off x="543329" y="1020169"/>
          <a:ext cx="4624480" cy="510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880" tIns="35560" rIns="35560" bIns="35560" numCol="1" spcCol="1270" anchor="ctr" anchorCtr="0">
          <a:noAutofit/>
        </a:bodyPr>
        <a:lstStyle/>
        <a:p>
          <a:pPr marL="0" lvl="0" indent="0" algn="l" defTabSz="622300">
            <a:lnSpc>
              <a:spcPct val="90000"/>
            </a:lnSpc>
            <a:spcBef>
              <a:spcPct val="0"/>
            </a:spcBef>
            <a:spcAft>
              <a:spcPct val="35000"/>
            </a:spcAft>
            <a:buNone/>
          </a:pPr>
          <a:r>
            <a:rPr lang="zh-CN" altLang="en-US" sz="1400" kern="1200" dirty="0"/>
            <a:t>以社会的个体行为和动机为研究对象，注重个案分析</a:t>
          </a:r>
        </a:p>
      </dsp:txBody>
      <dsp:txXfrm>
        <a:off x="543329" y="1020169"/>
        <a:ext cx="4624480" cy="510085"/>
      </dsp:txXfrm>
    </dsp:sp>
    <dsp:sp modelId="{11B5834D-44D8-439D-8F17-71B7E3858908}">
      <dsp:nvSpPr>
        <dsp:cNvPr id="0" name=""/>
        <dsp:cNvSpPr/>
      </dsp:nvSpPr>
      <dsp:spPr>
        <a:xfrm>
          <a:off x="224526" y="956409"/>
          <a:ext cx="637606" cy="6376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EA66CD-F266-4009-9F02-A3F3CDD3B64A}">
      <dsp:nvSpPr>
        <dsp:cNvPr id="0" name=""/>
        <dsp:cNvSpPr/>
      </dsp:nvSpPr>
      <dsp:spPr>
        <a:xfrm>
          <a:off x="357913" y="1785297"/>
          <a:ext cx="4809896" cy="510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880" tIns="35560" rIns="35560" bIns="35560" numCol="1" spcCol="1270" anchor="ctr" anchorCtr="0">
          <a:noAutofit/>
        </a:bodyPr>
        <a:lstStyle/>
        <a:p>
          <a:pPr marL="0" lvl="0" indent="0" algn="l" defTabSz="622300">
            <a:lnSpc>
              <a:spcPct val="90000"/>
            </a:lnSpc>
            <a:spcBef>
              <a:spcPct val="0"/>
            </a:spcBef>
            <a:spcAft>
              <a:spcPct val="35000"/>
            </a:spcAft>
            <a:buNone/>
          </a:pPr>
          <a:r>
            <a:rPr lang="zh-CN" altLang="en-US" sz="1400" kern="1200" dirty="0"/>
            <a:t>以社会整体和社会个体的辩证统一为研究对象，研究方法为辩证的方法</a:t>
          </a:r>
        </a:p>
      </dsp:txBody>
      <dsp:txXfrm>
        <a:off x="357913" y="1785297"/>
        <a:ext cx="4809896" cy="510085"/>
      </dsp:txXfrm>
    </dsp:sp>
    <dsp:sp modelId="{979BBC63-F779-4C2B-BE4F-4BBD5745ADBD}">
      <dsp:nvSpPr>
        <dsp:cNvPr id="0" name=""/>
        <dsp:cNvSpPr/>
      </dsp:nvSpPr>
      <dsp:spPr>
        <a:xfrm>
          <a:off x="39110" y="1721536"/>
          <a:ext cx="637606" cy="6376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A0A56-518D-480F-98AC-96E426D8D25C}">
      <dsp:nvSpPr>
        <dsp:cNvPr id="0" name=""/>
        <dsp:cNvSpPr/>
      </dsp:nvSpPr>
      <dsp:spPr>
        <a:xfrm>
          <a:off x="0" y="289861"/>
          <a:ext cx="4438995"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BA0EF-257F-4A3C-84D0-2674991489F8}">
      <dsp:nvSpPr>
        <dsp:cNvPr id="0" name=""/>
        <dsp:cNvSpPr/>
      </dsp:nvSpPr>
      <dsp:spPr>
        <a:xfrm>
          <a:off x="221949" y="24181"/>
          <a:ext cx="3107296"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448" tIns="0" rIns="117448"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latin typeface="微软雅黑" pitchFamily="34" charset="-122"/>
              <a:ea typeface="微软雅黑" pitchFamily="34" charset="-122"/>
            </a:rPr>
            <a:t>科学主义</a:t>
          </a:r>
        </a:p>
      </dsp:txBody>
      <dsp:txXfrm>
        <a:off x="247888" y="50120"/>
        <a:ext cx="3055418" cy="479482"/>
      </dsp:txXfrm>
    </dsp:sp>
    <dsp:sp modelId="{32C4DFA3-3908-4F26-BCD9-1DABA8CA9D8B}">
      <dsp:nvSpPr>
        <dsp:cNvPr id="0" name=""/>
        <dsp:cNvSpPr/>
      </dsp:nvSpPr>
      <dsp:spPr>
        <a:xfrm>
          <a:off x="0" y="1106341"/>
          <a:ext cx="4438995"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716138-C3D1-4DE9-9DF6-DCBD00DC728F}">
      <dsp:nvSpPr>
        <dsp:cNvPr id="0" name=""/>
        <dsp:cNvSpPr/>
      </dsp:nvSpPr>
      <dsp:spPr>
        <a:xfrm>
          <a:off x="221949" y="840661"/>
          <a:ext cx="3107296"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448" tIns="0" rIns="117448"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latin typeface="微软雅黑" pitchFamily="34" charset="-122"/>
              <a:ea typeface="微软雅黑" pitchFamily="34" charset="-122"/>
            </a:rPr>
            <a:t>实证主义</a:t>
          </a:r>
        </a:p>
      </dsp:txBody>
      <dsp:txXfrm>
        <a:off x="247888" y="866600"/>
        <a:ext cx="3055418" cy="479482"/>
      </dsp:txXfrm>
    </dsp:sp>
    <dsp:sp modelId="{19DD2BDB-9588-4586-98F8-8DB9F81A6346}">
      <dsp:nvSpPr>
        <dsp:cNvPr id="0" name=""/>
        <dsp:cNvSpPr/>
      </dsp:nvSpPr>
      <dsp:spPr>
        <a:xfrm>
          <a:off x="0" y="1922821"/>
          <a:ext cx="4438995"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A953F1-4086-4D15-92B4-1D128C4F730E}">
      <dsp:nvSpPr>
        <dsp:cNvPr id="0" name=""/>
        <dsp:cNvSpPr/>
      </dsp:nvSpPr>
      <dsp:spPr>
        <a:xfrm>
          <a:off x="221949" y="1657141"/>
          <a:ext cx="3752215"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448" tIns="0" rIns="117448"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latin typeface="微软雅黑" pitchFamily="34" charset="-122"/>
              <a:ea typeface="微软雅黑" pitchFamily="34" charset="-122"/>
            </a:rPr>
            <a:t>马克思的辩证唯物主义和历史唯物主义</a:t>
          </a:r>
        </a:p>
      </dsp:txBody>
      <dsp:txXfrm>
        <a:off x="247888" y="1683080"/>
        <a:ext cx="3700337" cy="4794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98A47-B880-4D84-8B3C-8B4BD6CF4D7F}">
      <dsp:nvSpPr>
        <dsp:cNvPr id="0" name=""/>
        <dsp:cNvSpPr/>
      </dsp:nvSpPr>
      <dsp:spPr>
        <a:xfrm>
          <a:off x="3888" y="225756"/>
          <a:ext cx="2263740" cy="9054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微软雅黑" pitchFamily="34" charset="-122"/>
              <a:ea typeface="微软雅黑" pitchFamily="34" charset="-122"/>
            </a:rPr>
            <a:t>社会法学派</a:t>
          </a:r>
        </a:p>
      </dsp:txBody>
      <dsp:txXfrm>
        <a:off x="456636" y="225756"/>
        <a:ext cx="1358244" cy="905496"/>
      </dsp:txXfrm>
    </dsp:sp>
    <dsp:sp modelId="{15F2F893-43BB-49FB-AF80-1A709C9FCD37}">
      <dsp:nvSpPr>
        <dsp:cNvPr id="0" name=""/>
        <dsp:cNvSpPr/>
      </dsp:nvSpPr>
      <dsp:spPr>
        <a:xfrm>
          <a:off x="2041255" y="225756"/>
          <a:ext cx="2263740" cy="9054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微软雅黑" pitchFamily="34" charset="-122"/>
              <a:ea typeface="微软雅黑" pitchFamily="34" charset="-122"/>
            </a:rPr>
            <a:t>分析法学派</a:t>
          </a:r>
        </a:p>
      </dsp:txBody>
      <dsp:txXfrm>
        <a:off x="2494003" y="225756"/>
        <a:ext cx="1358244" cy="905496"/>
      </dsp:txXfrm>
    </dsp:sp>
    <dsp:sp modelId="{DA196214-2915-468C-B717-8BC1564EA8DC}">
      <dsp:nvSpPr>
        <dsp:cNvPr id="0" name=""/>
        <dsp:cNvSpPr/>
      </dsp:nvSpPr>
      <dsp:spPr>
        <a:xfrm>
          <a:off x="4078621" y="225756"/>
          <a:ext cx="2263740" cy="9054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微软雅黑" pitchFamily="34" charset="-122"/>
              <a:ea typeface="微软雅黑" pitchFamily="34" charset="-122"/>
            </a:rPr>
            <a:t>新自然法学派</a:t>
          </a:r>
        </a:p>
      </dsp:txBody>
      <dsp:txXfrm>
        <a:off x="4531369" y="225756"/>
        <a:ext cx="1358244" cy="905496"/>
      </dsp:txXfrm>
    </dsp:sp>
    <dsp:sp modelId="{A4831B4B-04FC-4B37-AB8E-944F9C954A2E}">
      <dsp:nvSpPr>
        <dsp:cNvPr id="0" name=""/>
        <dsp:cNvSpPr/>
      </dsp:nvSpPr>
      <dsp:spPr>
        <a:xfrm>
          <a:off x="6047978" y="183134"/>
          <a:ext cx="2263740" cy="9054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微软雅黑" pitchFamily="34" charset="-122"/>
              <a:ea typeface="微软雅黑" pitchFamily="34" charset="-122"/>
            </a:rPr>
            <a:t>新康德主义</a:t>
          </a:r>
          <a:r>
            <a:rPr lang="en-US" altLang="zh-CN" sz="1800" kern="1200" dirty="0">
              <a:solidFill>
                <a:schemeClr val="bg1"/>
              </a:solidFill>
              <a:latin typeface="微软雅黑" pitchFamily="34" charset="-122"/>
              <a:ea typeface="微软雅黑" pitchFamily="34" charset="-122"/>
            </a:rPr>
            <a:t>---</a:t>
          </a:r>
          <a:r>
            <a:rPr lang="zh-CN" altLang="en-US" sz="1800" kern="1200" dirty="0">
              <a:solidFill>
                <a:schemeClr val="bg1"/>
              </a:solidFill>
              <a:latin typeface="微软雅黑" pitchFamily="34" charset="-122"/>
              <a:ea typeface="微软雅黑" pitchFamily="34" charset="-122"/>
            </a:rPr>
            <a:t>新黑格尔注意法学派</a:t>
          </a:r>
        </a:p>
      </dsp:txBody>
      <dsp:txXfrm>
        <a:off x="6500726" y="183134"/>
        <a:ext cx="1358244" cy="9054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98A47-B880-4D84-8B3C-8B4BD6CF4D7F}">
      <dsp:nvSpPr>
        <dsp:cNvPr id="0" name=""/>
        <dsp:cNvSpPr/>
      </dsp:nvSpPr>
      <dsp:spPr>
        <a:xfrm>
          <a:off x="3863" y="0"/>
          <a:ext cx="2309265" cy="83686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a:latin typeface="微软雅黑" pitchFamily="34" charset="-122"/>
              <a:ea typeface="微软雅黑" pitchFamily="34" charset="-122"/>
            </a:rPr>
            <a:t>人文关怀缺失</a:t>
          </a:r>
          <a:endParaRPr lang="zh-CN" altLang="en-US" sz="1800" kern="1200" dirty="0">
            <a:latin typeface="微软雅黑" pitchFamily="34" charset="-122"/>
            <a:ea typeface="微软雅黑" pitchFamily="34" charset="-122"/>
          </a:endParaRPr>
        </a:p>
      </dsp:txBody>
      <dsp:txXfrm>
        <a:off x="422297" y="0"/>
        <a:ext cx="1472397" cy="836868"/>
      </dsp:txXfrm>
    </dsp:sp>
    <dsp:sp modelId="{15F2F893-43BB-49FB-AF80-1A709C9FCD37}">
      <dsp:nvSpPr>
        <dsp:cNvPr id="0" name=""/>
        <dsp:cNvSpPr/>
      </dsp:nvSpPr>
      <dsp:spPr>
        <a:xfrm>
          <a:off x="2086064" y="0"/>
          <a:ext cx="2309265" cy="836868"/>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学科性内卷</a:t>
          </a:r>
        </a:p>
      </dsp:txBody>
      <dsp:txXfrm>
        <a:off x="2504498" y="0"/>
        <a:ext cx="1472397" cy="8368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98A47-B880-4D84-8B3C-8B4BD6CF4D7F}">
      <dsp:nvSpPr>
        <dsp:cNvPr id="0" name=""/>
        <dsp:cNvSpPr/>
      </dsp:nvSpPr>
      <dsp:spPr>
        <a:xfrm>
          <a:off x="689" y="821"/>
          <a:ext cx="2747452" cy="835225"/>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人文社科领域的凝聚力、向心力</a:t>
          </a:r>
        </a:p>
      </dsp:txBody>
      <dsp:txXfrm>
        <a:off x="418302" y="821"/>
        <a:ext cx="1912227" cy="835225"/>
      </dsp:txXfrm>
    </dsp:sp>
    <dsp:sp modelId="{15F2F893-43BB-49FB-AF80-1A709C9FCD37}">
      <dsp:nvSpPr>
        <dsp:cNvPr id="0" name=""/>
        <dsp:cNvSpPr/>
      </dsp:nvSpPr>
      <dsp:spPr>
        <a:xfrm>
          <a:off x="2540024" y="821"/>
          <a:ext cx="2088062" cy="835225"/>
        </a:xfrm>
        <a:prstGeom prst="chevron">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创新发展与数据思维</a:t>
          </a:r>
        </a:p>
      </dsp:txBody>
      <dsp:txXfrm>
        <a:off x="2957637" y="821"/>
        <a:ext cx="1252837" cy="835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04508-A45C-4EE9-9BFE-F1EFD2E53F80}">
      <dsp:nvSpPr>
        <dsp:cNvPr id="0" name=""/>
        <dsp:cNvSpPr/>
      </dsp:nvSpPr>
      <dsp:spPr>
        <a:xfrm>
          <a:off x="2381" y="521205"/>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引进、移植新理论</a:t>
          </a:r>
        </a:p>
      </dsp:txBody>
      <dsp:txXfrm>
        <a:off x="582612" y="521205"/>
        <a:ext cx="1740694" cy="1160462"/>
      </dsp:txXfrm>
    </dsp:sp>
    <dsp:sp modelId="{15766C31-B15C-4CB2-8DD6-3EC13907DA02}">
      <dsp:nvSpPr>
        <dsp:cNvPr id="0" name=""/>
        <dsp:cNvSpPr/>
      </dsp:nvSpPr>
      <dsp:spPr>
        <a:xfrm>
          <a:off x="2613421" y="521205"/>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根据中国社会实践需求选择</a:t>
          </a:r>
        </a:p>
      </dsp:txBody>
      <dsp:txXfrm>
        <a:off x="3193652" y="521205"/>
        <a:ext cx="1740694" cy="1160462"/>
      </dsp:txXfrm>
    </dsp:sp>
    <dsp:sp modelId="{D2538BA2-A8D1-4925-8BC1-DDAB7AFC4739}">
      <dsp:nvSpPr>
        <dsp:cNvPr id="0" name=""/>
        <dsp:cNvSpPr/>
      </dsp:nvSpPr>
      <dsp:spPr>
        <a:xfrm>
          <a:off x="5224462" y="521205"/>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革新、建设与曲折      开发、重建与发展</a:t>
          </a:r>
        </a:p>
      </dsp:txBody>
      <dsp:txXfrm>
        <a:off x="5804693" y="521205"/>
        <a:ext cx="1740694" cy="1160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83C35-1DAD-475A-8197-F2B992467881}">
      <dsp:nvSpPr>
        <dsp:cNvPr id="0" name=""/>
        <dsp:cNvSpPr/>
      </dsp:nvSpPr>
      <dsp:spPr>
        <a:xfrm rot="16200000">
          <a:off x="719" y="583"/>
          <a:ext cx="1942511" cy="194251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zh-CN" altLang="en-US" sz="1300" kern="1200" dirty="0">
              <a:latin typeface="微软雅黑" pitchFamily="34" charset="-122"/>
              <a:ea typeface="微软雅黑" pitchFamily="34" charset="-122"/>
            </a:rPr>
            <a:t>与人文社会科学研究的广度和深度的拓展相联系</a:t>
          </a:r>
        </a:p>
      </dsp:txBody>
      <dsp:txXfrm rot="5400000">
        <a:off x="720" y="486211"/>
        <a:ext cx="1602572" cy="971255"/>
      </dsp:txXfrm>
    </dsp:sp>
    <dsp:sp modelId="{70049B0E-1F04-48EA-BC1A-D6CE78A58B17}">
      <dsp:nvSpPr>
        <dsp:cNvPr id="0" name=""/>
        <dsp:cNvSpPr/>
      </dsp:nvSpPr>
      <dsp:spPr>
        <a:xfrm rot="5400000">
          <a:off x="3250323" y="583"/>
          <a:ext cx="1942511" cy="194251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zh-CN" altLang="en-US" sz="1300" kern="1200" dirty="0">
              <a:latin typeface="微软雅黑" pitchFamily="34" charset="-122"/>
              <a:ea typeface="微软雅黑" pitchFamily="34" charset="-122"/>
            </a:rPr>
            <a:t>研究的时空视野越宽，对人文社科的理性认识越深</a:t>
          </a:r>
        </a:p>
      </dsp:txBody>
      <dsp:txXfrm rot="-5400000">
        <a:off x="3590263" y="486210"/>
        <a:ext cx="1602572" cy="9712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1621B-9244-447B-AE09-BBDFBB771242}">
      <dsp:nvSpPr>
        <dsp:cNvPr id="0" name=""/>
        <dsp:cNvSpPr/>
      </dsp:nvSpPr>
      <dsp:spPr>
        <a:xfrm>
          <a:off x="1835302" y="330538"/>
          <a:ext cx="4551680" cy="4551680"/>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行楷" pitchFamily="2" charset="-122"/>
              <a:ea typeface="华文行楷" pitchFamily="2" charset="-122"/>
            </a:rPr>
            <a:t>社会学、</a:t>
          </a:r>
        </a:p>
      </dsp:txBody>
      <dsp:txXfrm>
        <a:off x="4226560" y="753194"/>
        <a:ext cx="1083733" cy="866986"/>
      </dsp:txXfrm>
    </dsp:sp>
    <dsp:sp modelId="{57BA8A6B-E505-4066-88DE-B120962F5053}">
      <dsp:nvSpPr>
        <dsp:cNvPr id="0" name=""/>
        <dsp:cNvSpPr/>
      </dsp:nvSpPr>
      <dsp:spPr>
        <a:xfrm>
          <a:off x="1893823" y="403690"/>
          <a:ext cx="4551680" cy="4551680"/>
        </a:xfrm>
        <a:prstGeom prst="pie">
          <a:avLst>
            <a:gd name="adj1" fmla="val 19285716"/>
            <a:gd name="adj2" fmla="val 7714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行楷" pitchFamily="2" charset="-122"/>
              <a:ea typeface="华文行楷" pitchFamily="2" charset="-122"/>
            </a:rPr>
            <a:t>心理学</a:t>
          </a:r>
        </a:p>
      </dsp:txBody>
      <dsp:txXfrm>
        <a:off x="4985173" y="2053674"/>
        <a:ext cx="1246293" cy="758613"/>
      </dsp:txXfrm>
    </dsp:sp>
    <dsp:sp modelId="{CA3BBB46-2223-41DB-86A1-10E495BC01D2}">
      <dsp:nvSpPr>
        <dsp:cNvPr id="0" name=""/>
        <dsp:cNvSpPr/>
      </dsp:nvSpPr>
      <dsp:spPr>
        <a:xfrm>
          <a:off x="1872691" y="495808"/>
          <a:ext cx="4551680" cy="4551680"/>
        </a:xfrm>
        <a:prstGeom prst="pie">
          <a:avLst>
            <a:gd name="adj1" fmla="val 771428"/>
            <a:gd name="adj2" fmla="val 385714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行楷" pitchFamily="2" charset="-122"/>
              <a:ea typeface="华文行楷" pitchFamily="2" charset="-122"/>
            </a:rPr>
            <a:t>管理学、法学等</a:t>
          </a:r>
        </a:p>
      </dsp:txBody>
      <dsp:txXfrm>
        <a:off x="4795520" y="3191594"/>
        <a:ext cx="1083733" cy="839893"/>
      </dsp:txXfrm>
    </dsp:sp>
    <dsp:sp modelId="{58F364B6-04DE-4712-8AFA-A3D93453EE37}">
      <dsp:nvSpPr>
        <dsp:cNvPr id="0" name=""/>
        <dsp:cNvSpPr/>
      </dsp:nvSpPr>
      <dsp:spPr>
        <a:xfrm>
          <a:off x="1788159" y="536448"/>
          <a:ext cx="4551680" cy="4551680"/>
        </a:xfrm>
        <a:prstGeom prst="pie">
          <a:avLst>
            <a:gd name="adj1" fmla="val 3857226"/>
            <a:gd name="adj2" fmla="val 69428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行楷" pitchFamily="2" charset="-122"/>
              <a:ea typeface="华文行楷" pitchFamily="2" charset="-122"/>
            </a:rPr>
            <a:t>教育学</a:t>
          </a:r>
        </a:p>
      </dsp:txBody>
      <dsp:txXfrm>
        <a:off x="3535679" y="4112768"/>
        <a:ext cx="1056640" cy="758613"/>
      </dsp:txXfrm>
    </dsp:sp>
    <dsp:sp modelId="{92DF73DE-A766-4892-B286-5CCEE12C8DED}">
      <dsp:nvSpPr>
        <dsp:cNvPr id="0" name=""/>
        <dsp:cNvSpPr/>
      </dsp:nvSpPr>
      <dsp:spPr>
        <a:xfrm>
          <a:off x="1703628" y="495808"/>
          <a:ext cx="4551680" cy="4551680"/>
        </a:xfrm>
        <a:prstGeom prst="pie">
          <a:avLst>
            <a:gd name="adj1" fmla="val 6942858"/>
            <a:gd name="adj2" fmla="val 1002857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行楷" pitchFamily="2" charset="-122"/>
              <a:ea typeface="华文行楷" pitchFamily="2" charset="-122"/>
            </a:rPr>
            <a:t>人类学、未来学等</a:t>
          </a:r>
        </a:p>
      </dsp:txBody>
      <dsp:txXfrm>
        <a:off x="2248746" y="3191594"/>
        <a:ext cx="1083733" cy="839893"/>
      </dsp:txXfrm>
    </dsp:sp>
    <dsp:sp modelId="{B72DE061-5DBE-4057-BB4D-FB75897793B9}">
      <dsp:nvSpPr>
        <dsp:cNvPr id="0" name=""/>
        <dsp:cNvSpPr/>
      </dsp:nvSpPr>
      <dsp:spPr>
        <a:xfrm>
          <a:off x="1682495" y="403690"/>
          <a:ext cx="4551680" cy="4551680"/>
        </a:xfrm>
        <a:prstGeom prst="pie">
          <a:avLst>
            <a:gd name="adj1" fmla="val 10028574"/>
            <a:gd name="adj2" fmla="val 131142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行楷" pitchFamily="2" charset="-122"/>
              <a:ea typeface="华文行楷" pitchFamily="2" charset="-122"/>
            </a:rPr>
            <a:t>历史学</a:t>
          </a:r>
        </a:p>
      </dsp:txBody>
      <dsp:txXfrm>
        <a:off x="1896533" y="2053674"/>
        <a:ext cx="1246293" cy="758613"/>
      </dsp:txXfrm>
    </dsp:sp>
    <dsp:sp modelId="{315F222B-650A-4840-A917-A414BEBE836F}">
      <dsp:nvSpPr>
        <dsp:cNvPr id="0" name=""/>
        <dsp:cNvSpPr/>
      </dsp:nvSpPr>
      <dsp:spPr>
        <a:xfrm>
          <a:off x="1741017" y="330538"/>
          <a:ext cx="4551680" cy="4551680"/>
        </a:xfrm>
        <a:prstGeom prst="pie">
          <a:avLst>
            <a:gd name="adj1" fmla="val 13114284"/>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行楷" pitchFamily="2" charset="-122"/>
              <a:ea typeface="华文行楷" pitchFamily="2" charset="-122"/>
            </a:rPr>
            <a:t>文艺学</a:t>
          </a:r>
        </a:p>
      </dsp:txBody>
      <dsp:txXfrm>
        <a:off x="2817706" y="753194"/>
        <a:ext cx="1083733" cy="866986"/>
      </dsp:txXfrm>
    </dsp:sp>
    <dsp:sp modelId="{F9760558-B4C9-43D1-8CE2-54994EDE3250}">
      <dsp:nvSpPr>
        <dsp:cNvPr id="0" name=""/>
        <dsp:cNvSpPr/>
      </dsp:nvSpPr>
      <dsp:spPr>
        <a:xfrm>
          <a:off x="1553304" y="48767"/>
          <a:ext cx="5115221" cy="5115221"/>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B11E49-2631-488E-9856-E32946345634}">
      <dsp:nvSpPr>
        <dsp:cNvPr id="0" name=""/>
        <dsp:cNvSpPr/>
      </dsp:nvSpPr>
      <dsp:spPr>
        <a:xfrm>
          <a:off x="1612194" y="122243"/>
          <a:ext cx="5115221" cy="5115221"/>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F95C26-A296-4F36-A064-1363DAFAC23F}">
      <dsp:nvSpPr>
        <dsp:cNvPr id="0" name=""/>
        <dsp:cNvSpPr/>
      </dsp:nvSpPr>
      <dsp:spPr>
        <a:xfrm>
          <a:off x="1590986" y="214147"/>
          <a:ext cx="5115221" cy="5115221"/>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291264-6028-44B2-A84B-568278676C5E}">
      <dsp:nvSpPr>
        <dsp:cNvPr id="0" name=""/>
        <dsp:cNvSpPr/>
      </dsp:nvSpPr>
      <dsp:spPr>
        <a:xfrm>
          <a:off x="1506389" y="254558"/>
          <a:ext cx="5115221" cy="5115221"/>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50CEBF-470A-4C15-90C2-9D04B4CE6A69}">
      <dsp:nvSpPr>
        <dsp:cNvPr id="0" name=""/>
        <dsp:cNvSpPr/>
      </dsp:nvSpPr>
      <dsp:spPr>
        <a:xfrm>
          <a:off x="1421791" y="214147"/>
          <a:ext cx="5115221" cy="5115221"/>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E00F16-CB46-42E6-BF99-7D02BACB943E}">
      <dsp:nvSpPr>
        <dsp:cNvPr id="0" name=""/>
        <dsp:cNvSpPr/>
      </dsp:nvSpPr>
      <dsp:spPr>
        <a:xfrm>
          <a:off x="1400584" y="122243"/>
          <a:ext cx="5115221" cy="5115221"/>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9C21D3-1E6F-43F0-8F6B-EB35DB75A973}">
      <dsp:nvSpPr>
        <dsp:cNvPr id="0" name=""/>
        <dsp:cNvSpPr/>
      </dsp:nvSpPr>
      <dsp:spPr>
        <a:xfrm>
          <a:off x="1459473" y="48767"/>
          <a:ext cx="5115221" cy="5115221"/>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98A47-B880-4D84-8B3C-8B4BD6CF4D7F}">
      <dsp:nvSpPr>
        <dsp:cNvPr id="0" name=""/>
        <dsp:cNvSpPr/>
      </dsp:nvSpPr>
      <dsp:spPr>
        <a:xfrm>
          <a:off x="2091" y="492249"/>
          <a:ext cx="1861372" cy="7445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solidFill>
              <a:latin typeface="微软雅黑" pitchFamily="34" charset="-122"/>
              <a:ea typeface="微软雅黑" pitchFamily="34" charset="-122"/>
            </a:rPr>
            <a:t>毛泽东思想的胜利</a:t>
          </a:r>
        </a:p>
      </dsp:txBody>
      <dsp:txXfrm>
        <a:off x="374366" y="492249"/>
        <a:ext cx="1116823" cy="744549"/>
      </dsp:txXfrm>
    </dsp:sp>
    <dsp:sp modelId="{15F2F893-43BB-49FB-AF80-1A709C9FCD37}">
      <dsp:nvSpPr>
        <dsp:cNvPr id="0" name=""/>
        <dsp:cNvSpPr/>
      </dsp:nvSpPr>
      <dsp:spPr>
        <a:xfrm>
          <a:off x="1677327" y="492249"/>
          <a:ext cx="1861372" cy="7445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solidFill>
              <a:latin typeface="微软雅黑" pitchFamily="34" charset="-122"/>
              <a:ea typeface="微软雅黑" pitchFamily="34" charset="-122"/>
            </a:rPr>
            <a:t>邓小平理论的形成</a:t>
          </a:r>
        </a:p>
      </dsp:txBody>
      <dsp:txXfrm>
        <a:off x="2049602" y="492249"/>
        <a:ext cx="1116823" cy="744549"/>
      </dsp:txXfrm>
    </dsp:sp>
    <dsp:sp modelId="{DA196214-2915-468C-B717-8BC1564EA8DC}">
      <dsp:nvSpPr>
        <dsp:cNvPr id="0" name=""/>
        <dsp:cNvSpPr/>
      </dsp:nvSpPr>
      <dsp:spPr>
        <a:xfrm>
          <a:off x="3352562" y="492249"/>
          <a:ext cx="1861372" cy="7445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solidFill>
              <a:latin typeface="微软雅黑" pitchFamily="34" charset="-122"/>
              <a:ea typeface="微软雅黑" pitchFamily="34" charset="-122"/>
            </a:rPr>
            <a:t>“三个代表”重要思想</a:t>
          </a:r>
        </a:p>
      </dsp:txBody>
      <dsp:txXfrm>
        <a:off x="3724837" y="492249"/>
        <a:ext cx="1116823" cy="744549"/>
      </dsp:txXfrm>
    </dsp:sp>
    <dsp:sp modelId="{A4831B4B-04FC-4B37-AB8E-944F9C954A2E}">
      <dsp:nvSpPr>
        <dsp:cNvPr id="0" name=""/>
        <dsp:cNvSpPr/>
      </dsp:nvSpPr>
      <dsp:spPr>
        <a:xfrm>
          <a:off x="4971876" y="457203"/>
          <a:ext cx="1861372" cy="7445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solidFill>
              <a:latin typeface="微软雅黑" pitchFamily="34" charset="-122"/>
              <a:ea typeface="微软雅黑" pitchFamily="34" charset="-122"/>
            </a:rPr>
            <a:t>科学发展观</a:t>
          </a:r>
        </a:p>
      </dsp:txBody>
      <dsp:txXfrm>
        <a:off x="5344151" y="457203"/>
        <a:ext cx="1116823" cy="744549"/>
      </dsp:txXfrm>
    </dsp:sp>
    <dsp:sp modelId="{A313E621-8D8D-4E7C-93A8-D2499FDFBB10}">
      <dsp:nvSpPr>
        <dsp:cNvPr id="0" name=""/>
        <dsp:cNvSpPr/>
      </dsp:nvSpPr>
      <dsp:spPr>
        <a:xfrm>
          <a:off x="6703033" y="492249"/>
          <a:ext cx="1861372" cy="7445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solidFill>
              <a:latin typeface="微软雅黑" pitchFamily="34" charset="-122"/>
              <a:ea typeface="微软雅黑" pitchFamily="34" charset="-122"/>
            </a:rPr>
            <a:t>习近平新时代中国特色社会主义思想</a:t>
          </a:r>
        </a:p>
      </dsp:txBody>
      <dsp:txXfrm>
        <a:off x="7075308" y="492249"/>
        <a:ext cx="1116823" cy="744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F4711-191A-4ACE-A531-FCAEA599B539}">
      <dsp:nvSpPr>
        <dsp:cNvPr id="0" name=""/>
        <dsp:cNvSpPr/>
      </dsp:nvSpPr>
      <dsp:spPr>
        <a:xfrm>
          <a:off x="0" y="0"/>
          <a:ext cx="7323846" cy="14599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分析哲学</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代表人物：罗素、维特根斯坦</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观点：否定哲学的世界观意义。强调用现在语言分析方法进行逻辑、语义及概念分析是哲学的根本任务</a:t>
          </a:r>
        </a:p>
      </dsp:txBody>
      <dsp:txXfrm>
        <a:off x="1610761" y="0"/>
        <a:ext cx="5713084" cy="1459922"/>
      </dsp:txXfrm>
    </dsp:sp>
    <dsp:sp modelId="{F4529FD9-23A3-4B3E-831E-CF9EE5A2F388}">
      <dsp:nvSpPr>
        <dsp:cNvPr id="0" name=""/>
        <dsp:cNvSpPr/>
      </dsp:nvSpPr>
      <dsp:spPr>
        <a:xfrm>
          <a:off x="145992" y="145992"/>
          <a:ext cx="1464769" cy="1167937"/>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235BAC-E95A-4F1B-B11F-1C0280896522}">
      <dsp:nvSpPr>
        <dsp:cNvPr id="0" name=""/>
        <dsp:cNvSpPr/>
      </dsp:nvSpPr>
      <dsp:spPr>
        <a:xfrm>
          <a:off x="0" y="1605914"/>
          <a:ext cx="7323846" cy="1459922"/>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科学哲学</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代表人物：波普尔</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观点：认为哲学</a:t>
          </a:r>
          <a:r>
            <a:rPr lang="en-US" altLang="zh-CN" sz="1400" kern="1200" dirty="0">
              <a:latin typeface="微软雅黑" pitchFamily="34" charset="-122"/>
              <a:ea typeface="微软雅黑" pitchFamily="34" charset="-122"/>
            </a:rPr>
            <a:t>=</a:t>
          </a:r>
          <a:r>
            <a:rPr lang="zh-CN" altLang="en-US" sz="1400" kern="1200" dirty="0">
              <a:latin typeface="微软雅黑" pitchFamily="34" charset="-122"/>
              <a:ea typeface="微软雅黑" pitchFamily="34" charset="-122"/>
            </a:rPr>
            <a:t>科学的认识论和方法论</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问题</a:t>
          </a:r>
          <a:r>
            <a:rPr lang="en-US" altLang="zh-CN" sz="1400" kern="1200" dirty="0">
              <a:latin typeface="微软雅黑" pitchFamily="34" charset="-122"/>
              <a:ea typeface="微软雅黑" pitchFamily="34" charset="-122"/>
            </a:rPr>
            <a:t>—</a:t>
          </a:r>
          <a:r>
            <a:rPr lang="zh-CN" altLang="en-US" sz="1400" kern="1200" dirty="0">
              <a:latin typeface="微软雅黑" pitchFamily="34" charset="-122"/>
              <a:ea typeface="微软雅黑" pitchFamily="34" charset="-122"/>
            </a:rPr>
            <a:t>假设</a:t>
          </a:r>
          <a:r>
            <a:rPr lang="en-US" altLang="zh-CN" sz="1400" kern="1200" dirty="0">
              <a:latin typeface="微软雅黑" pitchFamily="34" charset="-122"/>
              <a:ea typeface="微软雅黑" pitchFamily="34" charset="-122"/>
            </a:rPr>
            <a:t>—</a:t>
          </a:r>
          <a:r>
            <a:rPr lang="zh-CN" altLang="en-US" sz="1400" kern="1200" dirty="0">
              <a:latin typeface="微软雅黑" pitchFamily="34" charset="-122"/>
              <a:ea typeface="微软雅黑" pitchFamily="34" charset="-122"/>
            </a:rPr>
            <a:t>证伪</a:t>
          </a:r>
          <a:r>
            <a:rPr lang="en-US" altLang="zh-CN" sz="1400" kern="1200" dirty="0">
              <a:latin typeface="微软雅黑" pitchFamily="34" charset="-122"/>
              <a:ea typeface="微软雅黑" pitchFamily="34" charset="-122"/>
            </a:rPr>
            <a:t>—</a:t>
          </a:r>
          <a:r>
            <a:rPr lang="zh-CN" altLang="en-US" sz="1400" kern="1200" dirty="0">
              <a:latin typeface="微软雅黑" pitchFamily="34" charset="-122"/>
              <a:ea typeface="微软雅黑" pitchFamily="34" charset="-122"/>
            </a:rPr>
            <a:t>新的问题</a:t>
          </a:r>
        </a:p>
      </dsp:txBody>
      <dsp:txXfrm>
        <a:off x="1610761" y="1605914"/>
        <a:ext cx="5713084" cy="1459922"/>
      </dsp:txXfrm>
    </dsp:sp>
    <dsp:sp modelId="{12F99049-4983-4AA2-B27C-F052FE0E90F4}">
      <dsp:nvSpPr>
        <dsp:cNvPr id="0" name=""/>
        <dsp:cNvSpPr/>
      </dsp:nvSpPr>
      <dsp:spPr>
        <a:xfrm>
          <a:off x="145992" y="1751907"/>
          <a:ext cx="1464769" cy="1167937"/>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404BF8-BF68-4CB0-BB85-1268001CEF4D}">
      <dsp:nvSpPr>
        <dsp:cNvPr id="0" name=""/>
        <dsp:cNvSpPr/>
      </dsp:nvSpPr>
      <dsp:spPr>
        <a:xfrm>
          <a:off x="0" y="3211829"/>
          <a:ext cx="7323846" cy="145992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结构主义哲学</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代表人物：阿尔杜塞</a:t>
          </a:r>
        </a:p>
        <a:p>
          <a:pPr marL="114300" lvl="1" indent="-114300" algn="l" defTabSz="622300">
            <a:lnSpc>
              <a:spcPct val="90000"/>
            </a:lnSpc>
            <a:spcBef>
              <a:spcPct val="0"/>
            </a:spcBef>
            <a:spcAft>
              <a:spcPct val="15000"/>
            </a:spcAft>
            <a:buChar char="•"/>
          </a:pPr>
          <a:r>
            <a:rPr lang="zh-CN" altLang="en-US" sz="1400" kern="1200" dirty="0">
              <a:latin typeface="微软雅黑" pitchFamily="34" charset="-122"/>
              <a:ea typeface="微软雅黑" pitchFamily="34" charset="-122"/>
            </a:rPr>
            <a:t>观点：认为哲学</a:t>
          </a:r>
          <a:r>
            <a:rPr lang="en-US" altLang="zh-CN" sz="1400" kern="1200" dirty="0">
              <a:latin typeface="微软雅黑" pitchFamily="34" charset="-122"/>
              <a:ea typeface="微软雅黑" pitchFamily="34" charset="-122"/>
            </a:rPr>
            <a:t>=</a:t>
          </a:r>
          <a:r>
            <a:rPr lang="zh-CN" altLang="en-US" sz="1400" kern="1200" dirty="0">
              <a:latin typeface="微软雅黑" pitchFamily="34" charset="-122"/>
              <a:ea typeface="微软雅黑" pitchFamily="34" charset="-122"/>
            </a:rPr>
            <a:t>认识对象的结构和模式</a:t>
          </a:r>
        </a:p>
      </dsp:txBody>
      <dsp:txXfrm>
        <a:off x="1610761" y="3211829"/>
        <a:ext cx="5713084" cy="1459922"/>
      </dsp:txXfrm>
    </dsp:sp>
    <dsp:sp modelId="{69CB53FE-5059-4684-BFF9-C1864B8AF344}">
      <dsp:nvSpPr>
        <dsp:cNvPr id="0" name=""/>
        <dsp:cNvSpPr/>
      </dsp:nvSpPr>
      <dsp:spPr>
        <a:xfrm>
          <a:off x="145992" y="3357821"/>
          <a:ext cx="1464769" cy="1167937"/>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F4711-191A-4ACE-A531-FCAEA599B539}">
      <dsp:nvSpPr>
        <dsp:cNvPr id="0" name=""/>
        <dsp:cNvSpPr/>
      </dsp:nvSpPr>
      <dsp:spPr>
        <a:xfrm>
          <a:off x="0" y="0"/>
          <a:ext cx="7656355" cy="2231514"/>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现象学</a:t>
          </a:r>
        </a:p>
        <a:p>
          <a:pPr marL="171450" lvl="1" indent="-171450" algn="l" defTabSz="711200">
            <a:lnSpc>
              <a:spcPct val="90000"/>
            </a:lnSpc>
            <a:spcBef>
              <a:spcPct val="0"/>
            </a:spcBef>
            <a:spcAft>
              <a:spcPct val="15000"/>
            </a:spcAft>
            <a:buChar char="•"/>
          </a:pPr>
          <a:r>
            <a:rPr lang="zh-CN" altLang="en-US" sz="1600" kern="1200" dirty="0">
              <a:latin typeface="微软雅黑" pitchFamily="34" charset="-122"/>
              <a:ea typeface="微软雅黑" pitchFamily="34" charset="-122"/>
            </a:rPr>
            <a:t>代表人物：胡塞尔</a:t>
          </a:r>
        </a:p>
        <a:p>
          <a:pPr marL="171450" lvl="1" indent="-171450" algn="l" defTabSz="711200">
            <a:lnSpc>
              <a:spcPct val="90000"/>
            </a:lnSpc>
            <a:spcBef>
              <a:spcPct val="0"/>
            </a:spcBef>
            <a:spcAft>
              <a:spcPct val="15000"/>
            </a:spcAft>
            <a:buChar char="•"/>
          </a:pPr>
          <a:r>
            <a:rPr lang="zh-CN" altLang="en-US" sz="1600" kern="1200" dirty="0">
              <a:latin typeface="微软雅黑" pitchFamily="34" charset="-122"/>
              <a:ea typeface="微软雅黑" pitchFamily="34" charset="-122"/>
            </a:rPr>
            <a:t>观点：建立一种于人有意义的哲学，因为唯有当人具有绝对真理时，人才有意义。</a:t>
          </a:r>
        </a:p>
      </dsp:txBody>
      <dsp:txXfrm>
        <a:off x="1752996" y="0"/>
        <a:ext cx="5903358" cy="2231514"/>
      </dsp:txXfrm>
    </dsp:sp>
    <dsp:sp modelId="{F4529FD9-23A3-4B3E-831E-CF9EE5A2F388}">
      <dsp:nvSpPr>
        <dsp:cNvPr id="0" name=""/>
        <dsp:cNvSpPr/>
      </dsp:nvSpPr>
      <dsp:spPr>
        <a:xfrm>
          <a:off x="221725" y="228854"/>
          <a:ext cx="1531271" cy="1773805"/>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235BAC-E95A-4F1B-B11F-1C0280896522}">
      <dsp:nvSpPr>
        <dsp:cNvPr id="0" name=""/>
        <dsp:cNvSpPr/>
      </dsp:nvSpPr>
      <dsp:spPr>
        <a:xfrm>
          <a:off x="0" y="2453239"/>
          <a:ext cx="7656355" cy="2217257"/>
        </a:xfrm>
        <a:prstGeom prst="roundRect">
          <a:avLst>
            <a:gd name="adj" fmla="val 10000"/>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latin typeface="微软雅黑" pitchFamily="34" charset="-122"/>
              <a:ea typeface="微软雅黑" pitchFamily="34" charset="-122"/>
            </a:rPr>
            <a:t>存在主义</a:t>
          </a:r>
        </a:p>
        <a:p>
          <a:pPr marL="171450" lvl="1" indent="-171450" algn="l" defTabSz="711200">
            <a:lnSpc>
              <a:spcPct val="90000"/>
            </a:lnSpc>
            <a:spcBef>
              <a:spcPct val="0"/>
            </a:spcBef>
            <a:spcAft>
              <a:spcPct val="15000"/>
            </a:spcAft>
            <a:buChar char="•"/>
          </a:pPr>
          <a:r>
            <a:rPr lang="zh-CN" altLang="en-US" sz="1600" kern="1200" dirty="0">
              <a:solidFill>
                <a:schemeClr val="tx1"/>
              </a:solidFill>
              <a:latin typeface="微软雅黑" pitchFamily="34" charset="-122"/>
              <a:ea typeface="微软雅黑" pitchFamily="34" charset="-122"/>
            </a:rPr>
            <a:t>代表人物：萨特、海德格尔</a:t>
          </a:r>
        </a:p>
        <a:p>
          <a:pPr marL="171450" lvl="1" indent="-171450" algn="l" defTabSz="711200">
            <a:lnSpc>
              <a:spcPct val="90000"/>
            </a:lnSpc>
            <a:spcBef>
              <a:spcPct val="0"/>
            </a:spcBef>
            <a:spcAft>
              <a:spcPct val="15000"/>
            </a:spcAft>
            <a:buChar char="•"/>
          </a:pPr>
          <a:r>
            <a:rPr lang="zh-CN" altLang="en-US" sz="1600" kern="1200" dirty="0">
              <a:solidFill>
                <a:schemeClr val="tx1"/>
              </a:solidFill>
              <a:latin typeface="微软雅黑" pitchFamily="34" charset="-122"/>
              <a:ea typeface="微软雅黑" pitchFamily="34" charset="-122"/>
            </a:rPr>
            <a:t>观点：存在主义主要强调人的存在意识，高度的存在意识，是这个社会才有存在主义的兴起，对现代人高度的存在意识，关心自己的存在感。</a:t>
          </a:r>
        </a:p>
      </dsp:txBody>
      <dsp:txXfrm>
        <a:off x="1752996" y="2453239"/>
        <a:ext cx="5903358" cy="2217257"/>
      </dsp:txXfrm>
    </dsp:sp>
    <dsp:sp modelId="{12F99049-4983-4AA2-B27C-F052FE0E90F4}">
      <dsp:nvSpPr>
        <dsp:cNvPr id="0" name=""/>
        <dsp:cNvSpPr/>
      </dsp:nvSpPr>
      <dsp:spPr>
        <a:xfrm>
          <a:off x="221725" y="2674965"/>
          <a:ext cx="1531271" cy="1773805"/>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9275E-A94E-4726-8616-4BBBC3B3E3A9}">
      <dsp:nvSpPr>
        <dsp:cNvPr id="0" name=""/>
        <dsp:cNvSpPr/>
      </dsp:nvSpPr>
      <dsp:spPr>
        <a:xfrm>
          <a:off x="4336" y="170010"/>
          <a:ext cx="1296155" cy="923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历史的本位中心论</a:t>
          </a:r>
        </a:p>
      </dsp:txBody>
      <dsp:txXfrm>
        <a:off x="31385" y="197059"/>
        <a:ext cx="1242057" cy="869412"/>
      </dsp:txXfrm>
    </dsp:sp>
    <dsp:sp modelId="{141C8AE2-B37F-4EA2-866D-0768DA68C642}">
      <dsp:nvSpPr>
        <dsp:cNvPr id="0" name=""/>
        <dsp:cNvSpPr/>
      </dsp:nvSpPr>
      <dsp:spPr>
        <a:xfrm>
          <a:off x="1430107" y="471042"/>
          <a:ext cx="274785" cy="321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a:off x="1430107" y="535331"/>
        <a:ext cx="192350" cy="192868"/>
      </dsp:txXfrm>
    </dsp:sp>
    <dsp:sp modelId="{F86BE7A7-FC68-4E3E-907F-FB91B865C933}">
      <dsp:nvSpPr>
        <dsp:cNvPr id="0" name=""/>
        <dsp:cNvSpPr/>
      </dsp:nvSpPr>
      <dsp:spPr>
        <a:xfrm>
          <a:off x="1818954" y="170010"/>
          <a:ext cx="1296155" cy="923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客观史学论</a:t>
          </a:r>
        </a:p>
      </dsp:txBody>
      <dsp:txXfrm>
        <a:off x="1846003" y="197059"/>
        <a:ext cx="1242057" cy="869412"/>
      </dsp:txXfrm>
    </dsp:sp>
    <dsp:sp modelId="{B988D835-09EE-4364-A9E3-5D629A81202B}">
      <dsp:nvSpPr>
        <dsp:cNvPr id="0" name=""/>
        <dsp:cNvSpPr/>
      </dsp:nvSpPr>
      <dsp:spPr>
        <a:xfrm>
          <a:off x="3244725" y="471042"/>
          <a:ext cx="274785" cy="321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a:off x="3244725" y="535331"/>
        <a:ext cx="192350" cy="192868"/>
      </dsp:txXfrm>
    </dsp:sp>
    <dsp:sp modelId="{94758180-2F17-4C12-B9A5-BBA0FFB62A37}">
      <dsp:nvSpPr>
        <dsp:cNvPr id="0" name=""/>
        <dsp:cNvSpPr/>
      </dsp:nvSpPr>
      <dsp:spPr>
        <a:xfrm>
          <a:off x="3633572" y="170010"/>
          <a:ext cx="1296155" cy="923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主客观史学论</a:t>
          </a:r>
        </a:p>
      </dsp:txBody>
      <dsp:txXfrm>
        <a:off x="3660621" y="197059"/>
        <a:ext cx="1242057" cy="869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TabList">
  <dgm:title val="选项卡列表"/>
  <dgm:desc val="用于显示非有序信息块或者分组信息块。非常适合于包含少量级别 1 文本的列表。第一个级别 2 显示在级别 1 文本旁边，其余级别 2 文本显示在级别 1 文本下方。"/>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1/layout/TabList">
  <dgm:title val="选项卡列表"/>
  <dgm:desc val="用于显示非有序信息块或者分组信息块。非常适合于包含少量级别 1 文本的列表。第一个级别 2 显示在级别 1 文本旁边，其余级别 2 文本显示在级别 1 文本下方。"/>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AA418-11DF-4BAF-9301-B83299EE2B6D}" type="datetimeFigureOut">
              <a:rPr lang="zh-CN" altLang="en-US" smtClean="0"/>
              <a:t>2024/9/24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F226E-9A7E-49FD-BDDB-8B6C2B9521AC}" type="slidenum">
              <a:rPr lang="zh-CN" altLang="en-US" smtClean="0"/>
              <a:t>‹#›</a:t>
            </a:fld>
            <a:endParaRPr lang="zh-CN" altLang="en-US"/>
          </a:p>
        </p:txBody>
      </p:sp>
    </p:spTree>
    <p:extLst>
      <p:ext uri="{BB962C8B-B14F-4D97-AF65-F5344CB8AC3E}">
        <p14:creationId xmlns:p14="http://schemas.microsoft.com/office/powerpoint/2010/main" val="254805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1</a:t>
            </a:fld>
            <a:endParaRPr lang="zh-CN" altLang="en-US"/>
          </a:p>
        </p:txBody>
      </p:sp>
    </p:spTree>
    <p:extLst>
      <p:ext uri="{BB962C8B-B14F-4D97-AF65-F5344CB8AC3E}">
        <p14:creationId xmlns:p14="http://schemas.microsoft.com/office/powerpoint/2010/main" val="92160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10</a:t>
            </a:fld>
            <a:endParaRPr lang="zh-CN" altLang="en-US"/>
          </a:p>
        </p:txBody>
      </p:sp>
    </p:spTree>
    <p:extLst>
      <p:ext uri="{BB962C8B-B14F-4D97-AF65-F5344CB8AC3E}">
        <p14:creationId xmlns:p14="http://schemas.microsoft.com/office/powerpoint/2010/main" val="64682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11</a:t>
            </a:fld>
            <a:endParaRPr lang="zh-CN" altLang="en-US"/>
          </a:p>
        </p:txBody>
      </p:sp>
    </p:spTree>
    <p:extLst>
      <p:ext uri="{BB962C8B-B14F-4D97-AF65-F5344CB8AC3E}">
        <p14:creationId xmlns:p14="http://schemas.microsoft.com/office/powerpoint/2010/main" val="24850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12</a:t>
            </a:fld>
            <a:endParaRPr lang="zh-CN" altLang="en-US"/>
          </a:p>
        </p:txBody>
      </p:sp>
    </p:spTree>
    <p:extLst>
      <p:ext uri="{BB962C8B-B14F-4D97-AF65-F5344CB8AC3E}">
        <p14:creationId xmlns:p14="http://schemas.microsoft.com/office/powerpoint/2010/main" val="304842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03E529-C0E3-41DF-BB84-73FAF8A1DC6C}"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93595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03E529-C0E3-41DF-BB84-73FAF8A1DC6C}"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93595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03E529-C0E3-41DF-BB84-73FAF8A1DC6C}"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93595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03E529-C0E3-41DF-BB84-73FAF8A1DC6C}"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935958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03E529-C0E3-41DF-BB84-73FAF8A1DC6C}"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935958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03E529-C0E3-41DF-BB84-73FAF8A1DC6C}"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935958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19</a:t>
            </a:fld>
            <a:endParaRPr lang="zh-CN" altLang="en-US"/>
          </a:p>
        </p:txBody>
      </p:sp>
    </p:spTree>
    <p:extLst>
      <p:ext uri="{BB962C8B-B14F-4D97-AF65-F5344CB8AC3E}">
        <p14:creationId xmlns:p14="http://schemas.microsoft.com/office/powerpoint/2010/main" val="24850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17A6D8-0AB0-4037-A801-3C3DAFE0B9BF}"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67999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20</a:t>
            </a:fld>
            <a:endParaRPr lang="zh-CN" altLang="en-US"/>
          </a:p>
        </p:txBody>
      </p:sp>
    </p:spTree>
    <p:extLst>
      <p:ext uri="{BB962C8B-B14F-4D97-AF65-F5344CB8AC3E}">
        <p14:creationId xmlns:p14="http://schemas.microsoft.com/office/powerpoint/2010/main" val="393411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21</a:t>
            </a:fld>
            <a:endParaRPr lang="zh-CN" altLang="en-US"/>
          </a:p>
        </p:txBody>
      </p:sp>
    </p:spTree>
    <p:extLst>
      <p:ext uri="{BB962C8B-B14F-4D97-AF65-F5344CB8AC3E}">
        <p14:creationId xmlns:p14="http://schemas.microsoft.com/office/powerpoint/2010/main" val="854761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22</a:t>
            </a:fld>
            <a:endParaRPr lang="zh-CN" altLang="en-US"/>
          </a:p>
        </p:txBody>
      </p:sp>
    </p:spTree>
    <p:extLst>
      <p:ext uri="{BB962C8B-B14F-4D97-AF65-F5344CB8AC3E}">
        <p14:creationId xmlns:p14="http://schemas.microsoft.com/office/powerpoint/2010/main" val="854761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23</a:t>
            </a:fld>
            <a:endParaRPr lang="zh-CN" altLang="en-US"/>
          </a:p>
        </p:txBody>
      </p:sp>
    </p:spTree>
    <p:extLst>
      <p:ext uri="{BB962C8B-B14F-4D97-AF65-F5344CB8AC3E}">
        <p14:creationId xmlns:p14="http://schemas.microsoft.com/office/powerpoint/2010/main" val="85476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24</a:t>
            </a:fld>
            <a:endParaRPr lang="zh-CN" altLang="en-US"/>
          </a:p>
        </p:txBody>
      </p:sp>
    </p:spTree>
    <p:extLst>
      <p:ext uri="{BB962C8B-B14F-4D97-AF65-F5344CB8AC3E}">
        <p14:creationId xmlns:p14="http://schemas.microsoft.com/office/powerpoint/2010/main" val="854761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25</a:t>
            </a:fld>
            <a:endParaRPr lang="zh-CN" altLang="en-US"/>
          </a:p>
        </p:txBody>
      </p:sp>
    </p:spTree>
    <p:extLst>
      <p:ext uri="{BB962C8B-B14F-4D97-AF65-F5344CB8AC3E}">
        <p14:creationId xmlns:p14="http://schemas.microsoft.com/office/powerpoint/2010/main" val="248508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26</a:t>
            </a:fld>
            <a:endParaRPr lang="zh-CN" altLang="en-US"/>
          </a:p>
        </p:txBody>
      </p:sp>
    </p:spTree>
    <p:extLst>
      <p:ext uri="{BB962C8B-B14F-4D97-AF65-F5344CB8AC3E}">
        <p14:creationId xmlns:p14="http://schemas.microsoft.com/office/powerpoint/2010/main" val="3934118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27</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28</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29</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766A34-6341-4BA1-A96A-3BB8BA09DF19}"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613159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30</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31</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32</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33</a:t>
            </a:fld>
            <a:endParaRPr lang="zh-CN" altLang="en-US"/>
          </a:p>
        </p:txBody>
      </p:sp>
    </p:spTree>
    <p:extLst>
      <p:ext uri="{BB962C8B-B14F-4D97-AF65-F5344CB8AC3E}">
        <p14:creationId xmlns:p14="http://schemas.microsoft.com/office/powerpoint/2010/main" val="3934118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34</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35</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36</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37</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38</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39</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a:t>
            </a:fld>
            <a:endParaRPr lang="zh-CN" altLang="en-US"/>
          </a:p>
        </p:txBody>
      </p:sp>
    </p:spTree>
    <p:extLst>
      <p:ext uri="{BB962C8B-B14F-4D97-AF65-F5344CB8AC3E}">
        <p14:creationId xmlns:p14="http://schemas.microsoft.com/office/powerpoint/2010/main" val="2243363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40</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41</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42</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43</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44</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45</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46</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47</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48</a:t>
            </a:fld>
            <a:endParaRPr lang="zh-CN" altLang="en-US"/>
          </a:p>
        </p:txBody>
      </p:sp>
    </p:spTree>
    <p:extLst>
      <p:ext uri="{BB962C8B-B14F-4D97-AF65-F5344CB8AC3E}">
        <p14:creationId xmlns:p14="http://schemas.microsoft.com/office/powerpoint/2010/main" val="13664630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49</a:t>
            </a:fld>
            <a:endParaRPr lang="zh-CN" altLang="en-US"/>
          </a:p>
        </p:txBody>
      </p:sp>
    </p:spTree>
    <p:extLst>
      <p:ext uri="{BB962C8B-B14F-4D97-AF65-F5344CB8AC3E}">
        <p14:creationId xmlns:p14="http://schemas.microsoft.com/office/powerpoint/2010/main" val="393411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03E529-C0E3-41DF-BB84-73FAF8A1DC6C}"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935958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50</a:t>
            </a:fld>
            <a:endParaRPr lang="zh-CN" altLang="en-US"/>
          </a:p>
        </p:txBody>
      </p:sp>
    </p:spTree>
    <p:extLst>
      <p:ext uri="{BB962C8B-B14F-4D97-AF65-F5344CB8AC3E}">
        <p14:creationId xmlns:p14="http://schemas.microsoft.com/office/powerpoint/2010/main" val="1707153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51</a:t>
            </a:fld>
            <a:endParaRPr lang="zh-CN" altLang="en-US"/>
          </a:p>
        </p:txBody>
      </p:sp>
    </p:spTree>
    <p:extLst>
      <p:ext uri="{BB962C8B-B14F-4D97-AF65-F5344CB8AC3E}">
        <p14:creationId xmlns:p14="http://schemas.microsoft.com/office/powerpoint/2010/main" val="1707153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52</a:t>
            </a:fld>
            <a:endParaRPr lang="zh-CN" altLang="en-US"/>
          </a:p>
        </p:txBody>
      </p:sp>
    </p:spTree>
    <p:extLst>
      <p:ext uri="{BB962C8B-B14F-4D97-AF65-F5344CB8AC3E}">
        <p14:creationId xmlns:p14="http://schemas.microsoft.com/office/powerpoint/2010/main" val="17071537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53</a:t>
            </a:fld>
            <a:endParaRPr lang="zh-CN" altLang="en-US"/>
          </a:p>
        </p:txBody>
      </p:sp>
    </p:spTree>
    <p:extLst>
      <p:ext uri="{BB962C8B-B14F-4D97-AF65-F5344CB8AC3E}">
        <p14:creationId xmlns:p14="http://schemas.microsoft.com/office/powerpoint/2010/main" val="17071537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54</a:t>
            </a:fld>
            <a:endParaRPr lang="zh-CN" altLang="en-US"/>
          </a:p>
        </p:txBody>
      </p:sp>
    </p:spTree>
    <p:extLst>
      <p:ext uri="{BB962C8B-B14F-4D97-AF65-F5344CB8AC3E}">
        <p14:creationId xmlns:p14="http://schemas.microsoft.com/office/powerpoint/2010/main" val="2485088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55</a:t>
            </a:fld>
            <a:endParaRPr lang="zh-CN" altLang="en-US"/>
          </a:p>
        </p:txBody>
      </p:sp>
    </p:spTree>
    <p:extLst>
      <p:ext uri="{BB962C8B-B14F-4D97-AF65-F5344CB8AC3E}">
        <p14:creationId xmlns:p14="http://schemas.microsoft.com/office/powerpoint/2010/main" val="1581518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56</a:t>
            </a:fld>
            <a:endParaRPr lang="zh-CN" altLang="en-US"/>
          </a:p>
        </p:txBody>
      </p:sp>
    </p:spTree>
    <p:extLst>
      <p:ext uri="{BB962C8B-B14F-4D97-AF65-F5344CB8AC3E}">
        <p14:creationId xmlns:p14="http://schemas.microsoft.com/office/powerpoint/2010/main" val="15815186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57</a:t>
            </a:fld>
            <a:endParaRPr lang="zh-CN" altLang="en-US"/>
          </a:p>
        </p:txBody>
      </p:sp>
    </p:spTree>
    <p:extLst>
      <p:ext uri="{BB962C8B-B14F-4D97-AF65-F5344CB8AC3E}">
        <p14:creationId xmlns:p14="http://schemas.microsoft.com/office/powerpoint/2010/main" val="376612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03E529-C0E3-41DF-BB84-73FAF8A1DC6C}"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93595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7</a:t>
            </a:fld>
            <a:endParaRPr lang="zh-CN" altLang="en-US"/>
          </a:p>
        </p:txBody>
      </p:sp>
    </p:spTree>
    <p:extLst>
      <p:ext uri="{BB962C8B-B14F-4D97-AF65-F5344CB8AC3E}">
        <p14:creationId xmlns:p14="http://schemas.microsoft.com/office/powerpoint/2010/main" val="64682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8</a:t>
            </a:fld>
            <a:endParaRPr lang="zh-CN" altLang="en-US"/>
          </a:p>
        </p:txBody>
      </p:sp>
    </p:spTree>
    <p:extLst>
      <p:ext uri="{BB962C8B-B14F-4D97-AF65-F5344CB8AC3E}">
        <p14:creationId xmlns:p14="http://schemas.microsoft.com/office/powerpoint/2010/main" val="64682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9</a:t>
            </a:fld>
            <a:endParaRPr lang="zh-CN" altLang="en-US"/>
          </a:p>
        </p:txBody>
      </p:sp>
    </p:spTree>
    <p:extLst>
      <p:ext uri="{BB962C8B-B14F-4D97-AF65-F5344CB8AC3E}">
        <p14:creationId xmlns:p14="http://schemas.microsoft.com/office/powerpoint/2010/main" val="64682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385405527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363847939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23455901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6720943-67BA-4463-AEF1-9D11AB816A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3723175" y="2280412"/>
            <a:ext cx="2777086" cy="6378092"/>
          </a:xfrm>
          <a:prstGeom prst="rect">
            <a:avLst/>
          </a:prstGeom>
        </p:spPr>
      </p:pic>
      <p:pic>
        <p:nvPicPr>
          <p:cNvPr id="11" name="图片 10">
            <a:extLst>
              <a:ext uri="{FF2B5EF4-FFF2-40B4-BE49-F238E27FC236}">
                <a16:creationId xmlns:a16="http://schemas.microsoft.com/office/drawing/2014/main" id="{185F11A3-E1F0-4945-9D74-0E88D8746AE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3429000"/>
            <a:ext cx="3891238" cy="3429000"/>
          </a:xfrm>
          <a:prstGeom prst="rect">
            <a:avLst/>
          </a:prstGeom>
        </p:spPr>
      </p:pic>
      <p:pic>
        <p:nvPicPr>
          <p:cNvPr id="15" name="图片 14">
            <a:extLst>
              <a:ext uri="{FF2B5EF4-FFF2-40B4-BE49-F238E27FC236}">
                <a16:creationId xmlns:a16="http://schemas.microsoft.com/office/drawing/2014/main" id="{98F38CB7-9A6D-4A42-8898-C33E26D9728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70228" y="3180883"/>
            <a:ext cx="2968534" cy="1303827"/>
          </a:xfrm>
          <a:prstGeom prst="rect">
            <a:avLst/>
          </a:prstGeom>
        </p:spPr>
      </p:pic>
      <p:pic>
        <p:nvPicPr>
          <p:cNvPr id="21" name="图片 20">
            <a:extLst>
              <a:ext uri="{FF2B5EF4-FFF2-40B4-BE49-F238E27FC236}">
                <a16:creationId xmlns:a16="http://schemas.microsoft.com/office/drawing/2014/main" id="{95055941-00B5-4444-BCF9-682865A5B9A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279923" y="3973824"/>
            <a:ext cx="6912077" cy="2884176"/>
          </a:xfrm>
          <a:prstGeom prst="rect">
            <a:avLst/>
          </a:prstGeom>
        </p:spPr>
      </p:pic>
      <p:pic>
        <p:nvPicPr>
          <p:cNvPr id="23" name="图片 22">
            <a:extLst>
              <a:ext uri="{FF2B5EF4-FFF2-40B4-BE49-F238E27FC236}">
                <a16:creationId xmlns:a16="http://schemas.microsoft.com/office/drawing/2014/main" id="{8ED9BE6A-81FA-4280-BCED-063DB9DF601D}"/>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650300" y="3185714"/>
            <a:ext cx="3541699" cy="3672286"/>
          </a:xfrm>
          <a:prstGeom prst="rect">
            <a:avLst/>
          </a:prstGeom>
        </p:spPr>
      </p:pic>
      <p:pic>
        <p:nvPicPr>
          <p:cNvPr id="25" name="图片 24">
            <a:extLst>
              <a:ext uri="{FF2B5EF4-FFF2-40B4-BE49-F238E27FC236}">
                <a16:creationId xmlns:a16="http://schemas.microsoft.com/office/drawing/2014/main" id="{D0C2387F-0633-4CFB-B997-35A03B5FF75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505984" y="1519784"/>
            <a:ext cx="3656006" cy="5338216"/>
          </a:xfrm>
          <a:prstGeom prst="rect">
            <a:avLst/>
          </a:prstGeom>
        </p:spPr>
      </p:pic>
      <p:pic>
        <p:nvPicPr>
          <p:cNvPr id="27" name="图片 26">
            <a:extLst>
              <a:ext uri="{FF2B5EF4-FFF2-40B4-BE49-F238E27FC236}">
                <a16:creationId xmlns:a16="http://schemas.microsoft.com/office/drawing/2014/main" id="{4D8CDEA8-E471-4BF7-9E93-78A03039820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30010" y="-814892"/>
            <a:ext cx="12161990" cy="6940671"/>
          </a:xfrm>
          <a:prstGeom prst="rect">
            <a:avLst/>
          </a:prstGeom>
        </p:spPr>
      </p:pic>
    </p:spTree>
    <p:extLst>
      <p:ext uri="{BB962C8B-B14F-4D97-AF65-F5344CB8AC3E}">
        <p14:creationId xmlns:p14="http://schemas.microsoft.com/office/powerpoint/2010/main" val="42495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414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658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CA047E-424C-4281-8968-9CA40F8DCEB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4B169D-09D2-4672-8E9B-6DDA858ED3E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2181EB5-CFFC-4644-8BDF-F3C202CCAB9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D42790D-FC1B-4DDF-9126-3BF3149C8E62}"/>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6" name="页脚占位符 5">
            <a:extLst>
              <a:ext uri="{FF2B5EF4-FFF2-40B4-BE49-F238E27FC236}">
                <a16:creationId xmlns:a16="http://schemas.microsoft.com/office/drawing/2014/main" id="{82AFC5E6-4919-41F2-A75F-45A6A8F8AE89}"/>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a:extLst>
              <a:ext uri="{FF2B5EF4-FFF2-40B4-BE49-F238E27FC236}">
                <a16:creationId xmlns:a16="http://schemas.microsoft.com/office/drawing/2014/main" id="{5C88E086-C2EA-4FBD-A52C-4EE8AF62AC1E}"/>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7700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E8C09F-F2C4-41AA-A27F-1A971242247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76F73F8-1753-4326-B471-0D2E3F536E9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624B91-B9BF-4906-B65F-B7E91510B2A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B16A92-E5C3-4527-B128-C90C2F602DF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4DCF435-EAF7-4023-8D01-A61A9835ED5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9E638F7-665C-4B0F-8B7D-D049CBA546EC}"/>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8" name="页脚占位符 7">
            <a:extLst>
              <a:ext uri="{FF2B5EF4-FFF2-40B4-BE49-F238E27FC236}">
                <a16:creationId xmlns:a16="http://schemas.microsoft.com/office/drawing/2014/main" id="{395B089D-845F-493C-A063-492EE99EC979}"/>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9" name="灯片编号占位符 8">
            <a:extLst>
              <a:ext uri="{FF2B5EF4-FFF2-40B4-BE49-F238E27FC236}">
                <a16:creationId xmlns:a16="http://schemas.microsoft.com/office/drawing/2014/main" id="{AB4E3A5C-8134-44D8-B224-4E1369FC55C7}"/>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7659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BE74EB-C63C-48DF-BB20-384C8580B57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7CC0DEE-EB8E-4E9D-8213-C5B6C7EC58CE}"/>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4" name="页脚占位符 3">
            <a:extLst>
              <a:ext uri="{FF2B5EF4-FFF2-40B4-BE49-F238E27FC236}">
                <a16:creationId xmlns:a16="http://schemas.microsoft.com/office/drawing/2014/main" id="{E1201814-9557-4F4E-8152-C77C7F9CA299}"/>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5" name="灯片编号占位符 4">
            <a:extLst>
              <a:ext uri="{FF2B5EF4-FFF2-40B4-BE49-F238E27FC236}">
                <a16:creationId xmlns:a16="http://schemas.microsoft.com/office/drawing/2014/main" id="{A7527E4E-C41B-43EE-BBD9-D95C4633F21A}"/>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03018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83D1093-F034-45CD-9CC0-5EA717786911}"/>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3" name="页脚占位符 2">
            <a:extLst>
              <a:ext uri="{FF2B5EF4-FFF2-40B4-BE49-F238E27FC236}">
                <a16:creationId xmlns:a16="http://schemas.microsoft.com/office/drawing/2014/main" id="{A759BA32-B34A-4CE5-880E-D313CF461F00}"/>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4" name="灯片编号占位符 3">
            <a:extLst>
              <a:ext uri="{FF2B5EF4-FFF2-40B4-BE49-F238E27FC236}">
                <a16:creationId xmlns:a16="http://schemas.microsoft.com/office/drawing/2014/main" id="{D23C199F-D020-4D28-A38B-6FA0B810C6B4}"/>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37178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6F8489-AEAA-4CB0-B6AF-4269FFB7FE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A26F97-B620-45A8-A91F-5656E81E7D5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49C16AA-3544-4AE5-B25D-80DD8010C7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5A4F41-D53D-4B72-840A-62E64DC21015}"/>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6" name="页脚占位符 5">
            <a:extLst>
              <a:ext uri="{FF2B5EF4-FFF2-40B4-BE49-F238E27FC236}">
                <a16:creationId xmlns:a16="http://schemas.microsoft.com/office/drawing/2014/main" id="{0AEBB1D3-0876-461E-B4F6-866ED63143EE}"/>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a:extLst>
              <a:ext uri="{FF2B5EF4-FFF2-40B4-BE49-F238E27FC236}">
                <a16:creationId xmlns:a16="http://schemas.microsoft.com/office/drawing/2014/main" id="{757968F4-A0DB-4084-94E5-A4C4B7521AE8}"/>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0566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378820462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7AC3B-44A3-4058-A721-0B74EAD2B63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ECBBD5-C9C9-43DB-8A79-C3B36E93B00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9778A9-7F95-4B3F-81CB-E1181981B7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66F1E8A-FBDB-4165-8BC9-32D9053B0023}"/>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6" name="页脚占位符 5">
            <a:extLst>
              <a:ext uri="{FF2B5EF4-FFF2-40B4-BE49-F238E27FC236}">
                <a16:creationId xmlns:a16="http://schemas.microsoft.com/office/drawing/2014/main" id="{B359183C-83C4-4C7C-8AA8-981D56039413}"/>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a:extLst>
              <a:ext uri="{FF2B5EF4-FFF2-40B4-BE49-F238E27FC236}">
                <a16:creationId xmlns:a16="http://schemas.microsoft.com/office/drawing/2014/main" id="{8C77B669-A8D8-4538-980E-134B99EE734A}"/>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27996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38391D-8B15-4913-A983-5864D04484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AF3E80-89AF-4249-BB04-142B9E99D5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900A0E-6E40-4205-8794-21C641CBC7A1}"/>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5" name="页脚占位符 4">
            <a:extLst>
              <a:ext uri="{FF2B5EF4-FFF2-40B4-BE49-F238E27FC236}">
                <a16:creationId xmlns:a16="http://schemas.microsoft.com/office/drawing/2014/main" id="{18379D32-A30C-4322-9379-4F04B2121BB6}"/>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id="{CCE2E4E9-05C6-4A7C-87A6-D9CE413A0792}"/>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73466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FA2820-48FF-41C6-8D67-36F9EE85BDE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B29EC55-5BA4-474C-8B79-813FB892C969}"/>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EE3849C-7666-42EE-AC04-BE212BB6F89A}"/>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5" name="页脚占位符 4">
            <a:extLst>
              <a:ext uri="{FF2B5EF4-FFF2-40B4-BE49-F238E27FC236}">
                <a16:creationId xmlns:a16="http://schemas.microsoft.com/office/drawing/2014/main" id="{2049D214-1263-4C48-B550-93F0E7CD6900}"/>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id="{14BE0B5E-E9B5-482F-9793-82E0BAA2B2EB}"/>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6481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B1D85D2-5020-40E2-ABC2-2440464C16A1}" type="datetimeFigureOut">
              <a:rPr lang="zh-CN" altLang="en-US" smtClean="0">
                <a:solidFill>
                  <a:prstClr val="black"/>
                </a:solidFill>
              </a:rPr>
              <a:pPr/>
              <a:t>2024/9/24</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C44FF59F-1964-46E0-AD46-A50D33FF195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25478722"/>
      </p:ext>
    </p:extLst>
  </p:cSld>
  <p:clrMapOvr>
    <a:masterClrMapping/>
  </p:clrMapOvr>
  <p:transition spd="slow" advTm="3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545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6129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6720943-67BA-4463-AEF1-9D11AB816A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3723175" y="2280412"/>
            <a:ext cx="2777086" cy="6378092"/>
          </a:xfrm>
          <a:prstGeom prst="rect">
            <a:avLst/>
          </a:prstGeom>
        </p:spPr>
      </p:pic>
      <p:pic>
        <p:nvPicPr>
          <p:cNvPr id="11" name="图片 10">
            <a:extLst>
              <a:ext uri="{FF2B5EF4-FFF2-40B4-BE49-F238E27FC236}">
                <a16:creationId xmlns:a16="http://schemas.microsoft.com/office/drawing/2014/main" id="{185F11A3-E1F0-4945-9D74-0E88D8746AE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3429000"/>
            <a:ext cx="3891238" cy="3429000"/>
          </a:xfrm>
          <a:prstGeom prst="rect">
            <a:avLst/>
          </a:prstGeom>
        </p:spPr>
      </p:pic>
      <p:pic>
        <p:nvPicPr>
          <p:cNvPr id="15" name="图片 14">
            <a:extLst>
              <a:ext uri="{FF2B5EF4-FFF2-40B4-BE49-F238E27FC236}">
                <a16:creationId xmlns:a16="http://schemas.microsoft.com/office/drawing/2014/main" id="{98F38CB7-9A6D-4A42-8898-C33E26D9728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70228" y="3180883"/>
            <a:ext cx="2968534" cy="1303827"/>
          </a:xfrm>
          <a:prstGeom prst="rect">
            <a:avLst/>
          </a:prstGeom>
        </p:spPr>
      </p:pic>
      <p:pic>
        <p:nvPicPr>
          <p:cNvPr id="21" name="图片 20">
            <a:extLst>
              <a:ext uri="{FF2B5EF4-FFF2-40B4-BE49-F238E27FC236}">
                <a16:creationId xmlns:a16="http://schemas.microsoft.com/office/drawing/2014/main" id="{95055941-00B5-4444-BCF9-682865A5B9A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279923" y="3973824"/>
            <a:ext cx="6912077" cy="2884176"/>
          </a:xfrm>
          <a:prstGeom prst="rect">
            <a:avLst/>
          </a:prstGeom>
        </p:spPr>
      </p:pic>
      <p:pic>
        <p:nvPicPr>
          <p:cNvPr id="23" name="图片 22">
            <a:extLst>
              <a:ext uri="{FF2B5EF4-FFF2-40B4-BE49-F238E27FC236}">
                <a16:creationId xmlns:a16="http://schemas.microsoft.com/office/drawing/2014/main" id="{8ED9BE6A-81FA-4280-BCED-063DB9DF601D}"/>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650300" y="3185714"/>
            <a:ext cx="3541699" cy="3672286"/>
          </a:xfrm>
          <a:prstGeom prst="rect">
            <a:avLst/>
          </a:prstGeom>
        </p:spPr>
      </p:pic>
      <p:pic>
        <p:nvPicPr>
          <p:cNvPr id="25" name="图片 24">
            <a:extLst>
              <a:ext uri="{FF2B5EF4-FFF2-40B4-BE49-F238E27FC236}">
                <a16:creationId xmlns:a16="http://schemas.microsoft.com/office/drawing/2014/main" id="{D0C2387F-0633-4CFB-B997-35A03B5FF75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505984" y="1519784"/>
            <a:ext cx="3656006" cy="5338216"/>
          </a:xfrm>
          <a:prstGeom prst="rect">
            <a:avLst/>
          </a:prstGeom>
        </p:spPr>
      </p:pic>
      <p:pic>
        <p:nvPicPr>
          <p:cNvPr id="27" name="图片 26">
            <a:extLst>
              <a:ext uri="{FF2B5EF4-FFF2-40B4-BE49-F238E27FC236}">
                <a16:creationId xmlns:a16="http://schemas.microsoft.com/office/drawing/2014/main" id="{4D8CDEA8-E471-4BF7-9E93-78A03039820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30010" y="-814892"/>
            <a:ext cx="12161990" cy="6940671"/>
          </a:xfrm>
          <a:prstGeom prst="rect">
            <a:avLst/>
          </a:prstGeom>
        </p:spPr>
      </p:pic>
    </p:spTree>
    <p:extLst>
      <p:ext uri="{BB962C8B-B14F-4D97-AF65-F5344CB8AC3E}">
        <p14:creationId xmlns:p14="http://schemas.microsoft.com/office/powerpoint/2010/main" val="1774225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933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573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CA047E-424C-4281-8968-9CA40F8DCEB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4B169D-09D2-4672-8E9B-6DDA858ED3E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2181EB5-CFFC-4644-8BDF-F3C202CCAB9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D42790D-FC1B-4DDF-9126-3BF3149C8E62}"/>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6" name="页脚占位符 5">
            <a:extLst>
              <a:ext uri="{FF2B5EF4-FFF2-40B4-BE49-F238E27FC236}">
                <a16:creationId xmlns:a16="http://schemas.microsoft.com/office/drawing/2014/main" id="{82AFC5E6-4919-41F2-A75F-45A6A8F8AE89}"/>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a:extLst>
              <a:ext uri="{FF2B5EF4-FFF2-40B4-BE49-F238E27FC236}">
                <a16:creationId xmlns:a16="http://schemas.microsoft.com/office/drawing/2014/main" id="{5C88E086-C2EA-4FBD-A52C-4EE8AF62AC1E}"/>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378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242309578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E8C09F-F2C4-41AA-A27F-1A971242247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76F73F8-1753-4326-B471-0D2E3F536E9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624B91-B9BF-4906-B65F-B7E91510B2A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B16A92-E5C3-4527-B128-C90C2F602DF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4DCF435-EAF7-4023-8D01-A61A9835ED5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9E638F7-665C-4B0F-8B7D-D049CBA546EC}"/>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8" name="页脚占位符 7">
            <a:extLst>
              <a:ext uri="{FF2B5EF4-FFF2-40B4-BE49-F238E27FC236}">
                <a16:creationId xmlns:a16="http://schemas.microsoft.com/office/drawing/2014/main" id="{395B089D-845F-493C-A063-492EE99EC979}"/>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9" name="灯片编号占位符 8">
            <a:extLst>
              <a:ext uri="{FF2B5EF4-FFF2-40B4-BE49-F238E27FC236}">
                <a16:creationId xmlns:a16="http://schemas.microsoft.com/office/drawing/2014/main" id="{AB4E3A5C-8134-44D8-B224-4E1369FC55C7}"/>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15726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BE74EB-C63C-48DF-BB20-384C8580B57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7CC0DEE-EB8E-4E9D-8213-C5B6C7EC58CE}"/>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4" name="页脚占位符 3">
            <a:extLst>
              <a:ext uri="{FF2B5EF4-FFF2-40B4-BE49-F238E27FC236}">
                <a16:creationId xmlns:a16="http://schemas.microsoft.com/office/drawing/2014/main" id="{E1201814-9557-4F4E-8152-C77C7F9CA299}"/>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5" name="灯片编号占位符 4">
            <a:extLst>
              <a:ext uri="{FF2B5EF4-FFF2-40B4-BE49-F238E27FC236}">
                <a16:creationId xmlns:a16="http://schemas.microsoft.com/office/drawing/2014/main" id="{A7527E4E-C41B-43EE-BBD9-D95C4633F21A}"/>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46483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83D1093-F034-45CD-9CC0-5EA717786911}"/>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3" name="页脚占位符 2">
            <a:extLst>
              <a:ext uri="{FF2B5EF4-FFF2-40B4-BE49-F238E27FC236}">
                <a16:creationId xmlns:a16="http://schemas.microsoft.com/office/drawing/2014/main" id="{A759BA32-B34A-4CE5-880E-D313CF461F00}"/>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4" name="灯片编号占位符 3">
            <a:extLst>
              <a:ext uri="{FF2B5EF4-FFF2-40B4-BE49-F238E27FC236}">
                <a16:creationId xmlns:a16="http://schemas.microsoft.com/office/drawing/2014/main" id="{D23C199F-D020-4D28-A38B-6FA0B810C6B4}"/>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45302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6F8489-AEAA-4CB0-B6AF-4269FFB7FE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A26F97-B620-45A8-A91F-5656E81E7D5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49C16AA-3544-4AE5-B25D-80DD8010C7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5A4F41-D53D-4B72-840A-62E64DC21015}"/>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6" name="页脚占位符 5">
            <a:extLst>
              <a:ext uri="{FF2B5EF4-FFF2-40B4-BE49-F238E27FC236}">
                <a16:creationId xmlns:a16="http://schemas.microsoft.com/office/drawing/2014/main" id="{0AEBB1D3-0876-461E-B4F6-866ED63143EE}"/>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a:extLst>
              <a:ext uri="{FF2B5EF4-FFF2-40B4-BE49-F238E27FC236}">
                <a16:creationId xmlns:a16="http://schemas.microsoft.com/office/drawing/2014/main" id="{757968F4-A0DB-4084-94E5-A4C4B7521AE8}"/>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5137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7AC3B-44A3-4058-A721-0B74EAD2B63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ECBBD5-C9C9-43DB-8A79-C3B36E93B00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9778A9-7F95-4B3F-81CB-E1181981B7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66F1E8A-FBDB-4165-8BC9-32D9053B0023}"/>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6" name="页脚占位符 5">
            <a:extLst>
              <a:ext uri="{FF2B5EF4-FFF2-40B4-BE49-F238E27FC236}">
                <a16:creationId xmlns:a16="http://schemas.microsoft.com/office/drawing/2014/main" id="{B359183C-83C4-4C7C-8AA8-981D56039413}"/>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a:extLst>
              <a:ext uri="{FF2B5EF4-FFF2-40B4-BE49-F238E27FC236}">
                <a16:creationId xmlns:a16="http://schemas.microsoft.com/office/drawing/2014/main" id="{8C77B669-A8D8-4538-980E-134B99EE734A}"/>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86086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38391D-8B15-4913-A983-5864D04484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AF3E80-89AF-4249-BB04-142B9E99D5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900A0E-6E40-4205-8794-21C641CBC7A1}"/>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5" name="页脚占位符 4">
            <a:extLst>
              <a:ext uri="{FF2B5EF4-FFF2-40B4-BE49-F238E27FC236}">
                <a16:creationId xmlns:a16="http://schemas.microsoft.com/office/drawing/2014/main" id="{18379D32-A30C-4322-9379-4F04B2121BB6}"/>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id="{CCE2E4E9-05C6-4A7C-87A6-D9CE413A0792}"/>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20899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FA2820-48FF-41C6-8D67-36F9EE85BDE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B29EC55-5BA4-474C-8B79-813FB892C969}"/>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EE3849C-7666-42EE-AC04-BE212BB6F89A}"/>
              </a:ext>
            </a:extLst>
          </p:cNvPr>
          <p:cNvSpPr>
            <a:spLocks noGrp="1"/>
          </p:cNvSpPr>
          <p:nvPr>
            <p:ph type="dt" sz="half" idx="10"/>
          </p:nvPr>
        </p:nvSpPr>
        <p:spPr>
          <a:xfrm>
            <a:off x="838200" y="6356350"/>
            <a:ext cx="2743200" cy="365125"/>
          </a:xfrm>
          <a:prstGeom prst="rect">
            <a:avLst/>
          </a:prstGeom>
        </p:spPr>
        <p:txBody>
          <a:bodyPr/>
          <a:lstStyle/>
          <a:p>
            <a:fld id="{40B64DA5-169F-4FC9-B8AD-BBD081233D58}" type="datetimeFigureOut">
              <a:rPr lang="zh-CN" altLang="en-US" smtClean="0">
                <a:solidFill>
                  <a:prstClr val="black"/>
                </a:solidFill>
              </a:rPr>
              <a:pPr/>
              <a:t>2024/9/24</a:t>
            </a:fld>
            <a:endParaRPr lang="zh-CN" altLang="en-US">
              <a:solidFill>
                <a:prstClr val="black"/>
              </a:solidFill>
            </a:endParaRPr>
          </a:p>
        </p:txBody>
      </p:sp>
      <p:sp>
        <p:nvSpPr>
          <p:cNvPr id="5" name="页脚占位符 4">
            <a:extLst>
              <a:ext uri="{FF2B5EF4-FFF2-40B4-BE49-F238E27FC236}">
                <a16:creationId xmlns:a16="http://schemas.microsoft.com/office/drawing/2014/main" id="{2049D214-1263-4C48-B550-93F0E7CD6900}"/>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id="{14BE0B5E-E9B5-482F-9793-82E0BAA2B2EB}"/>
              </a:ext>
            </a:extLst>
          </p:cNvPr>
          <p:cNvSpPr>
            <a:spLocks noGrp="1"/>
          </p:cNvSpPr>
          <p:nvPr>
            <p:ph type="sldNum" sz="quarter" idx="12"/>
          </p:nvPr>
        </p:nvSpPr>
        <p:spPr>
          <a:xfrm>
            <a:off x="8610600" y="6356350"/>
            <a:ext cx="2743200" cy="365125"/>
          </a:xfrm>
          <a:prstGeom prst="rect">
            <a:avLst/>
          </a:prstGeom>
        </p:spPr>
        <p:txBody>
          <a:bodyPr/>
          <a:lstStyle/>
          <a:p>
            <a:fld id="{FFF3AEAC-B8B1-4DE6-A846-0F5392AA211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413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B1D85D2-5020-40E2-ABC2-2440464C16A1}" type="datetimeFigureOut">
              <a:rPr lang="zh-CN" altLang="en-US" smtClean="0">
                <a:solidFill>
                  <a:prstClr val="black"/>
                </a:solidFill>
              </a:rPr>
              <a:pPr/>
              <a:t>2024/9/24</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C44FF59F-1964-46E0-AD46-A50D33FF195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41294299"/>
      </p:ext>
    </p:extLst>
  </p:cSld>
  <p:clrMapOvr>
    <a:masterClrMapping/>
  </p:clrMapOvr>
  <p:transition spd="slow" advTm="3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323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89146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9013284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7917066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42094874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273048881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16339636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334A3A-909A-4E2B-A4BA-632E4A8F9CEF}" type="datetimeFigureOut">
              <a:rPr lang="zh-CN" altLang="en-US" smtClean="0"/>
              <a:t>2024/9/24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196112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34A3A-909A-4E2B-A4BA-632E4A8F9CEF}" type="datetimeFigureOut">
              <a:rPr lang="zh-CN" altLang="en-US" smtClean="0"/>
              <a:t>2024/9/24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172D9-8304-4720-B9A0-F08BF0511E4F}" type="slidenum">
              <a:rPr lang="zh-CN" altLang="en-US" smtClean="0"/>
              <a:t>‹#›</a:t>
            </a:fld>
            <a:endParaRPr lang="zh-CN" altLang="en-US"/>
          </a:p>
        </p:txBody>
      </p:sp>
    </p:spTree>
    <p:extLst>
      <p:ext uri="{BB962C8B-B14F-4D97-AF65-F5344CB8AC3E}">
        <p14:creationId xmlns:p14="http://schemas.microsoft.com/office/powerpoint/2010/main" val="345462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3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3405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pn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1.png"/><Relationship Id="rId7" Type="http://schemas.openxmlformats.org/officeDocument/2006/relationships/diagramColors" Target="../diagrams/colors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4.jpeg"/></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png"/><Relationship Id="rId7" Type="http://schemas.openxmlformats.org/officeDocument/2006/relationships/diagramColors" Target="../diagrams/colors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1.png"/><Relationship Id="rId7" Type="http://schemas.openxmlformats.org/officeDocument/2006/relationships/diagramColors" Target="../diagrams/colors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6.png"/><Relationship Id="rId7" Type="http://schemas.openxmlformats.org/officeDocument/2006/relationships/diagramColors" Target="../diagrams/colors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43.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38.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43.pn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44.pn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4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4.png"/><Relationship Id="rId7" Type="http://schemas.openxmlformats.org/officeDocument/2006/relationships/diagramColors" Target="../diagrams/colors1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44.png"/><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55.png"/><Relationship Id="rId7" Type="http://schemas.openxmlformats.org/officeDocument/2006/relationships/diagramColors" Target="../diagrams/colors19.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8.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44.png"/><Relationship Id="rId7" Type="http://schemas.openxmlformats.org/officeDocument/2006/relationships/diagramColors" Target="../diagrams/colors2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56.png"/><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18.pn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 Id="rId14" Type="http://schemas.openxmlformats.org/officeDocument/2006/relationships/image" Target="../media/image68.png"/></Relationships>
</file>

<file path=ppt/slides/_rels/slide56.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jpeg"/><Relationship Id="rId3" Type="http://schemas.openxmlformats.org/officeDocument/2006/relationships/image" Target="../media/image18.png"/><Relationship Id="rId7" Type="http://schemas.openxmlformats.org/officeDocument/2006/relationships/image" Target="../media/image73.jpeg"/><Relationship Id="rId12" Type="http://schemas.openxmlformats.org/officeDocument/2006/relationships/image" Target="../media/image78.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jpeg"/><Relationship Id="rId15" Type="http://schemas.openxmlformats.org/officeDocument/2006/relationships/image" Target="../media/image81.pn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 Id="rId14" Type="http://schemas.openxmlformats.org/officeDocument/2006/relationships/image" Target="../media/image80.jpe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858477"/>
            <a:ext cx="12192000" cy="3999523"/>
          </a:xfrm>
          <a:prstGeom prst="rect">
            <a:avLst/>
          </a:prstGeom>
        </p:spPr>
      </p:pic>
      <p:sp>
        <p:nvSpPr>
          <p:cNvPr id="5" name="椭圆 4"/>
          <p:cNvSpPr/>
          <p:nvPr/>
        </p:nvSpPr>
        <p:spPr>
          <a:xfrm>
            <a:off x="5352844" y="1007491"/>
            <a:ext cx="1800000" cy="1800000"/>
          </a:xfrm>
          <a:prstGeom prst="ellipse">
            <a:avLst/>
          </a:prstGeom>
          <a:gradFill>
            <a:gsLst>
              <a:gs pos="0">
                <a:schemeClr val="accent1">
                  <a:lumMod val="5000"/>
                  <a:lumOff val="95000"/>
                </a:schemeClr>
              </a:gs>
              <a:gs pos="69000">
                <a:srgbClr val="769FA9">
                  <a:alpha val="40000"/>
                </a:srgbClr>
              </a:gs>
              <a:gs pos="100000">
                <a:srgbClr val="769FA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文本框 5"/>
          <p:cNvSpPr txBox="1"/>
          <p:nvPr/>
        </p:nvSpPr>
        <p:spPr>
          <a:xfrm>
            <a:off x="3685475" y="1645086"/>
            <a:ext cx="5134739" cy="830997"/>
          </a:xfrm>
          <a:prstGeom prst="rect">
            <a:avLst/>
          </a:prstGeom>
          <a:noFill/>
        </p:spPr>
        <p:txBody>
          <a:bodyPr wrap="none" rtlCol="0">
            <a:spAutoFit/>
          </a:bodyPr>
          <a:lstStyle/>
          <a:p>
            <a:r>
              <a:rPr lang="zh-CN" altLang="en-US" sz="4800" b="1" dirty="0">
                <a:latin typeface="华文行楷" pitchFamily="2" charset="-122"/>
                <a:ea typeface="华文行楷" pitchFamily="2" charset="-122"/>
                <a:sym typeface="字魂36号-正文宋楷" panose="02000000000000000000" pitchFamily="2" charset="-122"/>
              </a:rPr>
              <a:t>人文社会科学基础</a:t>
            </a:r>
          </a:p>
        </p:txBody>
      </p:sp>
      <p:sp>
        <p:nvSpPr>
          <p:cNvPr id="2" name="矩形 1"/>
          <p:cNvSpPr/>
          <p:nvPr/>
        </p:nvSpPr>
        <p:spPr>
          <a:xfrm>
            <a:off x="3685475" y="2986578"/>
            <a:ext cx="6096000" cy="1708160"/>
          </a:xfrm>
          <a:prstGeom prst="rect">
            <a:avLst/>
          </a:prstGeom>
        </p:spPr>
        <p:txBody>
          <a:bodyPr>
            <a:spAutoFit/>
          </a:bodyPr>
          <a:lstStyle/>
          <a:p>
            <a:pPr>
              <a:lnSpc>
                <a:spcPct val="200000"/>
              </a:lnSpc>
            </a:pPr>
            <a:r>
              <a:rPr lang="zh-CN" altLang="en-US" sz="2800" dirty="0">
                <a:latin typeface="华文行楷" pitchFamily="2" charset="-122"/>
                <a:ea typeface="华文行楷" pitchFamily="2" charset="-122"/>
              </a:rPr>
              <a:t>主讲单位：乌兰察布市电视广播大学 </a:t>
            </a:r>
          </a:p>
          <a:p>
            <a:pPr>
              <a:lnSpc>
                <a:spcPct val="200000"/>
              </a:lnSpc>
            </a:pPr>
            <a:r>
              <a:rPr lang="zh-CN" altLang="en-US" sz="2800" dirty="0">
                <a:latin typeface="华文行楷" pitchFamily="2" charset="-122"/>
                <a:ea typeface="华文行楷" pitchFamily="2" charset="-122"/>
              </a:rPr>
              <a:t>主讲教师： 刘雪芹</a:t>
            </a:r>
          </a:p>
        </p:txBody>
      </p:sp>
    </p:spTree>
    <p:extLst>
      <p:ext uri="{BB962C8B-B14F-4D97-AF65-F5344CB8AC3E}">
        <p14:creationId xmlns:p14="http://schemas.microsoft.com/office/powerpoint/2010/main" val="24650945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81946" y="192405"/>
            <a:ext cx="964470" cy="954751"/>
          </a:xfrm>
          <a:prstGeom prst="ellipse">
            <a:avLst/>
          </a:prstGeom>
          <a:gradFill>
            <a:gsLst>
              <a:gs pos="0">
                <a:schemeClr val="accent1">
                  <a:lumMod val="5000"/>
                  <a:lumOff val="95000"/>
                </a:schemeClr>
              </a:gs>
              <a:gs pos="69000">
                <a:srgbClr val="769FA9">
                  <a:alpha val="40000"/>
                </a:srgbClr>
              </a:gs>
              <a:gs pos="100000">
                <a:srgbClr val="769FA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802279" y="438947"/>
            <a:ext cx="6226384"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三</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人文社会科学的发展规律</a:t>
            </a:r>
          </a:p>
        </p:txBody>
      </p:sp>
      <p:sp>
        <p:nvSpPr>
          <p:cNvPr id="8" name="矩形 7"/>
          <p:cNvSpPr/>
          <p:nvPr/>
        </p:nvSpPr>
        <p:spPr>
          <a:xfrm>
            <a:off x="338386" y="1675125"/>
            <a:ext cx="10335157" cy="440120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（一）人文社会实践与人文社会科学理论的</a:t>
            </a:r>
            <a:r>
              <a:rPr lang="zh-CN" altLang="en-US" sz="2000" b="1" spc="600" dirty="0">
                <a:latin typeface="微软雅黑" pitchFamily="34" charset="-122"/>
                <a:ea typeface="微软雅黑" pitchFamily="34" charset="-122"/>
                <a:sym typeface="字魂36号-正文宋楷" panose="02000000000000000000" pitchFamily="2" charset="-122"/>
              </a:rPr>
              <a:t>互动关系</a:t>
            </a:r>
            <a:endParaRPr lang="en-US" altLang="zh-CN" sz="2000" b="1" spc="600" dirty="0">
              <a:latin typeface="微软雅黑" pitchFamily="34" charset="-122"/>
              <a:ea typeface="微软雅黑" pitchFamily="34" charset="-122"/>
              <a:sym typeface="字魂36号-正文宋楷" panose="02000000000000000000" pitchFamily="2" charset="-122"/>
            </a:endParaRPr>
          </a:p>
          <a:p>
            <a:endParaRPr lang="en-US" altLang="zh-CN" sz="2000" i="1"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、社会实践创造了人文社会科学研究的主体和对象</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、人文社会科学对社会实践的依赖，体现在社会实践对人文社 </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会科学的促进和制约作用</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、人文社会科学理论对社会实践的能动作用上</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zh-CN" altLang="en-US" sz="2000" spc="600" dirty="0">
                <a:latin typeface="微软雅黑" pitchFamily="34" charset="-122"/>
                <a:ea typeface="微软雅黑" pitchFamily="34" charset="-122"/>
                <a:sym typeface="字魂36号-正文宋楷" panose="02000000000000000000" pitchFamily="2" charset="-122"/>
              </a:rPr>
              <a:t>（二）社会需要和人文社会科学自身发展需要的</a:t>
            </a:r>
            <a:r>
              <a:rPr lang="zh-CN" altLang="en-US" sz="2000" b="1" spc="600" dirty="0">
                <a:latin typeface="微软雅黑" pitchFamily="34" charset="-122"/>
                <a:ea typeface="微软雅黑" pitchFamily="34" charset="-122"/>
                <a:sym typeface="字魂36号-正文宋楷" panose="02000000000000000000" pitchFamily="2" charset="-122"/>
              </a:rPr>
              <a:t>辩证统一</a:t>
            </a:r>
            <a:endParaRPr lang="en-US" altLang="zh-CN" sz="2000" b="1"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、人文社会科学发展的动力包括内在论、外在论、系统论</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、社会需要和人文社会科学自身发展需要遵循辩证否定的规律</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zh-CN" altLang="en-US" sz="2000" spc="600" dirty="0">
                <a:latin typeface="微软雅黑" pitchFamily="34" charset="-122"/>
                <a:ea typeface="微软雅黑" pitchFamily="34" charset="-122"/>
                <a:sym typeface="字魂36号-正文宋楷" panose="02000000000000000000" pitchFamily="2" charset="-122"/>
              </a:rPr>
              <a:t>（三）常规性发展和革命性发展</a:t>
            </a:r>
            <a:r>
              <a:rPr lang="zh-CN" altLang="en-US" sz="2000" b="1" spc="600" dirty="0">
                <a:latin typeface="微软雅黑" pitchFamily="34" charset="-122"/>
                <a:ea typeface="微软雅黑" pitchFamily="34" charset="-122"/>
                <a:sym typeface="字魂36号-正文宋楷" panose="02000000000000000000" pitchFamily="2" charset="-122"/>
              </a:rPr>
              <a:t>相互交替</a:t>
            </a:r>
            <a:endParaRPr lang="en-US" altLang="zh-CN" sz="2000" b="1"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p:txBody>
      </p:sp>
      <p:pic>
        <p:nvPicPr>
          <p:cNvPr id="9" name="图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897091" y="-643372"/>
            <a:ext cx="4731588" cy="4731588"/>
          </a:xfrm>
          <a:prstGeom prst="rect">
            <a:avLst/>
          </a:prstGeom>
        </p:spPr>
      </p:pic>
    </p:spTree>
    <p:extLst>
      <p:ext uri="{BB962C8B-B14F-4D97-AF65-F5344CB8AC3E}">
        <p14:creationId xmlns:p14="http://schemas.microsoft.com/office/powerpoint/2010/main" val="2758078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2663298" y="2344053"/>
            <a:ext cx="26505" cy="29287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354330" y="2136510"/>
            <a:ext cx="8167110" cy="400110"/>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人文社会科学的研究对象、学科体系、历史演进过程。</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3" name="椭圆 2"/>
          <p:cNvSpPr/>
          <p:nvPr/>
        </p:nvSpPr>
        <p:spPr>
          <a:xfrm>
            <a:off x="2346780" y="1889455"/>
            <a:ext cx="648000" cy="648000"/>
          </a:xfrm>
          <a:prstGeom prst="ellipse">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4" name="矩形 3"/>
          <p:cNvSpPr/>
          <p:nvPr/>
        </p:nvSpPr>
        <p:spPr>
          <a:xfrm>
            <a:off x="2426292" y="1982622"/>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壹</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5" name="椭圆 4"/>
          <p:cNvSpPr/>
          <p:nvPr/>
        </p:nvSpPr>
        <p:spPr>
          <a:xfrm>
            <a:off x="2346780" y="3320348"/>
            <a:ext cx="648000" cy="648000"/>
          </a:xfrm>
          <a:prstGeom prst="ellipse">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2426292" y="3413515"/>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贰</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7" name="椭圆 6"/>
          <p:cNvSpPr/>
          <p:nvPr/>
        </p:nvSpPr>
        <p:spPr>
          <a:xfrm>
            <a:off x="2346780" y="4746037"/>
            <a:ext cx="648000" cy="648000"/>
          </a:xfrm>
          <a:prstGeom prst="ellipse">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8" name="矩形 7"/>
          <p:cNvSpPr/>
          <p:nvPr/>
        </p:nvSpPr>
        <p:spPr>
          <a:xfrm>
            <a:off x="2426292" y="4839204"/>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叁</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9" name="矩形 8"/>
          <p:cNvSpPr/>
          <p:nvPr/>
        </p:nvSpPr>
        <p:spPr>
          <a:xfrm>
            <a:off x="1094890" y="474785"/>
            <a:ext cx="4108877" cy="584775"/>
          </a:xfrm>
          <a:prstGeom prst="rect">
            <a:avLst/>
          </a:prstGeom>
        </p:spPr>
        <p:txBody>
          <a:bodyPr wrap="square">
            <a:spAutoFit/>
          </a:bodyPr>
          <a:lstStyle/>
          <a:p>
            <a:r>
              <a:rPr lang="zh-CN" altLang="en-US" sz="3200" b="1" dirty="0">
                <a:latin typeface="华文行楷" pitchFamily="2" charset="-122"/>
                <a:ea typeface="华文行楷" pitchFamily="2" charset="-122"/>
                <a:sym typeface="字魂36号-正文宋楷" panose="02000000000000000000" pitchFamily="2" charset="-122"/>
              </a:rPr>
              <a:t>本章小结</a:t>
            </a:r>
            <a:endParaRPr lang="en-US" altLang="zh-CN" sz="3200" b="1" dirty="0">
              <a:latin typeface="华文行楷" pitchFamily="2" charset="-122"/>
              <a:ea typeface="华文行楷" pitchFamily="2" charset="-122"/>
              <a:sym typeface="字魂36号-正文宋楷" panose="02000000000000000000" pitchFamily="2" charset="-122"/>
            </a:endParaRPr>
          </a:p>
        </p:txBody>
      </p:sp>
      <p:pic>
        <p:nvPicPr>
          <p:cNvPr id="16" name="图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20" y="484128"/>
            <a:ext cx="272970" cy="279384"/>
          </a:xfrm>
          <a:prstGeom prst="rect">
            <a:avLst/>
          </a:prstGeom>
        </p:spPr>
      </p:pic>
      <p:pic>
        <p:nvPicPr>
          <p:cNvPr id="17" name="图片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V="1">
            <a:off x="9256644" y="-505729"/>
            <a:ext cx="3398813" cy="3398813"/>
          </a:xfrm>
          <a:prstGeom prst="rect">
            <a:avLst/>
          </a:prstGeom>
        </p:spPr>
      </p:pic>
      <p:sp>
        <p:nvSpPr>
          <p:cNvPr id="18" name="矩形 17"/>
          <p:cNvSpPr/>
          <p:nvPr/>
        </p:nvSpPr>
        <p:spPr>
          <a:xfrm>
            <a:off x="3354331" y="3444293"/>
            <a:ext cx="7851225" cy="707886"/>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人文社会科学作为一大科学部类，体现出自己独特的特征。</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19" name="矩形 18"/>
          <p:cNvSpPr/>
          <p:nvPr/>
        </p:nvSpPr>
        <p:spPr>
          <a:xfrm>
            <a:off x="3354330" y="4949617"/>
            <a:ext cx="7984229" cy="923330"/>
          </a:xfrm>
          <a:prstGeom prst="rect">
            <a:avLst/>
          </a:prstGeom>
        </p:spPr>
        <p:txBody>
          <a:bodyPr wrap="square">
            <a:spAutoFit/>
          </a:bodyPr>
          <a:lstStyle/>
          <a:p>
            <a:r>
              <a:rPr lang="zh-CN" altLang="en-US" spc="600" dirty="0">
                <a:latin typeface="微软雅黑" pitchFamily="34" charset="-122"/>
                <a:ea typeface="微软雅黑" pitchFamily="34" charset="-122"/>
                <a:sym typeface="字魂36号-正文宋楷" panose="02000000000000000000" pitchFamily="2" charset="-122"/>
              </a:rPr>
              <a:t>人文社会科学作为“科学”，其产生、发展都按自己固有的规律向前发展，是的人文社会科学成为与自然科学协同发展的一大科学体系。</a:t>
            </a:r>
            <a:endParaRPr lang="en-US" altLang="zh-CN" spc="600" dirty="0">
              <a:latin typeface="微软雅黑" pitchFamily="34" charset="-122"/>
              <a:ea typeface="微软雅黑" pitchFamily="34" charset="-122"/>
              <a:sym typeface="字魂36号-正文宋楷" panose="02000000000000000000" pitchFamily="2" charset="-122"/>
            </a:endParaRPr>
          </a:p>
        </p:txBody>
      </p:sp>
    </p:spTree>
    <p:extLst>
      <p:ext uri="{BB962C8B-B14F-4D97-AF65-F5344CB8AC3E}">
        <p14:creationId xmlns:p14="http://schemas.microsoft.com/office/powerpoint/2010/main" val="5062290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4123865" y="1533849"/>
            <a:ext cx="3627278" cy="3627278"/>
          </a:xfrm>
          <a:prstGeom prst="rect">
            <a:avLst/>
          </a:prstGeom>
        </p:spPr>
      </p:pic>
      <p:sp>
        <p:nvSpPr>
          <p:cNvPr id="3" name="文本框 2"/>
          <p:cNvSpPr txBox="1"/>
          <p:nvPr/>
        </p:nvSpPr>
        <p:spPr>
          <a:xfrm>
            <a:off x="5514119" y="2723877"/>
            <a:ext cx="1097695" cy="1200329"/>
          </a:xfrm>
          <a:prstGeom prst="rect">
            <a:avLst/>
          </a:prstGeom>
          <a:noFill/>
        </p:spPr>
        <p:txBody>
          <a:bodyPr wrap="square" rtlCol="0">
            <a:spAutoFit/>
          </a:bodyPr>
          <a:lstStyle/>
          <a:p>
            <a:r>
              <a:rPr lang="zh-CN" altLang="en-US" sz="7200" b="1" dirty="0">
                <a:solidFill>
                  <a:srgbClr val="3B3732"/>
                </a:solidFill>
                <a:latin typeface="微软雅黑" pitchFamily="34" charset="-122"/>
                <a:ea typeface="微软雅黑" pitchFamily="34" charset="-122"/>
                <a:sym typeface="字魂36号-正文宋楷" panose="02000000000000000000" pitchFamily="2" charset="-122"/>
              </a:rPr>
              <a:t>贰</a:t>
            </a:r>
          </a:p>
        </p:txBody>
      </p:sp>
      <p:sp>
        <p:nvSpPr>
          <p:cNvPr id="5" name="矩形 4"/>
          <p:cNvSpPr/>
          <p:nvPr/>
        </p:nvSpPr>
        <p:spPr>
          <a:xfrm>
            <a:off x="3790549" y="5059314"/>
            <a:ext cx="5545108" cy="584775"/>
          </a:xfrm>
          <a:prstGeom prst="rect">
            <a:avLst/>
          </a:prstGeom>
        </p:spPr>
        <p:txBody>
          <a:bodyPr wrap="none">
            <a:spAutoFit/>
          </a:bodyPr>
          <a:lstStyle/>
          <a:p>
            <a:r>
              <a:rPr lang="zh-CN" altLang="en-US" sz="32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人文社会科学的社会功能</a:t>
            </a:r>
          </a:p>
        </p:txBody>
      </p:sp>
    </p:spTree>
    <p:extLst>
      <p:ext uri="{BB962C8B-B14F-4D97-AF65-F5344CB8AC3E}">
        <p14:creationId xmlns:p14="http://schemas.microsoft.com/office/powerpoint/2010/main" val="40375472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98022" y="1861732"/>
            <a:ext cx="10956174" cy="347787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（一）人文社会科学具有积极的社会功能：</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、人文社会科学的存在推动社会关系的变化，进而推动社会的进步</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Wingdings" pitchFamily="2" charset="2"/>
              </a:rPr>
              <a:t>	2</a:t>
            </a:r>
            <a:r>
              <a:rPr lang="zh-CN" altLang="en-US" sz="2000" spc="600" dirty="0">
                <a:latin typeface="微软雅黑" pitchFamily="34" charset="-122"/>
                <a:ea typeface="微软雅黑" pitchFamily="34" charset="-122"/>
                <a:sym typeface="Wingdings" pitchFamily="2" charset="2"/>
              </a:rPr>
              <a:t>、人文社会科学推动社会生产力的发展</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zh-CN" altLang="en-US" sz="2000" spc="600" dirty="0">
                <a:latin typeface="微软雅黑" pitchFamily="34" charset="-122"/>
                <a:ea typeface="微软雅黑" pitchFamily="34" charset="-122"/>
                <a:sym typeface="Wingdings" pitchFamily="2" charset="2"/>
              </a:rPr>
              <a:t>（二）人文社会科学社会功能实现的特殊条件</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1</a:t>
            </a:r>
            <a:r>
              <a:rPr lang="zh-CN" altLang="en-US" sz="2000" spc="600" dirty="0">
                <a:latin typeface="微软雅黑" pitchFamily="34" charset="-122"/>
                <a:ea typeface="微软雅黑" pitchFamily="34" charset="-122"/>
                <a:sym typeface="Wingdings" pitchFamily="2" charset="2"/>
              </a:rPr>
              <a:t>、须把人文社会科学的研究与社会实践结合起来</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2</a:t>
            </a:r>
            <a:r>
              <a:rPr lang="zh-CN" altLang="en-US" sz="2000" spc="600" dirty="0">
                <a:latin typeface="微软雅黑" pitchFamily="34" charset="-122"/>
                <a:ea typeface="微软雅黑" pitchFamily="34" charset="-122"/>
                <a:sym typeface="Wingdings" pitchFamily="2" charset="2"/>
              </a:rPr>
              <a:t>、须从政治、经济和文化等方面保障学科自主地付诸社会实践</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3</a:t>
            </a:r>
            <a:r>
              <a:rPr lang="zh-CN" altLang="en-US" sz="2000" spc="600" dirty="0">
                <a:latin typeface="微软雅黑" pitchFamily="34" charset="-122"/>
                <a:ea typeface="微软雅黑" pitchFamily="34" charset="-122"/>
                <a:sym typeface="Wingdings" pitchFamily="2" charset="2"/>
              </a:rPr>
              <a:t>、正确地认识人文社会科学的“科学性”，使之应用于社会实践</a:t>
            </a:r>
            <a:endParaRPr lang="en-US" altLang="zh-CN" sz="2000" spc="600" dirty="0">
              <a:latin typeface="微软雅黑" pitchFamily="34" charset="-122"/>
              <a:ea typeface="微软雅黑" pitchFamily="34" charset="-122"/>
              <a:sym typeface="Wingdings" pitchFamily="2" charset="2"/>
            </a:endParaRPr>
          </a:p>
          <a:p>
            <a:pPr lvl="1"/>
            <a:r>
              <a:rPr lang="en-US" altLang="zh-CN" sz="2000" spc="600" dirty="0">
                <a:latin typeface="微软雅黑" pitchFamily="34" charset="-122"/>
                <a:ea typeface="微软雅黑" pitchFamily="34" charset="-122"/>
                <a:sym typeface="Wingdings" pitchFamily="2" charset="2"/>
              </a:rPr>
              <a:t>				</a:t>
            </a:r>
          </a:p>
        </p:txBody>
      </p:sp>
      <p:pic>
        <p:nvPicPr>
          <p:cNvPr id="7" name="图片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38079" y="4256116"/>
            <a:ext cx="3048027" cy="2709358"/>
          </a:xfrm>
          <a:prstGeom prst="rect">
            <a:avLst/>
          </a:prstGeom>
        </p:spPr>
      </p:pic>
      <p:sp>
        <p:nvSpPr>
          <p:cNvPr id="10" name="椭圆 9"/>
          <p:cNvSpPr/>
          <p:nvPr/>
        </p:nvSpPr>
        <p:spPr>
          <a:xfrm>
            <a:off x="481946" y="192405"/>
            <a:ext cx="964470" cy="954751"/>
          </a:xfrm>
          <a:prstGeom prst="ellipse">
            <a:avLst/>
          </a:prstGeom>
          <a:solidFill>
            <a:srgbClr val="F2DA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11" name="矩形 10"/>
          <p:cNvSpPr/>
          <p:nvPr/>
        </p:nvSpPr>
        <p:spPr>
          <a:xfrm>
            <a:off x="964181" y="377392"/>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人文社会科学的社会功能定位</a:t>
            </a:r>
          </a:p>
        </p:txBody>
      </p:sp>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11741" y="-20809"/>
            <a:ext cx="3480259" cy="2587685"/>
          </a:xfrm>
          <a:prstGeom prst="ellipse">
            <a:avLst/>
          </a:prstGeom>
        </p:spPr>
      </p:pic>
    </p:spTree>
    <p:extLst>
      <p:ext uri="{BB962C8B-B14F-4D97-AF65-F5344CB8AC3E}">
        <p14:creationId xmlns:p14="http://schemas.microsoft.com/office/powerpoint/2010/main" val="324328810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98022" y="1462403"/>
            <a:ext cx="10956174" cy="440120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a:t>
            </a:r>
            <a:r>
              <a:rPr lang="zh-CN" altLang="en-US" sz="2000" u="sng" spc="600" dirty="0">
                <a:latin typeface="微软雅黑" pitchFamily="34" charset="-122"/>
                <a:ea typeface="微软雅黑" pitchFamily="34" charset="-122"/>
                <a:sym typeface="字魂36号-正文宋楷" panose="02000000000000000000" pitchFamily="2" charset="-122"/>
              </a:rPr>
              <a:t>认识功能</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、从人文社会科学的产生角度来看，它是对人和社会的认识</a:t>
            </a:r>
            <a:r>
              <a:rPr lang="en-US" altLang="zh-CN" sz="2000" spc="600" dirty="0">
                <a:latin typeface="微软雅黑" pitchFamily="34" charset="-122"/>
                <a:ea typeface="微软雅黑" pitchFamily="34" charset="-122"/>
                <a:sym typeface="Wingdings" pitchFamily="2" charset="2"/>
              </a:rPr>
              <a:t>	</a:t>
            </a:r>
          </a:p>
          <a:p>
            <a:r>
              <a:rPr lang="en-US" altLang="zh-CN" sz="2000" spc="600" dirty="0">
                <a:latin typeface="微软雅黑" pitchFamily="34" charset="-122"/>
                <a:ea typeface="微软雅黑" pitchFamily="34" charset="-122"/>
                <a:sym typeface="Wingdings" pitchFamily="2" charset="2"/>
              </a:rPr>
              <a:t>	2</a:t>
            </a:r>
            <a:r>
              <a:rPr lang="zh-CN" altLang="en-US" sz="2000" spc="600" dirty="0">
                <a:latin typeface="微软雅黑" pitchFamily="34" charset="-122"/>
                <a:ea typeface="微软雅黑" pitchFamily="34" charset="-122"/>
                <a:sym typeface="Wingdings" pitchFamily="2" charset="2"/>
              </a:rPr>
              <a:t>、从人文社会科学发展的角度来看，人们利用已有知识去进一步认</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识人和人的社会，从而使学科知识得以丰富</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zh-CN" altLang="en-US" sz="2000" spc="600" dirty="0">
                <a:latin typeface="微软雅黑" pitchFamily="34" charset="-122"/>
                <a:ea typeface="微软雅黑" pitchFamily="34" charset="-122"/>
                <a:sym typeface="Wingdings" pitchFamily="2" charset="2"/>
              </a:rPr>
              <a:t>（二）</a:t>
            </a:r>
            <a:r>
              <a:rPr lang="zh-CN" altLang="en-US" sz="2000" u="sng" spc="600" dirty="0">
                <a:latin typeface="微软雅黑" pitchFamily="34" charset="-122"/>
                <a:ea typeface="微软雅黑" pitchFamily="34" charset="-122"/>
                <a:sym typeface="Wingdings" pitchFamily="2" charset="2"/>
              </a:rPr>
              <a:t>思想建设功能</a:t>
            </a:r>
            <a:endParaRPr lang="en-US" altLang="zh-CN" sz="2000" u="sng"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1</a:t>
            </a:r>
            <a:r>
              <a:rPr lang="zh-CN" altLang="en-US" sz="2000" spc="600" dirty="0">
                <a:latin typeface="微软雅黑" pitchFamily="34" charset="-122"/>
                <a:ea typeface="微软雅黑" pitchFamily="34" charset="-122"/>
                <a:sym typeface="Wingdings" pitchFamily="2" charset="2"/>
              </a:rPr>
              <a:t>、思想建设：树立正确的思想观点（政治观、哲学观、科学观）提</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高思想觉悟，培养良好的思想品德，掌握科学的思想方法</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2</a:t>
            </a:r>
            <a:r>
              <a:rPr lang="zh-CN" altLang="en-US" sz="2000" spc="600" dirty="0">
                <a:latin typeface="微软雅黑" pitchFamily="34" charset="-122"/>
                <a:ea typeface="微软雅黑" pitchFamily="34" charset="-122"/>
                <a:sym typeface="Wingdings" pitchFamily="2" charset="2"/>
              </a:rPr>
              <a:t>、如何发挥思想建设功能：</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1</a:t>
            </a:r>
            <a:r>
              <a:rPr lang="zh-CN" altLang="en-US" sz="2000" spc="600" dirty="0">
                <a:latin typeface="微软雅黑" pitchFamily="34" charset="-122"/>
                <a:ea typeface="微软雅黑" pitchFamily="34" charset="-122"/>
                <a:sym typeface="Wingdings" pitchFamily="2" charset="2"/>
              </a:rPr>
              <a:t>）人文社会科学理论的正确程度</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2</a:t>
            </a:r>
            <a:r>
              <a:rPr lang="zh-CN" altLang="en-US" sz="2000" spc="600" dirty="0">
                <a:latin typeface="微软雅黑" pitchFamily="34" charset="-122"/>
                <a:ea typeface="微软雅黑" pitchFamily="34" charset="-122"/>
                <a:sym typeface="Wingdings" pitchFamily="2" charset="2"/>
              </a:rPr>
              <a:t>）采取适当的方法</a:t>
            </a:r>
            <a:r>
              <a:rPr lang="en-US" altLang="zh-CN" sz="2000" spc="600" dirty="0">
                <a:latin typeface="微软雅黑" pitchFamily="34" charset="-122"/>
                <a:ea typeface="微软雅黑" pitchFamily="34" charset="-122"/>
                <a:sym typeface="Wingdings" pitchFamily="2" charset="2"/>
              </a:rPr>
              <a:t>—</a:t>
            </a:r>
            <a:r>
              <a:rPr lang="zh-CN" altLang="en-US" sz="2000" spc="600" dirty="0">
                <a:latin typeface="微软雅黑" pitchFamily="34" charset="-122"/>
                <a:ea typeface="微软雅黑" pitchFamily="34" charset="-122"/>
                <a:sym typeface="Wingdings" pitchFamily="2" charset="2"/>
              </a:rPr>
              <a:t>以理服人，并坚持平等对话的原则</a:t>
            </a:r>
            <a:r>
              <a:rPr lang="en-US" altLang="zh-CN" sz="2000" spc="600" dirty="0">
                <a:latin typeface="微软雅黑" pitchFamily="34" charset="-122"/>
                <a:ea typeface="微软雅黑" pitchFamily="34" charset="-122"/>
                <a:sym typeface="Wingdings" pitchFamily="2" charset="2"/>
              </a:rPr>
              <a:t>				</a:t>
            </a:r>
          </a:p>
        </p:txBody>
      </p:sp>
      <p:pic>
        <p:nvPicPr>
          <p:cNvPr id="6"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11741" y="-20809"/>
            <a:ext cx="3480259" cy="2587685"/>
          </a:xfrm>
          <a:prstGeom prst="ellipse">
            <a:avLst/>
          </a:prstGeom>
        </p:spPr>
      </p:pic>
      <p:pic>
        <p:nvPicPr>
          <p:cNvPr id="7" name="图片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21455" y="4508929"/>
            <a:ext cx="3048027" cy="2709358"/>
          </a:xfrm>
          <a:prstGeom prst="rect">
            <a:avLst/>
          </a:prstGeom>
        </p:spPr>
      </p:pic>
      <p:sp>
        <p:nvSpPr>
          <p:cNvPr id="10" name="椭圆 9"/>
          <p:cNvSpPr/>
          <p:nvPr/>
        </p:nvSpPr>
        <p:spPr>
          <a:xfrm>
            <a:off x="481946" y="192405"/>
            <a:ext cx="964470" cy="954751"/>
          </a:xfrm>
          <a:prstGeom prst="ellipse">
            <a:avLst/>
          </a:prstGeom>
          <a:solidFill>
            <a:srgbClr val="F2DA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11" name="矩形 10"/>
          <p:cNvSpPr/>
          <p:nvPr/>
        </p:nvSpPr>
        <p:spPr>
          <a:xfrm>
            <a:off x="964181" y="429005"/>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人文社会科学的多种社会功能</a:t>
            </a:r>
          </a:p>
        </p:txBody>
      </p:sp>
    </p:spTree>
    <p:extLst>
      <p:ext uri="{BB962C8B-B14F-4D97-AF65-F5344CB8AC3E}">
        <p14:creationId xmlns:p14="http://schemas.microsoft.com/office/powerpoint/2010/main" val="25318497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98022" y="1462403"/>
            <a:ext cx="10956174" cy="4708981"/>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（三）</a:t>
            </a:r>
            <a:r>
              <a:rPr lang="zh-CN" altLang="en-US" sz="2000" u="sng" spc="600" dirty="0">
                <a:latin typeface="微软雅黑" pitchFamily="34" charset="-122"/>
                <a:ea typeface="微软雅黑" pitchFamily="34" charset="-122"/>
                <a:sym typeface="字魂36号-正文宋楷" panose="02000000000000000000" pitchFamily="2" charset="-122"/>
              </a:rPr>
              <a:t>文化建设功能</a:t>
            </a:r>
            <a:endParaRPr lang="en-US" altLang="zh-CN" sz="2000" u="sng"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、关于文化教育的理解：</a:t>
            </a:r>
            <a:r>
              <a:rPr lang="en-US" altLang="zh-CN" sz="2000" spc="600" dirty="0">
                <a:latin typeface="微软雅黑" pitchFamily="34" charset="-122"/>
                <a:ea typeface="微软雅黑" pitchFamily="34" charset="-122"/>
                <a:sym typeface="Wingdings" pitchFamily="2" charset="2"/>
              </a:rPr>
              <a:t>	</a:t>
            </a: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1</a:t>
            </a:r>
            <a:r>
              <a:rPr lang="zh-CN" altLang="en-US" sz="2000" spc="600" dirty="0">
                <a:latin typeface="微软雅黑" pitchFamily="34" charset="-122"/>
                <a:ea typeface="微软雅黑" pitchFamily="34" charset="-122"/>
                <a:sym typeface="Wingdings" pitchFamily="2" charset="2"/>
              </a:rPr>
              <a:t>）广义：人在社会活动过程中创造和保存下来的内容的总和</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2</a:t>
            </a:r>
            <a:r>
              <a:rPr lang="zh-CN" altLang="en-US" sz="2000" spc="600" dirty="0">
                <a:latin typeface="微软雅黑" pitchFamily="34" charset="-122"/>
                <a:ea typeface="微软雅黑" pitchFamily="34" charset="-122"/>
                <a:sym typeface="Wingdings" pitchFamily="2" charset="2"/>
              </a:rPr>
              <a:t>）狭义：文化上层建筑说；文化的三层次说</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2</a:t>
            </a:r>
            <a:r>
              <a:rPr lang="zh-CN" altLang="en-US" sz="2000" spc="600" dirty="0">
                <a:latin typeface="微软雅黑" pitchFamily="34" charset="-122"/>
                <a:ea typeface="微软雅黑" pitchFamily="34" charset="-122"/>
                <a:sym typeface="Wingdings" pitchFamily="2" charset="2"/>
              </a:rPr>
              <a:t>、文化与人文社会科学的关系：</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p>
          <a:p>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3</a:t>
            </a:r>
            <a:r>
              <a:rPr lang="zh-CN" altLang="en-US" sz="2000" spc="600" dirty="0">
                <a:latin typeface="微软雅黑" pitchFamily="34" charset="-122"/>
                <a:ea typeface="微软雅黑" pitchFamily="34" charset="-122"/>
                <a:sym typeface="Wingdings" pitchFamily="2" charset="2"/>
              </a:rPr>
              <a:t>、文化建设功能的意义：</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1</a:t>
            </a:r>
            <a:r>
              <a:rPr lang="zh-CN" altLang="en-US" sz="2000" spc="600" dirty="0">
                <a:latin typeface="微软雅黑" pitchFamily="34" charset="-122"/>
                <a:ea typeface="微软雅黑" pitchFamily="34" charset="-122"/>
                <a:sym typeface="Wingdings" pitchFamily="2" charset="2"/>
              </a:rPr>
              <a:t>）丰富了文化的内容，推动文化的进步</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2</a:t>
            </a:r>
            <a:r>
              <a:rPr lang="zh-CN" altLang="en-US" sz="2000" spc="600" dirty="0">
                <a:latin typeface="微软雅黑" pitchFamily="34" charset="-122"/>
                <a:ea typeface="微软雅黑" pitchFamily="34" charset="-122"/>
                <a:sym typeface="Wingdings" pitchFamily="2" charset="2"/>
              </a:rPr>
              <a:t>）积极影响自然科学的发展，推动文化建设</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3</a:t>
            </a:r>
            <a:r>
              <a:rPr lang="zh-CN" altLang="en-US" sz="2000" spc="600" dirty="0">
                <a:latin typeface="微软雅黑" pitchFamily="34" charset="-122"/>
                <a:ea typeface="微软雅黑" pitchFamily="34" charset="-122"/>
                <a:sym typeface="Wingdings" pitchFamily="2" charset="2"/>
              </a:rPr>
              <a:t>）影响科学之外的其他文化事业的发展</a:t>
            </a:r>
            <a:r>
              <a:rPr lang="en-US" altLang="zh-CN" sz="2000" spc="600" dirty="0">
                <a:latin typeface="微软雅黑" pitchFamily="34" charset="-122"/>
                <a:ea typeface="微软雅黑" pitchFamily="34" charset="-122"/>
                <a:sym typeface="Wingdings" pitchFamily="2" charset="2"/>
              </a:rPr>
              <a:t>				</a:t>
            </a:r>
          </a:p>
        </p:txBody>
      </p:sp>
      <p:pic>
        <p:nvPicPr>
          <p:cNvPr id="6"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11741" y="-20809"/>
            <a:ext cx="3480259" cy="2587685"/>
          </a:xfrm>
          <a:prstGeom prst="ellipse">
            <a:avLst/>
          </a:prstGeom>
        </p:spPr>
      </p:pic>
      <p:pic>
        <p:nvPicPr>
          <p:cNvPr id="7" name="图片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21455" y="4508929"/>
            <a:ext cx="3048027" cy="2709358"/>
          </a:xfrm>
          <a:prstGeom prst="rect">
            <a:avLst/>
          </a:prstGeom>
        </p:spPr>
      </p:pic>
      <p:sp>
        <p:nvSpPr>
          <p:cNvPr id="2" name="椭圆 1"/>
          <p:cNvSpPr/>
          <p:nvPr/>
        </p:nvSpPr>
        <p:spPr>
          <a:xfrm>
            <a:off x="7808422" y="3162268"/>
            <a:ext cx="2643448" cy="14630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153403" y="3335119"/>
            <a:ext cx="1648691" cy="111733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p:nvPr/>
        </p:nvCxnSpPr>
        <p:spPr>
          <a:xfrm>
            <a:off x="5270269" y="3663005"/>
            <a:ext cx="25381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4239490" y="3383671"/>
            <a:ext cx="1030779" cy="5586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405745" y="3483283"/>
            <a:ext cx="864524" cy="369332"/>
          </a:xfrm>
          <a:prstGeom prst="rect">
            <a:avLst/>
          </a:prstGeom>
          <a:noFill/>
        </p:spPr>
        <p:txBody>
          <a:bodyPr wrap="square" rtlCol="0">
            <a:spAutoFit/>
          </a:bodyPr>
          <a:lstStyle/>
          <a:p>
            <a:r>
              <a:rPr lang="zh-CN" altLang="en-US" dirty="0"/>
              <a:t>文化</a:t>
            </a:r>
          </a:p>
        </p:txBody>
      </p:sp>
      <p:cxnSp>
        <p:nvCxnSpPr>
          <p:cNvPr id="15" name="直接箭头连接符 14"/>
          <p:cNvCxnSpPr/>
          <p:nvPr/>
        </p:nvCxnSpPr>
        <p:spPr>
          <a:xfrm flipV="1">
            <a:off x="6966065" y="4098038"/>
            <a:ext cx="1745676" cy="15807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61956" y="4048154"/>
            <a:ext cx="1704109" cy="369332"/>
          </a:xfrm>
          <a:prstGeom prst="rect">
            <a:avLst/>
          </a:prstGeom>
          <a:noFill/>
        </p:spPr>
        <p:txBody>
          <a:bodyPr wrap="square" rtlCol="0">
            <a:spAutoFit/>
          </a:bodyPr>
          <a:lstStyle/>
          <a:p>
            <a:r>
              <a:rPr lang="zh-CN" altLang="en-US" dirty="0"/>
              <a:t>人文社会科学</a:t>
            </a:r>
          </a:p>
        </p:txBody>
      </p:sp>
      <p:sp>
        <p:nvSpPr>
          <p:cNvPr id="18" name="圆角矩形 17"/>
          <p:cNvSpPr/>
          <p:nvPr/>
        </p:nvSpPr>
        <p:spPr>
          <a:xfrm>
            <a:off x="5083231" y="3976782"/>
            <a:ext cx="1882834" cy="55866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81946" y="192405"/>
            <a:ext cx="964470" cy="954751"/>
          </a:xfrm>
          <a:prstGeom prst="ellipse">
            <a:avLst/>
          </a:prstGeom>
          <a:solidFill>
            <a:srgbClr val="F2DA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16" name="矩形 15"/>
          <p:cNvSpPr/>
          <p:nvPr/>
        </p:nvSpPr>
        <p:spPr>
          <a:xfrm>
            <a:off x="952393" y="438945"/>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人文社会科学的多种社会功能</a:t>
            </a:r>
          </a:p>
        </p:txBody>
      </p:sp>
    </p:spTree>
    <p:extLst>
      <p:ext uri="{BB962C8B-B14F-4D97-AF65-F5344CB8AC3E}">
        <p14:creationId xmlns:p14="http://schemas.microsoft.com/office/powerpoint/2010/main" val="325509250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98022" y="1462403"/>
            <a:ext cx="11039302" cy="4093428"/>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（四）</a:t>
            </a:r>
            <a:r>
              <a:rPr lang="zh-CN" altLang="en-US" sz="2000" u="sng" spc="600" dirty="0">
                <a:latin typeface="微软雅黑" pitchFamily="34" charset="-122"/>
                <a:ea typeface="微软雅黑" pitchFamily="34" charset="-122"/>
                <a:sym typeface="字魂36号-正文宋楷" panose="02000000000000000000" pitchFamily="2" charset="-122"/>
              </a:rPr>
              <a:t>政治建设功能</a:t>
            </a:r>
            <a:endParaRPr lang="en-US" altLang="zh-CN" sz="2000" u="sng"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、政治系统：</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1</a:t>
            </a:r>
            <a:r>
              <a:rPr lang="zh-CN" altLang="en-US" sz="2000" spc="600" dirty="0">
                <a:latin typeface="微软雅黑" pitchFamily="34" charset="-122"/>
                <a:ea typeface="微软雅黑" pitchFamily="34" charset="-122"/>
                <a:sym typeface="Wingdings" pitchFamily="2" charset="2"/>
              </a:rPr>
              <a:t>）组成：政治、法律等思想观念及实体性设施</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2</a:t>
            </a:r>
            <a:r>
              <a:rPr lang="zh-CN" altLang="en-US" sz="2000" spc="600" dirty="0">
                <a:latin typeface="微软雅黑" pitchFamily="34" charset="-122"/>
                <a:ea typeface="微软雅黑" pitchFamily="34" charset="-122"/>
                <a:sym typeface="Wingdings" pitchFamily="2" charset="2"/>
              </a:rPr>
              <a:t>）相互关系：思想观念是政治制度和设施建立的基础；政治制度</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和设施一旦形成会要求政治理论观念为政治制度和设施服务</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2</a:t>
            </a:r>
            <a:r>
              <a:rPr lang="zh-CN" altLang="en-US" sz="2000" spc="600" dirty="0">
                <a:latin typeface="微软雅黑" pitchFamily="34" charset="-122"/>
                <a:ea typeface="微软雅黑" pitchFamily="34" charset="-122"/>
                <a:sym typeface="Wingdings" pitchFamily="2" charset="2"/>
              </a:rPr>
              <a:t>、人文社会科学的政治建设功能</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1</a:t>
            </a:r>
            <a:r>
              <a:rPr lang="zh-CN" altLang="en-US" sz="2000" spc="600" dirty="0">
                <a:latin typeface="微软雅黑" pitchFamily="34" charset="-122"/>
                <a:ea typeface="微软雅黑" pitchFamily="34" charset="-122"/>
                <a:sym typeface="Wingdings" pitchFamily="2" charset="2"/>
              </a:rPr>
              <a:t>）人文社会科学的理论研究成果，影响社会的政治思想观念形成</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2</a:t>
            </a:r>
            <a:r>
              <a:rPr lang="zh-CN" altLang="en-US" sz="2000" spc="600" dirty="0">
                <a:latin typeface="微软雅黑" pitchFamily="34" charset="-122"/>
                <a:ea typeface="微软雅黑" pitchFamily="34" charset="-122"/>
                <a:sym typeface="Wingdings" pitchFamily="2" charset="2"/>
              </a:rPr>
              <a:t>）通过对政治建设的研究，为政治活动大纲的制定提供理论基础，</a:t>
            </a:r>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从而指导日常的政治活动和行为</a:t>
            </a:r>
            <a:endParaRPr lang="en-US" altLang="zh-CN" sz="2000" spc="600" dirty="0">
              <a:latin typeface="微软雅黑" pitchFamily="34" charset="-122"/>
              <a:ea typeface="微软雅黑" pitchFamily="34" charset="-122"/>
              <a:sym typeface="Wingdings" pitchFamily="2" charset="2"/>
            </a:endParaRPr>
          </a:p>
        </p:txBody>
      </p:sp>
      <p:pic>
        <p:nvPicPr>
          <p:cNvPr id="6"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11741" y="-20809"/>
            <a:ext cx="3480259" cy="2587685"/>
          </a:xfrm>
          <a:prstGeom prst="ellipse">
            <a:avLst/>
          </a:prstGeom>
        </p:spPr>
      </p:pic>
      <p:pic>
        <p:nvPicPr>
          <p:cNvPr id="7" name="图片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21455" y="4508929"/>
            <a:ext cx="3048027" cy="2709358"/>
          </a:xfrm>
          <a:prstGeom prst="rect">
            <a:avLst/>
          </a:prstGeom>
        </p:spPr>
      </p:pic>
      <p:sp>
        <p:nvSpPr>
          <p:cNvPr id="10" name="椭圆 9"/>
          <p:cNvSpPr/>
          <p:nvPr/>
        </p:nvSpPr>
        <p:spPr>
          <a:xfrm>
            <a:off x="481946" y="192405"/>
            <a:ext cx="964470" cy="954751"/>
          </a:xfrm>
          <a:prstGeom prst="ellipse">
            <a:avLst/>
          </a:prstGeom>
          <a:solidFill>
            <a:srgbClr val="F2DA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11" name="矩形 10"/>
          <p:cNvSpPr/>
          <p:nvPr/>
        </p:nvSpPr>
        <p:spPr>
          <a:xfrm>
            <a:off x="798022" y="438946"/>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人文社会科学的多种社会功能</a:t>
            </a:r>
          </a:p>
        </p:txBody>
      </p:sp>
    </p:spTree>
    <p:extLst>
      <p:ext uri="{BB962C8B-B14F-4D97-AF65-F5344CB8AC3E}">
        <p14:creationId xmlns:p14="http://schemas.microsoft.com/office/powerpoint/2010/main" val="249184159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15883" y="1462403"/>
            <a:ext cx="11737571" cy="3170099"/>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（五）</a:t>
            </a:r>
            <a:r>
              <a:rPr lang="zh-CN" altLang="en-US" sz="2000" u="sng" spc="600" dirty="0">
                <a:latin typeface="微软雅黑" pitchFamily="34" charset="-122"/>
                <a:ea typeface="微软雅黑" pitchFamily="34" charset="-122"/>
                <a:sym typeface="字魂36号-正文宋楷" panose="02000000000000000000" pitchFamily="2" charset="-122"/>
              </a:rPr>
              <a:t>经济建设功能</a:t>
            </a:r>
            <a:endParaRPr lang="en-US" altLang="zh-CN" sz="2000" u="sng"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、涵义：</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指人文社会科学所显示出来的促进事物生产、促进经济发展的社会功能</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2</a:t>
            </a:r>
            <a:r>
              <a:rPr lang="zh-CN" altLang="en-US" sz="2000" spc="600" dirty="0">
                <a:latin typeface="微软雅黑" pitchFamily="34" charset="-122"/>
                <a:ea typeface="微软雅黑" pitchFamily="34" charset="-122"/>
                <a:sym typeface="Wingdings" pitchFamily="2" charset="2"/>
              </a:rPr>
              <a:t>、人文社会科学经济建设功能的体现：</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1</a:t>
            </a:r>
            <a:r>
              <a:rPr lang="zh-CN" altLang="en-US" sz="2000" spc="600" dirty="0">
                <a:latin typeface="微软雅黑" pitchFamily="34" charset="-122"/>
                <a:ea typeface="微软雅黑" pitchFamily="34" charset="-122"/>
                <a:sym typeface="Wingdings" pitchFamily="2" charset="2"/>
              </a:rPr>
              <a:t>）人文社会科学通过提高社会生产活动中从业人员的素质来促进社会</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经济的发展 “人文社会科学是社会生产力”</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a:t>
            </a:r>
            <a:r>
              <a:rPr lang="en-US" altLang="zh-CN" sz="2000" spc="600" dirty="0">
                <a:latin typeface="微软雅黑" pitchFamily="34" charset="-122"/>
                <a:ea typeface="微软雅黑" pitchFamily="34" charset="-122"/>
                <a:sym typeface="Wingdings" pitchFamily="2" charset="2"/>
              </a:rPr>
              <a:t>2</a:t>
            </a:r>
            <a:r>
              <a:rPr lang="zh-CN" altLang="en-US" sz="2000" spc="600" dirty="0">
                <a:latin typeface="微软雅黑" pitchFamily="34" charset="-122"/>
                <a:ea typeface="微软雅黑" pitchFamily="34" charset="-122"/>
                <a:sym typeface="Wingdings" pitchFamily="2" charset="2"/>
              </a:rPr>
              <a:t>）人文社会科学通过对现代生产各个环节的参与，影响现代经济发展</a:t>
            </a:r>
            <a:endParaRPr lang="en-US" altLang="zh-CN" sz="2000" spc="600" dirty="0">
              <a:latin typeface="微软雅黑" pitchFamily="34" charset="-122"/>
              <a:ea typeface="微软雅黑" pitchFamily="34" charset="-122"/>
              <a:sym typeface="Wingdings" pitchFamily="2" charset="2"/>
            </a:endParaRPr>
          </a:p>
        </p:txBody>
      </p:sp>
      <p:pic>
        <p:nvPicPr>
          <p:cNvPr id="6"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40353" y="-20810"/>
            <a:ext cx="3480259" cy="2587685"/>
          </a:xfrm>
          <a:prstGeom prst="ellipse">
            <a:avLst/>
          </a:prstGeom>
        </p:spPr>
      </p:pic>
      <p:pic>
        <p:nvPicPr>
          <p:cNvPr id="7" name="图片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21455" y="4508929"/>
            <a:ext cx="3048027" cy="2709358"/>
          </a:xfrm>
          <a:prstGeom prst="rect">
            <a:avLst/>
          </a:prstGeom>
        </p:spPr>
      </p:pic>
      <p:sp>
        <p:nvSpPr>
          <p:cNvPr id="10" name="椭圆 9"/>
          <p:cNvSpPr/>
          <p:nvPr/>
        </p:nvSpPr>
        <p:spPr>
          <a:xfrm>
            <a:off x="481946" y="192405"/>
            <a:ext cx="964470" cy="954751"/>
          </a:xfrm>
          <a:prstGeom prst="ellipse">
            <a:avLst/>
          </a:prstGeom>
          <a:solidFill>
            <a:srgbClr val="F2DA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11" name="矩形 10"/>
          <p:cNvSpPr/>
          <p:nvPr/>
        </p:nvSpPr>
        <p:spPr>
          <a:xfrm>
            <a:off x="785653" y="377392"/>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人文社会科学的多种社会功能</a:t>
            </a:r>
          </a:p>
        </p:txBody>
      </p:sp>
    </p:spTree>
    <p:extLst>
      <p:ext uri="{BB962C8B-B14F-4D97-AF65-F5344CB8AC3E}">
        <p14:creationId xmlns:p14="http://schemas.microsoft.com/office/powerpoint/2010/main" val="187320128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99258" y="1273032"/>
            <a:ext cx="11737571" cy="4708981"/>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（六）</a:t>
            </a:r>
            <a:r>
              <a:rPr lang="zh-CN" altLang="en-US" sz="2000" u="sng" spc="600" dirty="0">
                <a:latin typeface="微软雅黑" pitchFamily="34" charset="-122"/>
                <a:ea typeface="微软雅黑" pitchFamily="34" charset="-122"/>
                <a:sym typeface="字魂36号-正文宋楷" panose="02000000000000000000" pitchFamily="2" charset="-122"/>
              </a:rPr>
              <a:t>社会管理功能</a:t>
            </a:r>
            <a:endParaRPr lang="en-US" altLang="zh-CN" sz="2000" u="sng"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、心理学、人类学、社会学、领导科学等可以向管理者更好地对人管理</a:t>
            </a:r>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提供知识</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2</a:t>
            </a:r>
            <a:r>
              <a:rPr lang="zh-CN" altLang="en-US" sz="2000" spc="600" dirty="0">
                <a:latin typeface="微软雅黑" pitchFamily="34" charset="-122"/>
                <a:ea typeface="微软雅黑" pitchFamily="34" charset="-122"/>
                <a:sym typeface="Wingdings" pitchFamily="2" charset="2"/>
              </a:rPr>
              <a:t>、人文社会科学可以向管理者提供专门领域的学科知识</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3</a:t>
            </a:r>
            <a:r>
              <a:rPr lang="zh-CN" altLang="en-US" sz="2000" spc="600" dirty="0">
                <a:latin typeface="微软雅黑" pitchFamily="34" charset="-122"/>
                <a:ea typeface="微软雅黑" pitchFamily="34" charset="-122"/>
                <a:sym typeface="Wingdings" pitchFamily="2" charset="2"/>
              </a:rPr>
              <a:t>、渗透到各个领域的现代管理本质上是科学化管理，其理论基础主要是</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人文社会科学</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zh-CN" altLang="en-US" sz="2000" spc="600" dirty="0">
                <a:latin typeface="微软雅黑" pitchFamily="34" charset="-122"/>
                <a:ea typeface="微软雅黑" pitchFamily="34" charset="-122"/>
                <a:sym typeface="Wingdings" pitchFamily="2" charset="2"/>
              </a:rPr>
              <a:t>（七）</a:t>
            </a:r>
            <a:r>
              <a:rPr lang="zh-CN" altLang="en-US" sz="2000" u="sng" spc="600" dirty="0">
                <a:latin typeface="微软雅黑" pitchFamily="34" charset="-122"/>
                <a:ea typeface="微软雅黑" pitchFamily="34" charset="-122"/>
                <a:sym typeface="Wingdings" pitchFamily="2" charset="2"/>
              </a:rPr>
              <a:t>社会决策功能</a:t>
            </a:r>
            <a:endParaRPr lang="en-US" altLang="zh-CN" sz="2000" u="sng"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1</a:t>
            </a:r>
            <a:r>
              <a:rPr lang="zh-CN" altLang="en-US" sz="2000" spc="600" dirty="0">
                <a:latin typeface="微软雅黑" pitchFamily="34" charset="-122"/>
                <a:ea typeface="微软雅黑" pitchFamily="34" charset="-122"/>
                <a:sym typeface="Wingdings" pitchFamily="2" charset="2"/>
              </a:rPr>
              <a:t>、人文社会科学为决策者提供综合性人文基础知识</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2</a:t>
            </a:r>
            <a:r>
              <a:rPr lang="zh-CN" altLang="en-US" sz="2000" spc="600" dirty="0">
                <a:latin typeface="微软雅黑" pitchFamily="34" charset="-122"/>
                <a:ea typeface="微软雅黑" pitchFamily="34" charset="-122"/>
                <a:sym typeface="Wingdings" pitchFamily="2" charset="2"/>
              </a:rPr>
              <a:t>、人文社会科学可以为决策者提供专门的理论和方法论 </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r>
              <a:rPr lang="zh-CN" altLang="en-US" sz="2000" spc="600" dirty="0">
                <a:latin typeface="微软雅黑" pitchFamily="34" charset="-122"/>
                <a:ea typeface="微软雅黑" pitchFamily="34" charset="-122"/>
                <a:sym typeface="Wingdings" pitchFamily="2" charset="2"/>
              </a:rPr>
              <a:t>（八）</a:t>
            </a:r>
            <a:r>
              <a:rPr lang="zh-CN" altLang="en-US" sz="2000" u="sng" spc="600" dirty="0">
                <a:latin typeface="微软雅黑" pitchFamily="34" charset="-122"/>
                <a:ea typeface="微软雅黑" pitchFamily="34" charset="-122"/>
                <a:sym typeface="Wingdings" pitchFamily="2" charset="2"/>
              </a:rPr>
              <a:t>咨询功能</a:t>
            </a:r>
            <a:endParaRPr lang="en-US" altLang="zh-CN" sz="2000" u="sng"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1</a:t>
            </a:r>
            <a:r>
              <a:rPr lang="zh-CN" altLang="en-US" sz="2000" spc="600" dirty="0">
                <a:latin typeface="微软雅黑" pitchFamily="34" charset="-122"/>
                <a:ea typeface="微软雅黑" pitchFamily="34" charset="-122"/>
                <a:sym typeface="Wingdings" pitchFamily="2" charset="2"/>
              </a:rPr>
              <a:t>、运用社会科学理论为政府决策部门提供制定和实施有关政策的具体方</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案和建议</a:t>
            </a:r>
            <a:endParaRPr lang="en-US" altLang="zh-CN" sz="2000" spc="600" dirty="0">
              <a:latin typeface="微软雅黑" pitchFamily="34" charset="-122"/>
              <a:ea typeface="微软雅黑" pitchFamily="34" charset="-122"/>
              <a:sym typeface="Wingdings" pitchFamily="2" charset="2"/>
            </a:endParaRPr>
          </a:p>
          <a:p>
            <a:r>
              <a:rPr lang="en-US" altLang="zh-CN" sz="2000" spc="600" dirty="0">
                <a:latin typeface="微软雅黑" pitchFamily="34" charset="-122"/>
                <a:ea typeface="微软雅黑" pitchFamily="34" charset="-122"/>
                <a:sym typeface="Wingdings" pitchFamily="2" charset="2"/>
              </a:rPr>
              <a:t>	2</a:t>
            </a:r>
            <a:r>
              <a:rPr lang="zh-CN" altLang="en-US" sz="2000" spc="600" dirty="0">
                <a:latin typeface="微软雅黑" pitchFamily="34" charset="-122"/>
                <a:ea typeface="微软雅黑" pitchFamily="34" charset="-122"/>
                <a:sym typeface="Wingdings" pitchFamily="2" charset="2"/>
              </a:rPr>
              <a:t>、运用社会学科理论为社会和企业提供智力支持</a:t>
            </a:r>
            <a:endParaRPr lang="en-US" altLang="zh-CN" sz="2000" spc="600" dirty="0">
              <a:latin typeface="微软雅黑" pitchFamily="34" charset="-122"/>
              <a:ea typeface="微软雅黑" pitchFamily="34" charset="-122"/>
              <a:sym typeface="Wingdings" pitchFamily="2" charset="2"/>
            </a:endParaRPr>
          </a:p>
        </p:txBody>
      </p:sp>
      <p:pic>
        <p:nvPicPr>
          <p:cNvPr id="6"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76262" y="-20809"/>
            <a:ext cx="2615738" cy="1944886"/>
          </a:xfrm>
          <a:prstGeom prst="ellipse">
            <a:avLst/>
          </a:prstGeom>
        </p:spPr>
      </p:pic>
      <p:pic>
        <p:nvPicPr>
          <p:cNvPr id="7" name="图片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21455" y="5020887"/>
            <a:ext cx="2472074" cy="2197400"/>
          </a:xfrm>
          <a:prstGeom prst="rect">
            <a:avLst/>
          </a:prstGeom>
        </p:spPr>
      </p:pic>
      <p:sp>
        <p:nvSpPr>
          <p:cNvPr id="10" name="椭圆 9"/>
          <p:cNvSpPr/>
          <p:nvPr/>
        </p:nvSpPr>
        <p:spPr>
          <a:xfrm>
            <a:off x="481946" y="192405"/>
            <a:ext cx="964470" cy="954751"/>
          </a:xfrm>
          <a:prstGeom prst="ellipse">
            <a:avLst/>
          </a:prstGeom>
          <a:solidFill>
            <a:srgbClr val="F2DA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11" name="矩形 10"/>
          <p:cNvSpPr/>
          <p:nvPr/>
        </p:nvSpPr>
        <p:spPr>
          <a:xfrm>
            <a:off x="769028" y="340292"/>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人文社会科学的多种社会功能</a:t>
            </a:r>
          </a:p>
        </p:txBody>
      </p:sp>
    </p:spTree>
    <p:extLst>
      <p:ext uri="{BB962C8B-B14F-4D97-AF65-F5344CB8AC3E}">
        <p14:creationId xmlns:p14="http://schemas.microsoft.com/office/powerpoint/2010/main" val="13454266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2663298" y="2344053"/>
            <a:ext cx="26505" cy="29287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354330" y="2136510"/>
            <a:ext cx="8167110" cy="400110"/>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人文社会科学的积极社会功能。</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3" name="椭圆 2"/>
          <p:cNvSpPr/>
          <p:nvPr/>
        </p:nvSpPr>
        <p:spPr>
          <a:xfrm>
            <a:off x="2346780" y="1889455"/>
            <a:ext cx="648000" cy="648000"/>
          </a:xfrm>
          <a:prstGeom prst="ellipse">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4" name="矩形 3"/>
          <p:cNvSpPr/>
          <p:nvPr/>
        </p:nvSpPr>
        <p:spPr>
          <a:xfrm>
            <a:off x="2426292" y="1982622"/>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壹</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5" name="椭圆 4"/>
          <p:cNvSpPr/>
          <p:nvPr/>
        </p:nvSpPr>
        <p:spPr>
          <a:xfrm>
            <a:off x="2346780" y="3320348"/>
            <a:ext cx="648000" cy="648000"/>
          </a:xfrm>
          <a:prstGeom prst="ellipse">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2426292" y="3413515"/>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贰</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7" name="椭圆 6"/>
          <p:cNvSpPr/>
          <p:nvPr/>
        </p:nvSpPr>
        <p:spPr>
          <a:xfrm>
            <a:off x="2346780" y="4746037"/>
            <a:ext cx="648000" cy="648000"/>
          </a:xfrm>
          <a:prstGeom prst="ellipse">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8" name="矩形 7"/>
          <p:cNvSpPr/>
          <p:nvPr/>
        </p:nvSpPr>
        <p:spPr>
          <a:xfrm>
            <a:off x="2426292" y="4839204"/>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叁</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9" name="矩形 8"/>
          <p:cNvSpPr/>
          <p:nvPr/>
        </p:nvSpPr>
        <p:spPr>
          <a:xfrm>
            <a:off x="1094890" y="474785"/>
            <a:ext cx="4108877" cy="584775"/>
          </a:xfrm>
          <a:prstGeom prst="rect">
            <a:avLst/>
          </a:prstGeom>
        </p:spPr>
        <p:txBody>
          <a:bodyPr wrap="square">
            <a:spAutoFit/>
          </a:bodyPr>
          <a:lstStyle/>
          <a:p>
            <a:r>
              <a:rPr lang="zh-CN" altLang="en-US" sz="3200" b="1" dirty="0">
                <a:latin typeface="华文行楷" pitchFamily="2" charset="-122"/>
                <a:ea typeface="华文行楷" pitchFamily="2" charset="-122"/>
                <a:sym typeface="字魂36号-正文宋楷" panose="02000000000000000000" pitchFamily="2" charset="-122"/>
              </a:rPr>
              <a:t>本章小结</a:t>
            </a:r>
            <a:endParaRPr lang="en-US" altLang="zh-CN" sz="3200" b="1" dirty="0">
              <a:latin typeface="华文行楷" pitchFamily="2" charset="-122"/>
              <a:ea typeface="华文行楷" pitchFamily="2" charset="-122"/>
              <a:sym typeface="字魂36号-正文宋楷" panose="02000000000000000000" pitchFamily="2" charset="-122"/>
            </a:endParaRPr>
          </a:p>
        </p:txBody>
      </p:sp>
      <p:pic>
        <p:nvPicPr>
          <p:cNvPr id="16" name="图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20" y="484128"/>
            <a:ext cx="272970" cy="279384"/>
          </a:xfrm>
          <a:prstGeom prst="rect">
            <a:avLst/>
          </a:prstGeom>
        </p:spPr>
      </p:pic>
      <p:sp>
        <p:nvSpPr>
          <p:cNvPr id="18" name="矩形 17"/>
          <p:cNvSpPr/>
          <p:nvPr/>
        </p:nvSpPr>
        <p:spPr>
          <a:xfrm>
            <a:off x="3354331" y="3444293"/>
            <a:ext cx="7851225" cy="400110"/>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人文社会科学社会功能实现的特殊条件。</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19" name="矩形 18"/>
          <p:cNvSpPr/>
          <p:nvPr/>
        </p:nvSpPr>
        <p:spPr>
          <a:xfrm>
            <a:off x="3354329" y="4839204"/>
            <a:ext cx="7984229" cy="369332"/>
          </a:xfrm>
          <a:prstGeom prst="rect">
            <a:avLst/>
          </a:prstGeom>
        </p:spPr>
        <p:txBody>
          <a:bodyPr wrap="square">
            <a:spAutoFit/>
          </a:bodyPr>
          <a:lstStyle/>
          <a:p>
            <a:r>
              <a:rPr lang="zh-CN" altLang="en-US" spc="600" dirty="0">
                <a:latin typeface="微软雅黑" pitchFamily="34" charset="-122"/>
                <a:ea typeface="微软雅黑" pitchFamily="34" charset="-122"/>
                <a:sym typeface="字魂36号-正文宋楷" panose="02000000000000000000" pitchFamily="2" charset="-122"/>
              </a:rPr>
              <a:t>人文社会科学的主要功能及其内容。</a:t>
            </a:r>
            <a:endParaRPr lang="en-US" altLang="zh-CN" spc="600" dirty="0">
              <a:latin typeface="微软雅黑" pitchFamily="34" charset="-122"/>
              <a:ea typeface="微软雅黑" pitchFamily="34" charset="-122"/>
              <a:sym typeface="字魂36号-正文宋楷" panose="02000000000000000000" pitchFamily="2" charset="-122"/>
            </a:endParaRPr>
          </a:p>
        </p:txBody>
      </p:sp>
      <p:pic>
        <p:nvPicPr>
          <p:cNvPr id="20" name="图片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30700" y="4216335"/>
            <a:ext cx="3067989" cy="2727102"/>
          </a:xfrm>
          <a:prstGeom prst="rect">
            <a:avLst/>
          </a:prstGeom>
        </p:spPr>
      </p:pic>
    </p:spTree>
    <p:extLst>
      <p:ext uri="{BB962C8B-B14F-4D97-AF65-F5344CB8AC3E}">
        <p14:creationId xmlns:p14="http://schemas.microsoft.com/office/powerpoint/2010/main" val="14539081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0CFC759-C8DA-4269-B917-9659C34BCC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291" y="1724758"/>
            <a:ext cx="4218293" cy="4218293"/>
          </a:xfrm>
          <a:prstGeom prst="rect">
            <a:avLst/>
          </a:prstGeom>
        </p:spPr>
      </p:pic>
      <p:sp>
        <p:nvSpPr>
          <p:cNvPr id="7" name="文本框 6">
            <a:extLst>
              <a:ext uri="{FF2B5EF4-FFF2-40B4-BE49-F238E27FC236}">
                <a16:creationId xmlns:a16="http://schemas.microsoft.com/office/drawing/2014/main" id="{0F7D3661-C727-4F59-9977-5C715A3CE83A}"/>
              </a:ext>
            </a:extLst>
          </p:cNvPr>
          <p:cNvSpPr txBox="1"/>
          <p:nvPr/>
        </p:nvSpPr>
        <p:spPr>
          <a:xfrm>
            <a:off x="5895350" y="1724758"/>
            <a:ext cx="5684673" cy="3970318"/>
          </a:xfrm>
          <a:prstGeom prst="rect">
            <a:avLst/>
          </a:prstGeom>
          <a:noFill/>
        </p:spPr>
        <p:txBody>
          <a:bodyPr wrap="square" rtlCol="0">
            <a:spAutoFit/>
          </a:bodyPr>
          <a:lstStyle/>
          <a:p>
            <a:pPr>
              <a:lnSpc>
                <a:spcPct val="150000"/>
              </a:lnSpc>
            </a:pPr>
            <a:r>
              <a:rPr lang="zh-CN" altLang="en-US" sz="2800" dirty="0">
                <a:latin typeface="华文行楷" pitchFamily="2" charset="-122"/>
                <a:ea typeface="华文行楷" pitchFamily="2" charset="-122"/>
              </a:rPr>
              <a:t>“这是一场思维的大变革，更是一个互动的过程</a:t>
            </a:r>
            <a:r>
              <a:rPr lang="en-US" altLang="zh-CN" sz="2800" dirty="0">
                <a:latin typeface="华文行楷" pitchFamily="2" charset="-122"/>
                <a:ea typeface="华文行楷" pitchFamily="2" charset="-122"/>
              </a:rPr>
              <a:t>—</a:t>
            </a:r>
            <a:r>
              <a:rPr lang="zh-CN" altLang="en-US" sz="2800" dirty="0">
                <a:latin typeface="华文行楷" pitchFamily="2" charset="-122"/>
                <a:ea typeface="华文行楷" pitchFamily="2" charset="-122"/>
              </a:rPr>
              <a:t>你可以用不同的角度不同的方式去做一门科学，并得到不一样的结果与好处。“</a:t>
            </a:r>
            <a:endParaRPr lang="en-US" altLang="zh-CN" sz="2800" dirty="0">
              <a:latin typeface="华文行楷" pitchFamily="2" charset="-122"/>
              <a:ea typeface="华文行楷" pitchFamily="2" charset="-122"/>
            </a:endParaRPr>
          </a:p>
          <a:p>
            <a:pPr algn="ctr">
              <a:lnSpc>
                <a:spcPct val="150000"/>
              </a:lnSpc>
            </a:pPr>
            <a:endParaRPr lang="en-US" altLang="zh-CN" sz="2800" dirty="0">
              <a:latin typeface="华文行楷" pitchFamily="2" charset="-122"/>
              <a:ea typeface="华文行楷" pitchFamily="2" charset="-122"/>
            </a:endParaRPr>
          </a:p>
          <a:p>
            <a:pPr algn="ctr">
              <a:lnSpc>
                <a:spcPct val="150000"/>
              </a:lnSpc>
            </a:pPr>
            <a:r>
              <a:rPr lang="en-US" altLang="zh-CN" sz="28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        </a:t>
            </a:r>
            <a:r>
              <a:rPr lang="en-US" altLang="zh-CN" sz="24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a:t>
            </a:r>
            <a:r>
              <a:rPr lang="zh-CN" altLang="en-US" sz="2400" dirty="0">
                <a:latin typeface="华文行楷" pitchFamily="2" charset="-122"/>
                <a:ea typeface="华文行楷" pitchFamily="2" charset="-122"/>
              </a:rPr>
              <a:t>英国学者维克</a:t>
            </a:r>
            <a:r>
              <a:rPr lang="en-US" altLang="zh-CN" sz="2400" dirty="0">
                <a:latin typeface="华文行楷" pitchFamily="2" charset="-122"/>
                <a:ea typeface="华文行楷" pitchFamily="2" charset="-122"/>
              </a:rPr>
              <a:t>·</a:t>
            </a:r>
            <a:r>
              <a:rPr lang="zh-CN" altLang="en-US" sz="2400" dirty="0">
                <a:latin typeface="华文行楷" pitchFamily="2" charset="-122"/>
                <a:ea typeface="华文行楷" pitchFamily="2" charset="-122"/>
              </a:rPr>
              <a:t>托迈尔</a:t>
            </a:r>
            <a:r>
              <a:rPr lang="en-US" altLang="zh-CN" sz="2400" dirty="0">
                <a:latin typeface="华文行楷" pitchFamily="2" charset="-122"/>
                <a:ea typeface="华文行楷" pitchFamily="2" charset="-122"/>
              </a:rPr>
              <a:t>-</a:t>
            </a:r>
            <a:r>
              <a:rPr lang="zh-CN" altLang="en-US" sz="2400" dirty="0">
                <a:latin typeface="华文行楷" pitchFamily="2" charset="-122"/>
                <a:ea typeface="华文行楷" pitchFamily="2" charset="-122"/>
              </a:rPr>
              <a:t>舍恩伯格</a:t>
            </a:r>
            <a:endParaRPr lang="zh-CN" altLang="en-US" sz="24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endParaRPr>
          </a:p>
        </p:txBody>
      </p:sp>
      <p:sp>
        <p:nvSpPr>
          <p:cNvPr id="8" name="文本框 7">
            <a:extLst>
              <a:ext uri="{FF2B5EF4-FFF2-40B4-BE49-F238E27FC236}">
                <a16:creationId xmlns:a16="http://schemas.microsoft.com/office/drawing/2014/main" id="{CF84373F-B933-4455-B320-82BE3641F2B0}"/>
              </a:ext>
            </a:extLst>
          </p:cNvPr>
          <p:cNvSpPr txBox="1"/>
          <p:nvPr/>
        </p:nvSpPr>
        <p:spPr>
          <a:xfrm>
            <a:off x="7411918" y="658533"/>
            <a:ext cx="2651539" cy="854080"/>
          </a:xfrm>
          <a:prstGeom prst="rect">
            <a:avLst/>
          </a:prstGeom>
          <a:noFill/>
        </p:spPr>
        <p:txBody>
          <a:bodyPr wrap="square" rtlCol="0">
            <a:spAutoFit/>
          </a:bodyPr>
          <a:lstStyle/>
          <a:p>
            <a:pPr>
              <a:lnSpc>
                <a:spcPct val="150000"/>
              </a:lnSpc>
            </a:pPr>
            <a:r>
              <a:rPr lang="zh-CN" altLang="en-US" sz="3600" b="1" spc="600" dirty="0">
                <a:solidFill>
                  <a:srgbClr val="5A9287"/>
                </a:solidFill>
                <a:latin typeface="华文行楷" pitchFamily="2" charset="-122"/>
                <a:ea typeface="华文行楷" pitchFamily="2" charset="-122"/>
                <a:sym typeface="字魂36号-正文宋楷" panose="02000000000000000000" pitchFamily="2" charset="-122"/>
              </a:rPr>
              <a:t>课前引言</a:t>
            </a:r>
            <a:endParaRPr lang="en-US" altLang="zh-CN" sz="3600" b="1" spc="600" dirty="0">
              <a:solidFill>
                <a:srgbClr val="5A9287"/>
              </a:solidFill>
              <a:latin typeface="华文行楷" pitchFamily="2" charset="-122"/>
              <a:ea typeface="华文行楷" pitchFamily="2" charset="-122"/>
              <a:sym typeface="字魂36号-正文宋楷" panose="02000000000000000000" pitchFamily="2" charset="-122"/>
            </a:endParaRPr>
          </a:p>
        </p:txBody>
      </p:sp>
    </p:spTree>
    <p:extLst>
      <p:ext uri="{BB962C8B-B14F-4D97-AF65-F5344CB8AC3E}">
        <p14:creationId xmlns:p14="http://schemas.microsoft.com/office/powerpoint/2010/main" val="12119470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4123865" y="1588901"/>
            <a:ext cx="3627278" cy="3627278"/>
          </a:xfrm>
          <a:prstGeom prst="rect">
            <a:avLst/>
          </a:prstGeom>
        </p:spPr>
      </p:pic>
      <p:sp>
        <p:nvSpPr>
          <p:cNvPr id="3" name="文本框 2"/>
          <p:cNvSpPr txBox="1"/>
          <p:nvPr/>
        </p:nvSpPr>
        <p:spPr>
          <a:xfrm>
            <a:off x="5514119" y="2723877"/>
            <a:ext cx="1097695" cy="1200329"/>
          </a:xfrm>
          <a:prstGeom prst="rect">
            <a:avLst/>
          </a:prstGeom>
          <a:noFill/>
        </p:spPr>
        <p:txBody>
          <a:bodyPr wrap="square" rtlCol="0">
            <a:spAutoFit/>
          </a:bodyPr>
          <a:lstStyle/>
          <a:p>
            <a:r>
              <a:rPr lang="zh-CN" altLang="en-US" sz="7200" b="1" dirty="0">
                <a:solidFill>
                  <a:srgbClr val="3B3732"/>
                </a:solidFill>
                <a:latin typeface="微软雅黑" pitchFamily="34" charset="-122"/>
                <a:ea typeface="微软雅黑" pitchFamily="34" charset="-122"/>
                <a:sym typeface="字魂36号-正文宋楷" panose="02000000000000000000" pitchFamily="2" charset="-122"/>
              </a:rPr>
              <a:t>叁</a:t>
            </a:r>
          </a:p>
        </p:txBody>
      </p:sp>
      <p:sp>
        <p:nvSpPr>
          <p:cNvPr id="5" name="矩形 4"/>
          <p:cNvSpPr/>
          <p:nvPr/>
        </p:nvSpPr>
        <p:spPr>
          <a:xfrm>
            <a:off x="4642600" y="5064490"/>
            <a:ext cx="3108543" cy="584775"/>
          </a:xfrm>
          <a:prstGeom prst="rect">
            <a:avLst/>
          </a:prstGeom>
        </p:spPr>
        <p:txBody>
          <a:bodyPr wrap="none">
            <a:spAutoFit/>
          </a:bodyPr>
          <a:lstStyle/>
          <a:p>
            <a:r>
              <a:rPr lang="zh-CN" altLang="en-US" sz="3200" spc="600" dirty="0">
                <a:solidFill>
                  <a:prstClr val="black">
                    <a:lumMod val="75000"/>
                    <a:lumOff val="25000"/>
                  </a:prstClr>
                </a:solidFill>
                <a:latin typeface="华文楷体" pitchFamily="2" charset="-122"/>
                <a:ea typeface="华文楷体" pitchFamily="2" charset="-122"/>
                <a:sym typeface="字魂36号-正文宋楷" panose="02000000000000000000" pitchFamily="2" charset="-122"/>
              </a:rPr>
              <a:t>相关研究方法</a:t>
            </a:r>
          </a:p>
        </p:txBody>
      </p:sp>
    </p:spTree>
    <p:extLst>
      <p:ext uri="{BB962C8B-B14F-4D97-AF65-F5344CB8AC3E}">
        <p14:creationId xmlns:p14="http://schemas.microsoft.com/office/powerpoint/2010/main" val="27474664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9432" y="2975956"/>
            <a:ext cx="2652568" cy="3978852"/>
          </a:xfrm>
          <a:prstGeom prst="rect">
            <a:avLst/>
          </a:prstGeom>
        </p:spPr>
      </p:pic>
      <p:sp>
        <p:nvSpPr>
          <p:cNvPr id="13" name="矩形 12"/>
          <p:cNvSpPr/>
          <p:nvPr/>
        </p:nvSpPr>
        <p:spPr>
          <a:xfrm>
            <a:off x="0" y="1273032"/>
            <a:ext cx="11737571" cy="440120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（一）理性批判与情感激发</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、理性批判：</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涵义：</a:t>
            </a:r>
            <a:r>
              <a:rPr lang="zh-CN" altLang="en-US" sz="2000" spc="600" dirty="0">
                <a:solidFill>
                  <a:schemeClr val="accent5">
                    <a:lumMod val="75000"/>
                  </a:schemeClr>
                </a:solidFill>
                <a:latin typeface="微软雅黑" pitchFamily="34" charset="-122"/>
                <a:ea typeface="微软雅黑" pitchFamily="34" charset="-122"/>
                <a:sym typeface="字魂36号-正文宋楷" panose="02000000000000000000" pitchFamily="2" charset="-122"/>
              </a:rPr>
              <a:t>认识主体</a:t>
            </a:r>
            <a:r>
              <a:rPr lang="zh-CN" altLang="en-US" sz="2000" spc="600" dirty="0">
                <a:latin typeface="微软雅黑" pitchFamily="34" charset="-122"/>
                <a:ea typeface="微软雅黑" pitchFamily="34" charset="-122"/>
                <a:sym typeface="字魂36号-正文宋楷" panose="02000000000000000000" pitchFamily="2" charset="-122"/>
              </a:rPr>
              <a:t>以社会实践为标准，对于</a:t>
            </a:r>
            <a:r>
              <a:rPr lang="zh-CN" altLang="en-US" sz="2000" spc="600" dirty="0">
                <a:solidFill>
                  <a:schemeClr val="accent5">
                    <a:lumMod val="75000"/>
                  </a:schemeClr>
                </a:solidFill>
                <a:latin typeface="微软雅黑" pitchFamily="34" charset="-122"/>
                <a:ea typeface="微软雅黑" pitchFamily="34" charset="-122"/>
                <a:sym typeface="字魂36号-正文宋楷" panose="02000000000000000000" pitchFamily="2" charset="-122"/>
              </a:rPr>
              <a:t>认识对象和认识主体本身</a:t>
            </a:r>
            <a:r>
              <a:rPr lang="zh-CN" altLang="en-US" sz="2000" spc="600" dirty="0">
                <a:latin typeface="微软雅黑" pitchFamily="34" charset="-122"/>
                <a:ea typeface="微软雅黑" pitchFamily="34" charset="-122"/>
                <a:sym typeface="字魂36号-正文宋楷" panose="02000000000000000000" pitchFamily="2" charset="-122"/>
              </a:rPr>
              <a:t>进行探索和检验，以发现以往理论体系中的错误和逻辑矛盾，确立新的理论。</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意义：通过已有的认识状态，校正新的认识方向，确立新的认知场；通过批判需要扬弃的常识，开启人的创造性思维。</a:t>
            </a:r>
          </a:p>
          <a:p>
            <a:pPr lvl="3"/>
            <a:r>
              <a:rPr lang="en-US" altLang="zh-CN" sz="2000" spc="600" dirty="0">
                <a:latin typeface="微软雅黑" pitchFamily="34" charset="-122"/>
                <a:ea typeface="微软雅黑" pitchFamily="34" charset="-122"/>
                <a:sym typeface="字魂36号-正文宋楷" panose="02000000000000000000" pitchFamily="2" charset="-122"/>
              </a:rPr>
              <a:t>				</a:t>
            </a: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、情感激发：</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涵义：指在人文社会科学领域，情感因素较之自然研究更多滴渗透在理论研究中，对认识主体起激励作用。</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意义：在知足提没有完全理解研究对象时，能够形成认知图景；使主体对对象的认识由简单到丰富，有被动到赋予创造激情。</a:t>
            </a:r>
            <a:endParaRPr lang="en-US" altLang="zh-CN" sz="2000" spc="600" dirty="0">
              <a:latin typeface="微软雅黑" pitchFamily="34" charset="-122"/>
              <a:ea typeface="微软雅黑" pitchFamily="34" charset="-122"/>
              <a:sym typeface="字魂36号-正文宋楷" panose="02000000000000000000" pitchFamily="2" charset="-122"/>
            </a:endParaRPr>
          </a:p>
          <a:p>
            <a:pPr lvl="3"/>
            <a:r>
              <a:rPr lang="en-US" altLang="zh-CN" sz="2000" spc="600" dirty="0">
                <a:latin typeface="微软雅黑" pitchFamily="34" charset="-122"/>
                <a:ea typeface="微软雅黑" pitchFamily="34" charset="-122"/>
                <a:sym typeface="字魂36号-正文宋楷" panose="02000000000000000000" pitchFamily="2" charset="-122"/>
              </a:rPr>
              <a:t>				</a:t>
            </a:r>
            <a:endParaRPr lang="en-US" altLang="zh-CN" sz="2000" spc="600" dirty="0">
              <a:latin typeface="微软雅黑" pitchFamily="34" charset="-122"/>
              <a:ea typeface="微软雅黑" pitchFamily="34" charset="-122"/>
              <a:sym typeface="Wingdings" pitchFamily="2" charset="2"/>
            </a:endParaRPr>
          </a:p>
        </p:txBody>
      </p:sp>
      <p:sp>
        <p:nvSpPr>
          <p:cNvPr id="14" name="椭圆 13"/>
          <p:cNvSpPr/>
          <p:nvPr/>
        </p:nvSpPr>
        <p:spPr>
          <a:xfrm>
            <a:off x="481946" y="192405"/>
            <a:ext cx="964470" cy="954751"/>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702526" y="377392"/>
            <a:ext cx="6226384"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人文社会科学的研究方法</a:t>
            </a:r>
          </a:p>
        </p:txBody>
      </p:sp>
    </p:spTree>
    <p:extLst>
      <p:ext uri="{BB962C8B-B14F-4D97-AF65-F5344CB8AC3E}">
        <p14:creationId xmlns:p14="http://schemas.microsoft.com/office/powerpoint/2010/main" val="2393854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5890" y="3255644"/>
            <a:ext cx="2466109" cy="3699164"/>
          </a:xfrm>
          <a:prstGeom prst="rect">
            <a:avLst/>
          </a:prstGeom>
        </p:spPr>
      </p:pic>
      <p:sp>
        <p:nvSpPr>
          <p:cNvPr id="13" name="矩形 12"/>
          <p:cNvSpPr/>
          <p:nvPr/>
        </p:nvSpPr>
        <p:spPr>
          <a:xfrm>
            <a:off x="299258" y="1273032"/>
            <a:ext cx="11737571" cy="440120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（二）定性研究与定量研究</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、定性研究：</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涵义：指对事物的质的方面的分析和研究。</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作用：有助于识别对象属性，对之进行要素分析和结构整合。</a:t>
            </a:r>
          </a:p>
          <a:p>
            <a:pPr lvl="3"/>
            <a:r>
              <a:rPr lang="en-US" altLang="zh-CN" sz="2000" spc="600" dirty="0">
                <a:latin typeface="微软雅黑" pitchFamily="34" charset="-122"/>
                <a:ea typeface="微软雅黑" pitchFamily="34" charset="-122"/>
                <a:sym typeface="字魂36号-正文宋楷" panose="02000000000000000000" pitchFamily="2" charset="-122"/>
              </a:rPr>
              <a:t>				</a:t>
            </a: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、定量研究：</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涵义：指对于事物的量的方面的分析和研究。</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意义：有助于了解事物客观真相，获得对事物因果关系的了解。</a:t>
            </a:r>
            <a:endParaRPr lang="en-US" altLang="zh-CN" sz="2000" spc="600" dirty="0">
              <a:latin typeface="微软雅黑" pitchFamily="34" charset="-122"/>
              <a:ea typeface="微软雅黑" pitchFamily="34" charset="-122"/>
              <a:sym typeface="字魂36号-正文宋楷" panose="02000000000000000000" pitchFamily="2" charset="-122"/>
            </a:endParaRPr>
          </a:p>
          <a:p>
            <a:pPr lvl="3"/>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、两种研究的辩证统一：</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定性研究是定量研究的基础和前提；</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定量研究是定性研究的进一步细化和精确化；</a:t>
            </a:r>
            <a:endParaRPr lang="en-US" altLang="zh-CN" sz="2000" spc="600" dirty="0">
              <a:latin typeface="微软雅黑" pitchFamily="34" charset="-122"/>
              <a:ea typeface="微软雅黑" pitchFamily="34" charset="-122"/>
              <a:sym typeface="字魂36号-正文宋楷" panose="02000000000000000000" pitchFamily="2" charset="-122"/>
            </a:endParaRPr>
          </a:p>
          <a:p>
            <a:pPr marL="1714500" lvl="3"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在人文社会科学的各个阶段，注重两者的协调运作</a:t>
            </a:r>
            <a:endParaRPr lang="en-US" altLang="zh-CN" sz="2000" spc="600" dirty="0">
              <a:latin typeface="微软雅黑" pitchFamily="34" charset="-122"/>
              <a:ea typeface="微软雅黑" pitchFamily="34" charset="-122"/>
              <a:sym typeface="字魂36号-正文宋楷" panose="02000000000000000000" pitchFamily="2" charset="-122"/>
            </a:endParaRPr>
          </a:p>
          <a:p>
            <a:pPr lvl="3"/>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5" name="椭圆 4"/>
          <p:cNvSpPr/>
          <p:nvPr/>
        </p:nvSpPr>
        <p:spPr>
          <a:xfrm>
            <a:off x="481946" y="192405"/>
            <a:ext cx="964470" cy="954751"/>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702526" y="377392"/>
            <a:ext cx="6226384"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人文社会科学的研究方法</a:t>
            </a:r>
          </a:p>
        </p:txBody>
      </p:sp>
    </p:spTree>
    <p:extLst>
      <p:ext uri="{BB962C8B-B14F-4D97-AF65-F5344CB8AC3E}">
        <p14:creationId xmlns:p14="http://schemas.microsoft.com/office/powerpoint/2010/main" val="1620516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9258" y="1568336"/>
            <a:ext cx="11737571" cy="4093428"/>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a:t>
            </a:r>
            <a:r>
              <a:rPr lang="zh-CN" altLang="en-US" sz="2000" u="sng" spc="600" dirty="0">
                <a:latin typeface="微软雅黑" pitchFamily="34" charset="-122"/>
                <a:ea typeface="微软雅黑" pitchFamily="34" charset="-122"/>
                <a:sym typeface="字魂36号-正文宋楷" panose="02000000000000000000" pitchFamily="2" charset="-122"/>
              </a:rPr>
              <a:t>调查方法</a:t>
            </a:r>
            <a:endParaRPr lang="en-US" altLang="zh-CN" sz="2000" u="sng"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、涵义：指以相关理论为指导，通过假设提出概念，形成指标体系、设计问卷，采用抽样的方法，一句样本，将所获得的数据进行分析并推断总体特征，以达到对宏观复杂的人文社会现象的认识的方法。</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、功能：分析样本以达到对总体的认识</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、特点：样本的随机性、操作方法的灵活性、数据的可处理性</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4</a:t>
            </a:r>
            <a:r>
              <a:rPr lang="zh-CN" altLang="en-US" sz="2000" spc="600" dirty="0">
                <a:latin typeface="微软雅黑" pitchFamily="34" charset="-122"/>
                <a:ea typeface="微软雅黑" pitchFamily="34" charset="-122"/>
                <a:sym typeface="字魂36号-正文宋楷" panose="02000000000000000000" pitchFamily="2" charset="-122"/>
              </a:rPr>
              <a:t>、具体形式：定额抽样；概率抽样</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5</a:t>
            </a:r>
            <a:r>
              <a:rPr lang="zh-CN" altLang="en-US" sz="2000" spc="600" dirty="0">
                <a:latin typeface="微软雅黑" pitchFamily="34" charset="-122"/>
                <a:ea typeface="微软雅黑" pitchFamily="34" charset="-122"/>
                <a:sym typeface="字魂36号-正文宋楷" panose="02000000000000000000" pitchFamily="2" charset="-122"/>
              </a:rPr>
              <a:t>、抽样方法的类型：简单随机抽样；系统抽样；分层抽样</a:t>
            </a:r>
            <a:endParaRPr lang="en-US" altLang="zh-CN" sz="2000" spc="600" dirty="0">
              <a:latin typeface="微软雅黑" pitchFamily="34" charset="-122"/>
              <a:ea typeface="微软雅黑" pitchFamily="34" charset="-122"/>
              <a:sym typeface="字魂36号-正文宋楷" panose="02000000000000000000" pitchFamily="2" charset="-122"/>
            </a:endParaRPr>
          </a:p>
          <a:p>
            <a:pPr lvl="3"/>
            <a:r>
              <a:rPr lang="en-US" altLang="zh-CN" sz="2000" spc="600" dirty="0">
                <a:latin typeface="微软雅黑" pitchFamily="34" charset="-122"/>
                <a:ea typeface="微软雅黑" pitchFamily="34" charset="-122"/>
                <a:sym typeface="字魂36号-正文宋楷" panose="02000000000000000000" pitchFamily="2" charset="-122"/>
              </a:rPr>
              <a:t>				</a:t>
            </a:r>
          </a:p>
          <a:p>
            <a:r>
              <a:rPr lang="zh-CN" altLang="en-US" sz="2000" spc="600" dirty="0">
                <a:latin typeface="微软雅黑" pitchFamily="34" charset="-122"/>
                <a:ea typeface="微软雅黑" pitchFamily="34" charset="-122"/>
                <a:sym typeface="字魂36号-正文宋楷" panose="02000000000000000000" pitchFamily="2" charset="-122"/>
              </a:rPr>
              <a:t>（二）</a:t>
            </a:r>
            <a:r>
              <a:rPr lang="zh-CN" altLang="en-US" sz="2000" u="sng" spc="600" dirty="0">
                <a:latin typeface="微软雅黑" pitchFamily="34" charset="-122"/>
                <a:ea typeface="微软雅黑" pitchFamily="34" charset="-122"/>
                <a:sym typeface="字魂36号-正文宋楷" panose="02000000000000000000" pitchFamily="2" charset="-122"/>
              </a:rPr>
              <a:t>实地方法</a:t>
            </a:r>
            <a:endParaRPr lang="en-US" altLang="zh-CN" sz="2000" u="sng"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、涵义：通过对人文社会实践活动中的初始观察，运用归纳和推理的方法，得出一般性的结论；并据此作进一步观察，导致对结论的修正。</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、优缺点：优势在于客观性；劣势在于研究可能出现偏差。</a:t>
            </a:r>
            <a:endParaRPr lang="en-US" altLang="zh-CN" sz="2000" spc="600" dirty="0">
              <a:latin typeface="微软雅黑" pitchFamily="34" charset="-122"/>
              <a:ea typeface="微软雅黑" pitchFamily="34" charset="-122"/>
              <a:sym typeface="字魂36号-正文宋楷" panose="02000000000000000000" pitchFamily="2" charset="-122"/>
            </a:endParaRPr>
          </a:p>
        </p:txBody>
      </p:sp>
      <p:pic>
        <p:nvPicPr>
          <p:cNvPr id="6" name="图片 5">
            <a:extLst>
              <a:ext uri="{FF2B5EF4-FFF2-40B4-BE49-F238E27FC236}">
                <a16:creationId xmlns:a16="http://schemas.microsoft.com/office/drawing/2014/main" id="{0D0C6E30-8A1C-44BB-BC91-022E9498145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46473" y="-1082170"/>
            <a:ext cx="4211782" cy="4211782"/>
          </a:xfrm>
          <a:custGeom>
            <a:avLst/>
            <a:gdLst>
              <a:gd name="connsiteX0" fmla="*/ 3052375 w 5255683"/>
              <a:gd name="connsiteY0" fmla="*/ 0 h 5255683"/>
              <a:gd name="connsiteX1" fmla="*/ 5255683 w 5255683"/>
              <a:gd name="connsiteY1" fmla="*/ 0 h 5255683"/>
              <a:gd name="connsiteX2" fmla="*/ 5255683 w 5255683"/>
              <a:gd name="connsiteY2" fmla="*/ 2836563 h 5255683"/>
              <a:gd name="connsiteX3" fmla="*/ 2627843 w 5255683"/>
              <a:gd name="connsiteY3" fmla="*/ 2836563 h 5255683"/>
              <a:gd name="connsiteX4" fmla="*/ 2627843 w 5255683"/>
              <a:gd name="connsiteY4" fmla="*/ 5046363 h 5255683"/>
              <a:gd name="connsiteX5" fmla="*/ 5255683 w 5255683"/>
              <a:gd name="connsiteY5" fmla="*/ 5046363 h 5255683"/>
              <a:gd name="connsiteX6" fmla="*/ 5255683 w 5255683"/>
              <a:gd name="connsiteY6" fmla="*/ 5255683 h 5255683"/>
              <a:gd name="connsiteX7" fmla="*/ 0 w 5255683"/>
              <a:gd name="connsiteY7" fmla="*/ 5255683 h 5255683"/>
              <a:gd name="connsiteX8" fmla="*/ 0 w 5255683"/>
              <a:gd name="connsiteY8" fmla="*/ 1898839 h 5255683"/>
              <a:gd name="connsiteX9" fmla="*/ 3052375 w 5255683"/>
              <a:gd name="connsiteY9" fmla="*/ 1898839 h 525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55683" h="5255683">
                <a:moveTo>
                  <a:pt x="3052375" y="0"/>
                </a:moveTo>
                <a:lnTo>
                  <a:pt x="5255683" y="0"/>
                </a:lnTo>
                <a:lnTo>
                  <a:pt x="5255683" y="2836563"/>
                </a:lnTo>
                <a:lnTo>
                  <a:pt x="2627843" y="2836563"/>
                </a:lnTo>
                <a:lnTo>
                  <a:pt x="2627843" y="5046363"/>
                </a:lnTo>
                <a:lnTo>
                  <a:pt x="5255683" y="5046363"/>
                </a:lnTo>
                <a:lnTo>
                  <a:pt x="5255683" y="5255683"/>
                </a:lnTo>
                <a:lnTo>
                  <a:pt x="0" y="5255683"/>
                </a:lnTo>
                <a:lnTo>
                  <a:pt x="0" y="1898839"/>
                </a:lnTo>
                <a:lnTo>
                  <a:pt x="3052375" y="1898839"/>
                </a:lnTo>
                <a:close/>
              </a:path>
            </a:pathLst>
          </a:custGeom>
        </p:spPr>
      </p:pic>
      <p:grpSp>
        <p:nvGrpSpPr>
          <p:cNvPr id="39" name="组合 38"/>
          <p:cNvGrpSpPr/>
          <p:nvPr/>
        </p:nvGrpSpPr>
        <p:grpSpPr>
          <a:xfrm>
            <a:off x="2332433" y="5661764"/>
            <a:ext cx="6363827" cy="1037695"/>
            <a:chOff x="2332433" y="5661764"/>
            <a:chExt cx="6363827" cy="1037695"/>
          </a:xfrm>
        </p:grpSpPr>
        <p:sp>
          <p:nvSpPr>
            <p:cNvPr id="18" name="矩形 17"/>
            <p:cNvSpPr/>
            <p:nvPr/>
          </p:nvSpPr>
          <p:spPr>
            <a:xfrm>
              <a:off x="5619403" y="5661764"/>
              <a:ext cx="1097280" cy="545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937272" y="5661764"/>
              <a:ext cx="1097280" cy="545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332433" y="5661764"/>
              <a:ext cx="1097280" cy="545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210137" y="5661764"/>
              <a:ext cx="1097280" cy="545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2500983" y="5749843"/>
              <a:ext cx="881149" cy="369332"/>
            </a:xfrm>
            <a:prstGeom prst="rect">
              <a:avLst/>
            </a:prstGeom>
            <a:noFill/>
          </p:spPr>
          <p:txBody>
            <a:bodyPr wrap="square" rtlCol="0">
              <a:spAutoFit/>
            </a:bodyPr>
            <a:lstStyle/>
            <a:p>
              <a:r>
                <a:rPr lang="zh-CN" altLang="en-US" dirty="0"/>
                <a:t>观察</a:t>
              </a:r>
            </a:p>
          </p:txBody>
        </p:sp>
        <p:sp>
          <p:nvSpPr>
            <p:cNvPr id="23" name="TextBox 22"/>
            <p:cNvSpPr txBox="1"/>
            <p:nvPr/>
          </p:nvSpPr>
          <p:spPr>
            <a:xfrm>
              <a:off x="4153403" y="5749843"/>
              <a:ext cx="881149" cy="369332"/>
            </a:xfrm>
            <a:prstGeom prst="rect">
              <a:avLst/>
            </a:prstGeom>
            <a:noFill/>
          </p:spPr>
          <p:txBody>
            <a:bodyPr wrap="square" rtlCol="0">
              <a:spAutoFit/>
            </a:bodyPr>
            <a:lstStyle/>
            <a:p>
              <a:r>
                <a:rPr lang="zh-CN" altLang="en-US" dirty="0"/>
                <a:t>记录</a:t>
              </a:r>
            </a:p>
          </p:txBody>
        </p:sp>
        <p:sp>
          <p:nvSpPr>
            <p:cNvPr id="24" name="TextBox 23"/>
            <p:cNvSpPr txBox="1"/>
            <p:nvPr/>
          </p:nvSpPr>
          <p:spPr>
            <a:xfrm>
              <a:off x="5818909" y="5749065"/>
              <a:ext cx="881149" cy="369332"/>
            </a:xfrm>
            <a:prstGeom prst="rect">
              <a:avLst/>
            </a:prstGeom>
            <a:noFill/>
          </p:spPr>
          <p:txBody>
            <a:bodyPr wrap="square" rtlCol="0">
              <a:spAutoFit/>
            </a:bodyPr>
            <a:lstStyle/>
            <a:p>
              <a:r>
                <a:rPr lang="zh-CN" altLang="en-US" dirty="0"/>
                <a:t>分析</a:t>
              </a:r>
            </a:p>
          </p:txBody>
        </p:sp>
        <p:sp>
          <p:nvSpPr>
            <p:cNvPr id="25" name="TextBox 24"/>
            <p:cNvSpPr txBox="1"/>
            <p:nvPr/>
          </p:nvSpPr>
          <p:spPr>
            <a:xfrm>
              <a:off x="7374537" y="5749843"/>
              <a:ext cx="881149" cy="369332"/>
            </a:xfrm>
            <a:prstGeom prst="rect">
              <a:avLst/>
            </a:prstGeom>
            <a:noFill/>
          </p:spPr>
          <p:txBody>
            <a:bodyPr wrap="square" rtlCol="0">
              <a:spAutoFit/>
            </a:bodyPr>
            <a:lstStyle/>
            <a:p>
              <a:r>
                <a:rPr lang="zh-CN" altLang="en-US" dirty="0"/>
                <a:t>结论</a:t>
              </a:r>
            </a:p>
          </p:txBody>
        </p:sp>
        <p:cxnSp>
          <p:nvCxnSpPr>
            <p:cNvPr id="27" name="直接箭头连接符 26"/>
            <p:cNvCxnSpPr>
              <a:stCxn id="20" idx="3"/>
              <a:endCxn id="19" idx="1"/>
            </p:cNvCxnSpPr>
            <p:nvPr/>
          </p:nvCxnSpPr>
          <p:spPr>
            <a:xfrm>
              <a:off x="3429713" y="5934509"/>
              <a:ext cx="5075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111844" y="5934509"/>
              <a:ext cx="5075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6700058" y="5953127"/>
              <a:ext cx="5075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肘形连接符 32"/>
            <p:cNvCxnSpPr>
              <a:stCxn id="20" idx="2"/>
              <a:endCxn id="21" idx="2"/>
            </p:cNvCxnSpPr>
            <p:nvPr/>
          </p:nvCxnSpPr>
          <p:spPr>
            <a:xfrm rot="16200000" flipH="1">
              <a:off x="5319925" y="3768402"/>
              <a:ext cx="12700" cy="4877704"/>
            </a:xfrm>
            <a:prstGeom prst="bentConnector3">
              <a:avLst>
                <a:gd name="adj1" fmla="val 271636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937760" y="6200903"/>
              <a:ext cx="881149" cy="369332"/>
            </a:xfrm>
            <a:prstGeom prst="rect">
              <a:avLst/>
            </a:prstGeom>
            <a:noFill/>
          </p:spPr>
          <p:txBody>
            <a:bodyPr wrap="square" rtlCol="0">
              <a:spAutoFit/>
            </a:bodyPr>
            <a:lstStyle/>
            <a:p>
              <a:r>
                <a:rPr lang="zh-CN" altLang="en-US" dirty="0"/>
                <a:t>修正</a:t>
              </a:r>
            </a:p>
          </p:txBody>
        </p:sp>
        <p:sp>
          <p:nvSpPr>
            <p:cNvPr id="38" name="TextBox 37"/>
            <p:cNvSpPr txBox="1"/>
            <p:nvPr/>
          </p:nvSpPr>
          <p:spPr>
            <a:xfrm>
              <a:off x="7815111" y="6330127"/>
              <a:ext cx="881149" cy="369332"/>
            </a:xfrm>
            <a:prstGeom prst="rect">
              <a:avLst/>
            </a:prstGeom>
            <a:noFill/>
          </p:spPr>
          <p:txBody>
            <a:bodyPr wrap="square" rtlCol="0">
              <a:spAutoFit/>
            </a:bodyPr>
            <a:lstStyle/>
            <a:p>
              <a:r>
                <a:rPr lang="zh-CN" altLang="en-US" dirty="0"/>
                <a:t>运用</a:t>
              </a:r>
            </a:p>
          </p:txBody>
        </p:sp>
      </p:grpSp>
      <p:sp>
        <p:nvSpPr>
          <p:cNvPr id="40" name="椭圆 39"/>
          <p:cNvSpPr/>
          <p:nvPr/>
        </p:nvSpPr>
        <p:spPr>
          <a:xfrm>
            <a:off x="481946" y="192405"/>
            <a:ext cx="964470" cy="954751"/>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26" name="矩形 25"/>
          <p:cNvSpPr/>
          <p:nvPr/>
        </p:nvSpPr>
        <p:spPr>
          <a:xfrm>
            <a:off x="622413" y="389024"/>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人文社会科学研究的具体方法</a:t>
            </a:r>
          </a:p>
        </p:txBody>
      </p:sp>
    </p:spTree>
    <p:extLst>
      <p:ext uri="{BB962C8B-B14F-4D97-AF65-F5344CB8AC3E}">
        <p14:creationId xmlns:p14="http://schemas.microsoft.com/office/powerpoint/2010/main" val="488677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9258" y="1568336"/>
            <a:ext cx="11737571" cy="3785652"/>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a:t>
            </a:r>
            <a:r>
              <a:rPr lang="zh-CN" altLang="en-US" sz="2000" u="sng" spc="600" dirty="0">
                <a:latin typeface="微软雅黑" pitchFamily="34" charset="-122"/>
                <a:ea typeface="微软雅黑" pitchFamily="34" charset="-122"/>
                <a:sym typeface="字魂36号-正文宋楷" panose="02000000000000000000" pitchFamily="2" charset="-122"/>
              </a:rPr>
              <a:t>文献情报方法</a:t>
            </a:r>
            <a:endParaRPr lang="en-US" altLang="zh-CN" sz="2000" u="sng" spc="600" dirty="0">
              <a:latin typeface="微软雅黑" pitchFamily="34" charset="-122"/>
              <a:ea typeface="微软雅黑" pitchFamily="34" charset="-122"/>
              <a:sym typeface="字魂36号-正文宋楷" panose="02000000000000000000" pitchFamily="2" charset="-122"/>
            </a:endParaRPr>
          </a:p>
          <a:p>
            <a:endParaRPr lang="en-US" altLang="zh-CN" sz="2000" u="sng"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、内容分析</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）涵义：主要使用书面文献，对信息作专题分析</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）内容分析采用的主要方法：抽样方法</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3</a:t>
            </a:r>
            <a:r>
              <a:rPr lang="zh-CN" altLang="en-US" sz="2000" spc="600" dirty="0">
                <a:latin typeface="微软雅黑" pitchFamily="34" charset="-122"/>
                <a:ea typeface="微软雅黑" pitchFamily="34" charset="-122"/>
                <a:sym typeface="字魂36号-正文宋楷" panose="02000000000000000000" pitchFamily="2" charset="-122"/>
              </a:rPr>
              <a:t>）基本做法：编录和记录信息的潜在内容</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、现存统计资料分析：真实可靠性，保障能够根据现存统计资料得到可</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靠的结论</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、历史比较研究：根据历史的记录，进行纵向比较，分析出其中的结论</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（对待历史记录要进行具体分析，区别真假。）</a:t>
            </a:r>
            <a:endParaRPr lang="en-US" altLang="zh-CN" sz="2000" spc="600" dirty="0">
              <a:latin typeface="微软雅黑" pitchFamily="34" charset="-122"/>
              <a:ea typeface="微软雅黑" pitchFamily="34" charset="-122"/>
              <a:sym typeface="字魂36号-正文宋楷" panose="02000000000000000000" pitchFamily="2" charset="-122"/>
            </a:endParaRPr>
          </a:p>
        </p:txBody>
      </p:sp>
      <p:pic>
        <p:nvPicPr>
          <p:cNvPr id="6" name="图片 5">
            <a:extLst>
              <a:ext uri="{FF2B5EF4-FFF2-40B4-BE49-F238E27FC236}">
                <a16:creationId xmlns:a16="http://schemas.microsoft.com/office/drawing/2014/main" id="{0D0C6E30-8A1C-44BB-BC91-022E9498145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46473" y="-1082170"/>
            <a:ext cx="4211782" cy="4211782"/>
          </a:xfrm>
          <a:custGeom>
            <a:avLst/>
            <a:gdLst>
              <a:gd name="connsiteX0" fmla="*/ 3052375 w 5255683"/>
              <a:gd name="connsiteY0" fmla="*/ 0 h 5255683"/>
              <a:gd name="connsiteX1" fmla="*/ 5255683 w 5255683"/>
              <a:gd name="connsiteY1" fmla="*/ 0 h 5255683"/>
              <a:gd name="connsiteX2" fmla="*/ 5255683 w 5255683"/>
              <a:gd name="connsiteY2" fmla="*/ 2836563 h 5255683"/>
              <a:gd name="connsiteX3" fmla="*/ 2627843 w 5255683"/>
              <a:gd name="connsiteY3" fmla="*/ 2836563 h 5255683"/>
              <a:gd name="connsiteX4" fmla="*/ 2627843 w 5255683"/>
              <a:gd name="connsiteY4" fmla="*/ 5046363 h 5255683"/>
              <a:gd name="connsiteX5" fmla="*/ 5255683 w 5255683"/>
              <a:gd name="connsiteY5" fmla="*/ 5046363 h 5255683"/>
              <a:gd name="connsiteX6" fmla="*/ 5255683 w 5255683"/>
              <a:gd name="connsiteY6" fmla="*/ 5255683 h 5255683"/>
              <a:gd name="connsiteX7" fmla="*/ 0 w 5255683"/>
              <a:gd name="connsiteY7" fmla="*/ 5255683 h 5255683"/>
              <a:gd name="connsiteX8" fmla="*/ 0 w 5255683"/>
              <a:gd name="connsiteY8" fmla="*/ 1898839 h 5255683"/>
              <a:gd name="connsiteX9" fmla="*/ 3052375 w 5255683"/>
              <a:gd name="connsiteY9" fmla="*/ 1898839 h 525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55683" h="5255683">
                <a:moveTo>
                  <a:pt x="3052375" y="0"/>
                </a:moveTo>
                <a:lnTo>
                  <a:pt x="5255683" y="0"/>
                </a:lnTo>
                <a:lnTo>
                  <a:pt x="5255683" y="2836563"/>
                </a:lnTo>
                <a:lnTo>
                  <a:pt x="2627843" y="2836563"/>
                </a:lnTo>
                <a:lnTo>
                  <a:pt x="2627843" y="5046363"/>
                </a:lnTo>
                <a:lnTo>
                  <a:pt x="5255683" y="5046363"/>
                </a:lnTo>
                <a:lnTo>
                  <a:pt x="5255683" y="5255683"/>
                </a:lnTo>
                <a:lnTo>
                  <a:pt x="0" y="5255683"/>
                </a:lnTo>
                <a:lnTo>
                  <a:pt x="0" y="1898839"/>
                </a:lnTo>
                <a:lnTo>
                  <a:pt x="3052375" y="1898839"/>
                </a:lnTo>
                <a:close/>
              </a:path>
            </a:pathLst>
          </a:custGeom>
        </p:spPr>
      </p:pic>
      <p:pic>
        <p:nvPicPr>
          <p:cNvPr id="26" name="图片 25"/>
          <p:cNvPicPr>
            <a:picLocks noChangeAspect="1"/>
          </p:cNvPicPr>
          <p:nvPr/>
        </p:nvPicPr>
        <p:blipFill rotWithShape="1">
          <a:blip r:embed="rId4" cstate="email">
            <a:lum bright="70000" contrast="-70000"/>
            <a:extLst>
              <a:ext uri="{28A0092B-C50C-407E-A947-70E740481C1C}">
                <a14:useLocalDpi xmlns:a14="http://schemas.microsoft.com/office/drawing/2010/main"/>
              </a:ext>
            </a:extLst>
          </a:blip>
          <a:srcRect/>
          <a:stretch/>
        </p:blipFill>
        <p:spPr>
          <a:xfrm>
            <a:off x="8844742" y="-709050"/>
            <a:ext cx="1993375" cy="1440383"/>
          </a:xfrm>
          <a:prstGeom prst="rect">
            <a:avLst/>
          </a:prstGeom>
        </p:spPr>
      </p:pic>
      <p:pic>
        <p:nvPicPr>
          <p:cNvPr id="30" name="图片 29"/>
          <p:cNvPicPr>
            <a:picLocks noChangeAspect="1"/>
          </p:cNvPicPr>
          <p:nvPr/>
        </p:nvPicPr>
        <p:blipFill rotWithShape="1">
          <a:blip r:embed="rId4" cstate="email">
            <a:lum bright="70000" contrast="-70000"/>
            <a:extLst>
              <a:ext uri="{28A0092B-C50C-407E-A947-70E740481C1C}">
                <a14:useLocalDpi xmlns:a14="http://schemas.microsoft.com/office/drawing/2010/main"/>
              </a:ext>
            </a:extLst>
          </a:blip>
          <a:srcRect/>
          <a:stretch/>
        </p:blipFill>
        <p:spPr>
          <a:xfrm>
            <a:off x="10252364" y="804519"/>
            <a:ext cx="1993375" cy="1440383"/>
          </a:xfrm>
          <a:prstGeom prst="rect">
            <a:avLst/>
          </a:prstGeom>
        </p:spPr>
      </p:pic>
      <p:grpSp>
        <p:nvGrpSpPr>
          <p:cNvPr id="2" name="组合 1"/>
          <p:cNvGrpSpPr/>
          <p:nvPr/>
        </p:nvGrpSpPr>
        <p:grpSpPr>
          <a:xfrm>
            <a:off x="481946" y="192405"/>
            <a:ext cx="7341477" cy="954751"/>
            <a:chOff x="481946" y="192405"/>
            <a:chExt cx="7341477" cy="954751"/>
          </a:xfrm>
        </p:grpSpPr>
        <p:sp>
          <p:nvSpPr>
            <p:cNvPr id="31" name="椭圆 30"/>
            <p:cNvSpPr/>
            <p:nvPr/>
          </p:nvSpPr>
          <p:spPr>
            <a:xfrm>
              <a:off x="481946" y="192405"/>
              <a:ext cx="964470" cy="954751"/>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8" name="矩形 7"/>
            <p:cNvSpPr/>
            <p:nvPr/>
          </p:nvSpPr>
          <p:spPr>
            <a:xfrm>
              <a:off x="622413" y="389024"/>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人文社会科学研究的具体方法</a:t>
              </a:r>
            </a:p>
          </p:txBody>
        </p:sp>
      </p:grpSp>
    </p:spTree>
    <p:extLst>
      <p:ext uri="{BB962C8B-B14F-4D97-AF65-F5344CB8AC3E}">
        <p14:creationId xmlns:p14="http://schemas.microsoft.com/office/powerpoint/2010/main" val="35204203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94890" y="474785"/>
            <a:ext cx="4108877" cy="584775"/>
          </a:xfrm>
          <a:prstGeom prst="rect">
            <a:avLst/>
          </a:prstGeom>
        </p:spPr>
        <p:txBody>
          <a:bodyPr wrap="square">
            <a:spAutoFit/>
          </a:bodyPr>
          <a:lstStyle/>
          <a:p>
            <a:r>
              <a:rPr lang="zh-CN" altLang="en-US" sz="3200" b="1" dirty="0">
                <a:latin typeface="华文行楷" pitchFamily="2" charset="-122"/>
                <a:ea typeface="华文行楷" pitchFamily="2" charset="-122"/>
                <a:sym typeface="字魂36号-正文宋楷" panose="02000000000000000000" pitchFamily="2" charset="-122"/>
              </a:rPr>
              <a:t>本章小结</a:t>
            </a:r>
            <a:endParaRPr lang="en-US" altLang="zh-CN" sz="3200" b="1" dirty="0">
              <a:latin typeface="华文行楷" pitchFamily="2" charset="-122"/>
              <a:ea typeface="华文行楷" pitchFamily="2" charset="-122"/>
              <a:sym typeface="字魂36号-正文宋楷" panose="02000000000000000000" pitchFamily="2" charset="-122"/>
            </a:endParaRPr>
          </a:p>
        </p:txBody>
      </p:sp>
      <p:pic>
        <p:nvPicPr>
          <p:cNvPr id="16" name="图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20" y="484128"/>
            <a:ext cx="272970" cy="279384"/>
          </a:xfrm>
          <a:prstGeom prst="rect">
            <a:avLst/>
          </a:prstGeom>
        </p:spPr>
      </p:pic>
      <p:grpSp>
        <p:nvGrpSpPr>
          <p:cNvPr id="10" name="组合 9"/>
          <p:cNvGrpSpPr/>
          <p:nvPr/>
        </p:nvGrpSpPr>
        <p:grpSpPr>
          <a:xfrm>
            <a:off x="1382503" y="1713012"/>
            <a:ext cx="9174660" cy="3411414"/>
            <a:chOff x="2346780" y="1889455"/>
            <a:chExt cx="9174660" cy="3411414"/>
          </a:xfrm>
        </p:grpSpPr>
        <p:cxnSp>
          <p:nvCxnSpPr>
            <p:cNvPr id="15" name="直接连接符 14"/>
            <p:cNvCxnSpPr/>
            <p:nvPr/>
          </p:nvCxnSpPr>
          <p:spPr>
            <a:xfrm>
              <a:off x="2663298" y="2344053"/>
              <a:ext cx="26505" cy="29287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354330" y="2136510"/>
              <a:ext cx="8167110" cy="707886"/>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人文社会科学的一般方法：理性批判和情感激发；定性研究和定量研究。</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3" name="椭圆 2"/>
            <p:cNvSpPr/>
            <p:nvPr/>
          </p:nvSpPr>
          <p:spPr>
            <a:xfrm>
              <a:off x="2346780" y="1889455"/>
              <a:ext cx="648000" cy="648000"/>
            </a:xfrm>
            <a:prstGeom prst="ellipse">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4" name="矩形 3"/>
            <p:cNvSpPr/>
            <p:nvPr/>
          </p:nvSpPr>
          <p:spPr>
            <a:xfrm>
              <a:off x="2426292" y="1982622"/>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壹</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5" name="椭圆 4"/>
            <p:cNvSpPr/>
            <p:nvPr/>
          </p:nvSpPr>
          <p:spPr>
            <a:xfrm>
              <a:off x="2346780" y="3320348"/>
              <a:ext cx="648000" cy="648000"/>
            </a:xfrm>
            <a:prstGeom prst="ellipse">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2426292" y="3413515"/>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贰</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8" name="矩形 7"/>
            <p:cNvSpPr/>
            <p:nvPr/>
          </p:nvSpPr>
          <p:spPr>
            <a:xfrm>
              <a:off x="2426292" y="4839204"/>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叁</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18" name="矩形 17"/>
            <p:cNvSpPr/>
            <p:nvPr/>
          </p:nvSpPr>
          <p:spPr>
            <a:xfrm>
              <a:off x="3354331" y="3444293"/>
              <a:ext cx="7851225" cy="1631216"/>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人文社会科学研究的具体方法：</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pPr marL="342900"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调查方法</a:t>
              </a:r>
              <a:endParaRPr lang="en-US" altLang="zh-CN" sz="2000" spc="600" dirty="0">
                <a:latin typeface="微软雅黑" pitchFamily="34" charset="-122"/>
                <a:ea typeface="微软雅黑" pitchFamily="34" charset="-122"/>
                <a:sym typeface="字魂36号-正文宋楷" panose="02000000000000000000" pitchFamily="2" charset="-122"/>
              </a:endParaRPr>
            </a:p>
            <a:p>
              <a:pPr marL="342900"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实地方法</a:t>
              </a:r>
              <a:endParaRPr lang="en-US" altLang="zh-CN" sz="2000" spc="600" dirty="0">
                <a:latin typeface="微软雅黑" pitchFamily="34" charset="-122"/>
                <a:ea typeface="微软雅黑" pitchFamily="34" charset="-122"/>
                <a:sym typeface="字魂36号-正文宋楷" panose="02000000000000000000" pitchFamily="2" charset="-122"/>
              </a:endParaRPr>
            </a:p>
            <a:p>
              <a:pPr marL="342900"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文献情报方法</a:t>
              </a:r>
              <a:endParaRPr lang="en-US" altLang="zh-CN" sz="2000" spc="600" dirty="0">
                <a:latin typeface="微软雅黑" pitchFamily="34" charset="-122"/>
                <a:ea typeface="微软雅黑" pitchFamily="34" charset="-122"/>
                <a:sym typeface="字魂36号-正文宋楷" panose="02000000000000000000" pitchFamily="2" charset="-122"/>
              </a:endParaRPr>
            </a:p>
          </p:txBody>
        </p:sp>
      </p:grpSp>
      <p:pic>
        <p:nvPicPr>
          <p:cNvPr id="17" name="图片 16">
            <a:extLst>
              <a:ext uri="{FF2B5EF4-FFF2-40B4-BE49-F238E27FC236}">
                <a16:creationId xmlns:a16="http://schemas.microsoft.com/office/drawing/2014/main" id="{0D0C6E30-8A1C-44BB-BC91-022E9498145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73608" y="1806179"/>
            <a:ext cx="5752918" cy="5752918"/>
          </a:xfrm>
          <a:custGeom>
            <a:avLst/>
            <a:gdLst>
              <a:gd name="connsiteX0" fmla="*/ 3052375 w 5255683"/>
              <a:gd name="connsiteY0" fmla="*/ 0 h 5255683"/>
              <a:gd name="connsiteX1" fmla="*/ 5255683 w 5255683"/>
              <a:gd name="connsiteY1" fmla="*/ 0 h 5255683"/>
              <a:gd name="connsiteX2" fmla="*/ 5255683 w 5255683"/>
              <a:gd name="connsiteY2" fmla="*/ 2836563 h 5255683"/>
              <a:gd name="connsiteX3" fmla="*/ 2627843 w 5255683"/>
              <a:gd name="connsiteY3" fmla="*/ 2836563 h 5255683"/>
              <a:gd name="connsiteX4" fmla="*/ 2627843 w 5255683"/>
              <a:gd name="connsiteY4" fmla="*/ 5046363 h 5255683"/>
              <a:gd name="connsiteX5" fmla="*/ 5255683 w 5255683"/>
              <a:gd name="connsiteY5" fmla="*/ 5046363 h 5255683"/>
              <a:gd name="connsiteX6" fmla="*/ 5255683 w 5255683"/>
              <a:gd name="connsiteY6" fmla="*/ 5255683 h 5255683"/>
              <a:gd name="connsiteX7" fmla="*/ 0 w 5255683"/>
              <a:gd name="connsiteY7" fmla="*/ 5255683 h 5255683"/>
              <a:gd name="connsiteX8" fmla="*/ 0 w 5255683"/>
              <a:gd name="connsiteY8" fmla="*/ 1898839 h 5255683"/>
              <a:gd name="connsiteX9" fmla="*/ 3052375 w 5255683"/>
              <a:gd name="connsiteY9" fmla="*/ 1898839 h 525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55683" h="5255683">
                <a:moveTo>
                  <a:pt x="3052375" y="0"/>
                </a:moveTo>
                <a:lnTo>
                  <a:pt x="5255683" y="0"/>
                </a:lnTo>
                <a:lnTo>
                  <a:pt x="5255683" y="2836563"/>
                </a:lnTo>
                <a:lnTo>
                  <a:pt x="2627843" y="2836563"/>
                </a:lnTo>
                <a:lnTo>
                  <a:pt x="2627843" y="5046363"/>
                </a:lnTo>
                <a:lnTo>
                  <a:pt x="5255683" y="5046363"/>
                </a:lnTo>
                <a:lnTo>
                  <a:pt x="5255683" y="5255683"/>
                </a:lnTo>
                <a:lnTo>
                  <a:pt x="0" y="5255683"/>
                </a:lnTo>
                <a:lnTo>
                  <a:pt x="0" y="1898839"/>
                </a:lnTo>
                <a:lnTo>
                  <a:pt x="3052375" y="1898839"/>
                </a:lnTo>
                <a:close/>
              </a:path>
            </a:pathLst>
          </a:custGeom>
        </p:spPr>
      </p:pic>
      <p:pic>
        <p:nvPicPr>
          <p:cNvPr id="21" name="图片 20"/>
          <p:cNvPicPr>
            <a:picLocks noChangeAspect="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a:xfrm>
            <a:off x="7444667" y="2037011"/>
            <a:ext cx="2627842" cy="1898839"/>
          </a:xfrm>
          <a:prstGeom prst="rect">
            <a:avLst/>
          </a:prstGeom>
        </p:spPr>
      </p:pic>
      <p:pic>
        <p:nvPicPr>
          <p:cNvPr id="22" name="图片 21">
            <a:extLst>
              <a:ext uri="{FF2B5EF4-FFF2-40B4-BE49-F238E27FC236}">
                <a16:creationId xmlns:a16="http://schemas.microsoft.com/office/drawing/2014/main" id="{D74AFE2F-197E-44A8-A8DE-3FD59EDFBA7E}"/>
              </a:ext>
            </a:extLst>
          </p:cNvPr>
          <p:cNvPicPr>
            <a:picLocks noChangeAspect="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a:xfrm>
            <a:off x="10072509" y="4682638"/>
            <a:ext cx="2627842" cy="1898839"/>
          </a:xfrm>
          <a:prstGeom prst="rect">
            <a:avLst/>
          </a:prstGeom>
        </p:spPr>
      </p:pic>
    </p:spTree>
    <p:extLst>
      <p:ext uri="{BB962C8B-B14F-4D97-AF65-F5344CB8AC3E}">
        <p14:creationId xmlns:p14="http://schemas.microsoft.com/office/powerpoint/2010/main" val="41850315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4123865" y="1533849"/>
            <a:ext cx="3627278" cy="3627278"/>
          </a:xfrm>
          <a:prstGeom prst="rect">
            <a:avLst/>
          </a:prstGeom>
        </p:spPr>
      </p:pic>
      <p:sp>
        <p:nvSpPr>
          <p:cNvPr id="3" name="文本框 2"/>
          <p:cNvSpPr txBox="1"/>
          <p:nvPr/>
        </p:nvSpPr>
        <p:spPr>
          <a:xfrm>
            <a:off x="5514119" y="2723877"/>
            <a:ext cx="1097695" cy="1200329"/>
          </a:xfrm>
          <a:prstGeom prst="rect">
            <a:avLst/>
          </a:prstGeom>
          <a:noFill/>
        </p:spPr>
        <p:txBody>
          <a:bodyPr wrap="square" rtlCol="0">
            <a:spAutoFit/>
          </a:bodyPr>
          <a:lstStyle/>
          <a:p>
            <a:r>
              <a:rPr lang="zh-CN" altLang="en-US" sz="7200" b="1" dirty="0">
                <a:solidFill>
                  <a:srgbClr val="3B3732"/>
                </a:solidFill>
                <a:latin typeface="微软雅黑" pitchFamily="34" charset="-122"/>
                <a:ea typeface="微软雅黑" pitchFamily="34" charset="-122"/>
                <a:sym typeface="字魂36号-正文宋楷" panose="02000000000000000000" pitchFamily="2" charset="-122"/>
              </a:rPr>
              <a:t>肆</a:t>
            </a:r>
          </a:p>
        </p:txBody>
      </p:sp>
      <p:sp>
        <p:nvSpPr>
          <p:cNvPr id="5" name="矩形 4"/>
          <p:cNvSpPr/>
          <p:nvPr/>
        </p:nvSpPr>
        <p:spPr>
          <a:xfrm>
            <a:off x="3342469" y="5059314"/>
            <a:ext cx="6545382" cy="584775"/>
          </a:xfrm>
          <a:prstGeom prst="rect">
            <a:avLst/>
          </a:prstGeom>
        </p:spPr>
        <p:txBody>
          <a:bodyPr wrap="none">
            <a:spAutoFit/>
          </a:bodyPr>
          <a:lstStyle/>
          <a:p>
            <a:r>
              <a:rPr lang="en-US" altLang="zh-CN" sz="32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20</a:t>
            </a:r>
            <a:r>
              <a:rPr lang="zh-CN" altLang="en-US" sz="32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世纪人文社会科学发展综述</a:t>
            </a:r>
          </a:p>
        </p:txBody>
      </p:sp>
    </p:spTree>
    <p:extLst>
      <p:ext uri="{BB962C8B-B14F-4D97-AF65-F5344CB8AC3E}">
        <p14:creationId xmlns:p14="http://schemas.microsoft.com/office/powerpoint/2010/main" val="22996873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100076">
            <a:off x="-182894" y="180343"/>
            <a:ext cx="3332117" cy="3332117"/>
          </a:xfrm>
          <a:prstGeom prst="rect">
            <a:avLst/>
          </a:prstGeom>
        </p:spPr>
      </p:pic>
      <p:sp>
        <p:nvSpPr>
          <p:cNvPr id="11" name="矩形 10"/>
          <p:cNvSpPr/>
          <p:nvPr/>
        </p:nvSpPr>
        <p:spPr>
          <a:xfrm>
            <a:off x="622413" y="389024"/>
            <a:ext cx="7239482"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.20C</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人文社会科学发展的背景</a:t>
            </a:r>
          </a:p>
        </p:txBody>
      </p:sp>
      <p:sp>
        <p:nvSpPr>
          <p:cNvPr id="12" name="矩形 11"/>
          <p:cNvSpPr/>
          <p:nvPr/>
        </p:nvSpPr>
        <p:spPr>
          <a:xfrm>
            <a:off x="299258" y="1568336"/>
            <a:ext cx="11737571" cy="4708981"/>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（一）不断深化的时代主题</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u="sng"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、世界格局首次变动前后：</a:t>
            </a:r>
            <a:r>
              <a:rPr lang="zh-CN" altLang="en-US" sz="2000" i="1" spc="600" dirty="0">
                <a:solidFill>
                  <a:srgbClr val="C00000"/>
                </a:solidFill>
                <a:latin typeface="微软雅黑" pitchFamily="34" charset="-122"/>
                <a:ea typeface="微软雅黑" pitchFamily="34" charset="-122"/>
                <a:sym typeface="字魂36号-正文宋楷" panose="02000000000000000000" pitchFamily="2" charset="-122"/>
              </a:rPr>
              <a:t>战争与革命</a:t>
            </a:r>
            <a:endParaRPr lang="en-US" altLang="zh-CN" sz="2000" i="1" spc="600" dirty="0">
              <a:solidFill>
                <a:srgbClr val="C00000"/>
              </a:solidFill>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、世界格局第二次剧变后：</a:t>
            </a:r>
            <a:r>
              <a:rPr lang="zh-CN" altLang="en-US" sz="2000" i="1" spc="600" dirty="0">
                <a:solidFill>
                  <a:schemeClr val="accent4">
                    <a:lumMod val="50000"/>
                  </a:schemeClr>
                </a:solidFill>
                <a:latin typeface="微软雅黑" pitchFamily="34" charset="-122"/>
                <a:ea typeface="微软雅黑" pitchFamily="34" charset="-122"/>
                <a:sym typeface="字魂36号-正文宋楷" panose="02000000000000000000" pitchFamily="2" charset="-122"/>
              </a:rPr>
              <a:t>对抗与对话</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、世界格局第三次变化前后：</a:t>
            </a:r>
            <a:r>
              <a:rPr lang="zh-CN" altLang="en-US" sz="2000" i="1" spc="600" dirty="0">
                <a:solidFill>
                  <a:srgbClr val="00B050"/>
                </a:solidFill>
                <a:latin typeface="微软雅黑" pitchFamily="34" charset="-122"/>
                <a:ea typeface="微软雅黑" pitchFamily="34" charset="-122"/>
                <a:sym typeface="字魂36号-正文宋楷" panose="02000000000000000000" pitchFamily="2" charset="-122"/>
              </a:rPr>
              <a:t>和平与发展</a:t>
            </a:r>
            <a:endParaRPr lang="en-US" altLang="zh-CN" sz="2000" i="1" spc="600" dirty="0">
              <a:solidFill>
                <a:srgbClr val="00B050"/>
              </a:solidFill>
              <a:latin typeface="微软雅黑" pitchFamily="34" charset="-122"/>
              <a:ea typeface="微软雅黑" pitchFamily="34" charset="-122"/>
              <a:sym typeface="字魂36号-正文宋楷" panose="02000000000000000000" pitchFamily="2" charset="-122"/>
            </a:endParaRPr>
          </a:p>
          <a:p>
            <a:endParaRPr lang="en-US" altLang="zh-CN" sz="2000" i="1" spc="600" dirty="0">
              <a:solidFill>
                <a:srgbClr val="00B050"/>
              </a:solidFill>
              <a:latin typeface="微软雅黑" pitchFamily="34" charset="-122"/>
              <a:ea typeface="微软雅黑" pitchFamily="34" charset="-122"/>
              <a:sym typeface="字魂36号-正文宋楷" panose="02000000000000000000" pitchFamily="2" charset="-122"/>
            </a:endParaRPr>
          </a:p>
          <a:p>
            <a:r>
              <a:rPr lang="zh-CN" altLang="en-US" sz="2000" spc="600" dirty="0">
                <a:latin typeface="微软雅黑" pitchFamily="34" charset="-122"/>
                <a:ea typeface="微软雅黑" pitchFamily="34" charset="-122"/>
                <a:sym typeface="字魂36号-正文宋楷" panose="02000000000000000000" pitchFamily="2" charset="-122"/>
              </a:rPr>
              <a:t>（二）飞速发展的自然科学技术</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、科技在</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呈现“指数增长”，产生一系列复杂的社会后果</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、科技发展的综合化推进了整个科学体系的综合化</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下半叶，科学技术国际化的趋势促进了人文社会科学的国际化</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4</a:t>
            </a:r>
            <a:r>
              <a:rPr lang="zh-CN" altLang="en-US" sz="2000" spc="600" dirty="0">
                <a:latin typeface="微软雅黑" pitchFamily="34" charset="-122"/>
                <a:ea typeface="微软雅黑" pitchFamily="34" charset="-122"/>
                <a:sym typeface="字魂36号-正文宋楷" panose="02000000000000000000" pitchFamily="2" charset="-122"/>
              </a:rPr>
              <a:t>、自然科学技术的高速发展为人文社会科学研究提供新的手段和工具</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zh-CN" altLang="en-US" sz="2000" spc="600" dirty="0">
                <a:latin typeface="微软雅黑" pitchFamily="34" charset="-122"/>
                <a:ea typeface="微软雅黑" pitchFamily="34" charset="-122"/>
                <a:sym typeface="字魂36号-正文宋楷" panose="02000000000000000000" pitchFamily="2" charset="-122"/>
              </a:rPr>
              <a:t>（三）日益尖锐的当代全球问题</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、问题：资源危机、环境污染、生态平衡、和平利用空间等</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、特点：具有鲜明的挑战性和紧迫性 </a:t>
            </a:r>
            <a:endParaRPr lang="en-US" altLang="zh-CN" sz="2000" spc="600" dirty="0">
              <a:latin typeface="微软雅黑" pitchFamily="34" charset="-122"/>
              <a:ea typeface="微软雅黑" pitchFamily="34" charset="-122"/>
              <a:sym typeface="字魂36号-正文宋楷" panose="02000000000000000000" pitchFamily="2" charset="-122"/>
            </a:endParaRPr>
          </a:p>
        </p:txBody>
      </p:sp>
      <p:pic>
        <p:nvPicPr>
          <p:cNvPr id="1028" name="Picture 4" descr="https://img1.baidu.com/it/u=3411721148,2112483093&amp;fm=26&amp;fmt=auto"/>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728363" y="962903"/>
            <a:ext cx="2839893" cy="255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0826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100076">
            <a:off x="-182894" y="180343"/>
            <a:ext cx="3332117" cy="3332117"/>
          </a:xfrm>
          <a:prstGeom prst="rect">
            <a:avLst/>
          </a:prstGeom>
        </p:spPr>
      </p:pic>
      <p:sp>
        <p:nvSpPr>
          <p:cNvPr id="11" name="矩形 10"/>
          <p:cNvSpPr/>
          <p:nvPr/>
        </p:nvSpPr>
        <p:spPr>
          <a:xfrm>
            <a:off x="622413" y="389024"/>
            <a:ext cx="7239482"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.20C</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人文社会科学发展的脉络</a:t>
            </a:r>
          </a:p>
        </p:txBody>
      </p:sp>
      <p:sp>
        <p:nvSpPr>
          <p:cNvPr id="12" name="矩形 11"/>
          <p:cNvSpPr/>
          <p:nvPr/>
        </p:nvSpPr>
        <p:spPr>
          <a:xfrm>
            <a:off x="299258" y="1568336"/>
            <a:ext cx="11737571" cy="440120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上半叶：以分化发展为主导倾向</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u="sng"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、意识形态背景的分化</a:t>
            </a:r>
            <a:r>
              <a:rPr lang="en-US" altLang="zh-CN" sz="2000" spc="600" dirty="0">
                <a:latin typeface="微软雅黑" pitchFamily="34" charset="-122"/>
                <a:ea typeface="微软雅黑" pitchFamily="34" charset="-122"/>
                <a:sym typeface="字魂36号-正文宋楷" panose="02000000000000000000" pitchFamily="2" charset="-122"/>
              </a:rPr>
              <a:t>—</a:t>
            </a:r>
            <a:r>
              <a:rPr lang="zh-CN" altLang="en-US" sz="2000" spc="600" dirty="0">
                <a:latin typeface="微软雅黑" pitchFamily="34" charset="-122"/>
                <a:ea typeface="微软雅黑" pitchFamily="34" charset="-122"/>
                <a:sym typeface="字魂36号-正文宋楷" panose="02000000000000000000" pitchFamily="2" charset="-122"/>
              </a:rPr>
              <a:t>马克思主义意识形态为背景的人文社会科学的</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影响进一步增强</a:t>
            </a:r>
            <a:r>
              <a:rPr lang="en-US" altLang="zh-CN" sz="2000" spc="600" dirty="0">
                <a:latin typeface="微软雅黑" pitchFamily="34" charset="-122"/>
                <a:ea typeface="微软雅黑" pitchFamily="34" charset="-122"/>
                <a:sym typeface="字魂36号-正文宋楷" panose="02000000000000000000" pitchFamily="2" charset="-122"/>
              </a:rPr>
              <a:t>	</a:t>
            </a: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、基本思想方法的分化：</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、学科</a:t>
            </a:r>
            <a:r>
              <a:rPr lang="en-US" altLang="zh-CN" sz="2000" spc="600" dirty="0">
                <a:latin typeface="微软雅黑" pitchFamily="34" charset="-122"/>
                <a:ea typeface="微软雅黑" pitchFamily="34" charset="-122"/>
                <a:sym typeface="字魂36号-正文宋楷" panose="02000000000000000000" pitchFamily="2" charset="-122"/>
              </a:rPr>
              <a:t>-</a:t>
            </a:r>
            <a:r>
              <a:rPr lang="zh-CN" altLang="en-US" sz="2000" spc="600" dirty="0">
                <a:latin typeface="微软雅黑" pitchFamily="34" charset="-122"/>
                <a:ea typeface="微软雅黑" pitchFamily="34" charset="-122"/>
                <a:sym typeface="字魂36号-正文宋楷" panose="02000000000000000000" pitchFamily="2" charset="-122"/>
              </a:rPr>
              <a:t>流派的分化：</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i="1" spc="600" dirty="0">
                <a:solidFill>
                  <a:srgbClr val="00B050"/>
                </a:solidFill>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社会实践和人文社会科学自身发展的需求导致新的学科的出现，使得原有</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学科向精细化方向发展</a:t>
            </a:r>
            <a:endParaRPr lang="en-US" altLang="zh-CN" sz="2000" spc="600" dirty="0">
              <a:latin typeface="微软雅黑" pitchFamily="34" charset="-122"/>
              <a:ea typeface="微软雅黑" pitchFamily="34" charset="-122"/>
              <a:sym typeface="字魂36号-正文宋楷" panose="02000000000000000000" pitchFamily="2" charset="-122"/>
            </a:endParaRPr>
          </a:p>
        </p:txBody>
      </p:sp>
      <p:graphicFrame>
        <p:nvGraphicFramePr>
          <p:cNvPr id="6" name="图示 5"/>
          <p:cNvGraphicFramePr/>
          <p:nvPr>
            <p:extLst>
              <p:ext uri="{D42A27DB-BD31-4B8C-83A1-F6EECF244321}">
                <p14:modId xmlns:p14="http://schemas.microsoft.com/office/powerpoint/2010/main" val="1206415717"/>
              </p:ext>
            </p:extLst>
          </p:nvPr>
        </p:nvGraphicFramePr>
        <p:xfrm>
          <a:off x="5203768" y="2620283"/>
          <a:ext cx="4438995" cy="2400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https://img2.baidu.com/it/u=466466520,3945842237&amp;fm=26&amp;fmt=aut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33113" y="3261709"/>
            <a:ext cx="2554771" cy="1511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121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100076">
            <a:off x="-182894" y="180343"/>
            <a:ext cx="3332117" cy="3332117"/>
          </a:xfrm>
          <a:prstGeom prst="rect">
            <a:avLst/>
          </a:prstGeom>
        </p:spPr>
      </p:pic>
      <p:sp>
        <p:nvSpPr>
          <p:cNvPr id="11" name="矩形 10"/>
          <p:cNvSpPr/>
          <p:nvPr/>
        </p:nvSpPr>
        <p:spPr>
          <a:xfrm>
            <a:off x="622413" y="389024"/>
            <a:ext cx="7239482"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.20C</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人文社会科学发展的脉络</a:t>
            </a:r>
          </a:p>
        </p:txBody>
      </p:sp>
      <p:sp>
        <p:nvSpPr>
          <p:cNvPr id="12" name="矩形 11"/>
          <p:cNvSpPr/>
          <p:nvPr/>
        </p:nvSpPr>
        <p:spPr>
          <a:xfrm>
            <a:off x="218794" y="1219201"/>
            <a:ext cx="11737571" cy="532453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（二）</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下半叶：逐步走向整体联动，即以综合发展为主导倾向</a:t>
            </a:r>
            <a:endParaRPr lang="en-US" altLang="zh-CN" sz="2000" u="sng"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、哲学领域的对话和交流日趋活跃</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马克思主义哲学与其他哲学在特定层面上的交流对话得到强化</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）科学主义和人本主义两大思潮之间相互作用显著增强</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、系统科学的兴起产生连锁效应</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系统科学所倡导的系统方法向自然科学与人文社会科学提供了普遍适用、</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可操作性强的科学思维方式和研究方法，推动了人文社会科学的初步综合</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、综合学科成批涌现</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具体形态：科技交叉、边缘学科和综合学科</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4</a:t>
            </a:r>
            <a:r>
              <a:rPr lang="zh-CN" altLang="en-US" sz="2000" spc="600" dirty="0">
                <a:latin typeface="微软雅黑" pitchFamily="34" charset="-122"/>
                <a:ea typeface="微软雅黑" pitchFamily="34" charset="-122"/>
                <a:sym typeface="字魂36号-正文宋楷" panose="02000000000000000000" pitchFamily="2" charset="-122"/>
              </a:rPr>
              <a:t>、世界性话题得研究推进以“人学”为中心的“整体联动”</a:t>
            </a:r>
            <a:r>
              <a:rPr lang="en-US" altLang="zh-CN" sz="2000" i="1" spc="600" dirty="0">
                <a:solidFill>
                  <a:srgbClr val="00B050"/>
                </a:solidFill>
                <a:latin typeface="微软雅黑" pitchFamily="34" charset="-122"/>
                <a:ea typeface="微软雅黑" pitchFamily="34" charset="-122"/>
                <a:sym typeface="字魂36号-正文宋楷" panose="02000000000000000000" pitchFamily="2" charset="-122"/>
              </a:rPr>
              <a:t>	</a:t>
            </a:r>
          </a:p>
          <a:p>
            <a:r>
              <a:rPr lang="en-US" altLang="zh-CN" sz="2000" i="1" spc="600" dirty="0">
                <a:solidFill>
                  <a:srgbClr val="00B050"/>
                </a:solidFill>
                <a:latin typeface="微软雅黑" pitchFamily="34" charset="-122"/>
                <a:ea typeface="微软雅黑" pitchFamily="34" charset="-122"/>
                <a:sym typeface="字魂36号-正文宋楷" panose="02000000000000000000" pitchFamily="2" charset="-122"/>
              </a:rPr>
              <a:t>	</a:t>
            </a:r>
            <a:r>
              <a:rPr lang="en-US" altLang="zh-CN" sz="2000" spc="600" dirty="0">
                <a:latin typeface="微软雅黑" pitchFamily="34" charset="-122"/>
                <a:ea typeface="微软雅黑" pitchFamily="34" charset="-122"/>
                <a:sym typeface="字魂36号-正文宋楷" panose="02000000000000000000" pitchFamily="2" charset="-122"/>
              </a:rPr>
              <a:t>20C50</a:t>
            </a:r>
            <a:r>
              <a:rPr lang="zh-CN" altLang="en-US" sz="2000" spc="600" dirty="0">
                <a:latin typeface="微软雅黑" pitchFamily="34" charset="-122"/>
                <a:ea typeface="微软雅黑" pitchFamily="34" charset="-122"/>
                <a:sym typeface="字魂36号-正文宋楷" panose="02000000000000000000" pitchFamily="2" charset="-122"/>
              </a:rPr>
              <a:t>年代后的世界性话题：现代化问题、全球性问题、未来学研究、</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科学社会主义理论的探索和反思等，都是以人为核心，体现了多门学科的</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综合和交叉。</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5</a:t>
            </a:r>
            <a:r>
              <a:rPr lang="zh-CN" altLang="en-US" sz="2000" spc="600" dirty="0">
                <a:latin typeface="微软雅黑" pitchFamily="34" charset="-122"/>
                <a:ea typeface="微软雅黑" pitchFamily="34" charset="-122"/>
                <a:sym typeface="字魂36号-正文宋楷" panose="02000000000000000000" pitchFamily="2" charset="-122"/>
              </a:rPr>
              <a:t>、由于人文社会科学的研究对象日益复合化，研究规模日趋扩大，研究</a:t>
            </a:r>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人员的智能结构和组合形式分别出现了</a:t>
            </a:r>
            <a:r>
              <a:rPr lang="zh-CN" altLang="en-US" sz="2000" spc="600" dirty="0">
                <a:solidFill>
                  <a:srgbClr val="C00000"/>
                </a:solidFill>
                <a:latin typeface="微软雅黑" pitchFamily="34" charset="-122"/>
                <a:ea typeface="微软雅黑" pitchFamily="34" charset="-122"/>
                <a:sym typeface="字魂36号-正文宋楷" panose="02000000000000000000" pitchFamily="2" charset="-122"/>
              </a:rPr>
              <a:t>通才化</a:t>
            </a:r>
            <a:r>
              <a:rPr lang="zh-CN" altLang="en-US" sz="2000" spc="600" dirty="0">
                <a:latin typeface="微软雅黑" pitchFamily="34" charset="-122"/>
                <a:ea typeface="微软雅黑" pitchFamily="34" charset="-122"/>
                <a:sym typeface="字魂36号-正文宋楷" panose="02000000000000000000" pitchFamily="2" charset="-122"/>
              </a:rPr>
              <a:t>和</a:t>
            </a:r>
            <a:r>
              <a:rPr lang="zh-CN" altLang="en-US" sz="2000" spc="600" dirty="0">
                <a:solidFill>
                  <a:srgbClr val="C00000"/>
                </a:solidFill>
                <a:latin typeface="微软雅黑" pitchFamily="34" charset="-122"/>
                <a:ea typeface="微软雅黑" pitchFamily="34" charset="-122"/>
                <a:sym typeface="字魂36号-正文宋楷" panose="02000000000000000000" pitchFamily="2" charset="-122"/>
              </a:rPr>
              <a:t>群体化</a:t>
            </a:r>
            <a:r>
              <a:rPr lang="zh-CN" altLang="en-US" sz="2000" spc="600" dirty="0">
                <a:latin typeface="微软雅黑" pitchFamily="34" charset="-122"/>
                <a:ea typeface="微软雅黑" pitchFamily="34" charset="-122"/>
                <a:sym typeface="字魂36号-正文宋楷" panose="02000000000000000000" pitchFamily="2" charset="-122"/>
              </a:rPr>
              <a:t>的发展趋势。</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zh-CN" altLang="en-US" sz="2000" spc="600" dirty="0">
                <a:latin typeface="微软雅黑" pitchFamily="34" charset="-122"/>
                <a:ea typeface="微软雅黑" pitchFamily="34" charset="-122"/>
                <a:sym typeface="字魂36号-正文宋楷" panose="02000000000000000000" pitchFamily="2" charset="-122"/>
              </a:rPr>
              <a:t>（三）</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末期：进入反思</a:t>
            </a:r>
            <a:r>
              <a:rPr lang="en-US" altLang="zh-CN" sz="2000" spc="600" dirty="0">
                <a:latin typeface="微软雅黑" pitchFamily="34" charset="-122"/>
                <a:ea typeface="微软雅黑" pitchFamily="34" charset="-122"/>
                <a:sym typeface="字魂36号-正文宋楷" panose="02000000000000000000" pitchFamily="2" charset="-122"/>
              </a:rPr>
              <a:t>—</a:t>
            </a:r>
            <a:r>
              <a:rPr lang="zh-CN" altLang="en-US" sz="2000" spc="600" dirty="0">
                <a:latin typeface="微软雅黑" pitchFamily="34" charset="-122"/>
                <a:ea typeface="微软雅黑" pitchFamily="34" charset="-122"/>
                <a:sym typeface="字魂36号-正文宋楷" panose="02000000000000000000" pitchFamily="2" charset="-122"/>
              </a:rPr>
              <a:t>展望期</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Tree>
    <p:extLst>
      <p:ext uri="{BB962C8B-B14F-4D97-AF65-F5344CB8AC3E}">
        <p14:creationId xmlns:p14="http://schemas.microsoft.com/office/powerpoint/2010/main" val="13730097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FF776D1F-0B17-4F5F-93FB-5E77621473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9822" y="1504485"/>
            <a:ext cx="5192178" cy="3223524"/>
          </a:xfrm>
          <a:prstGeom prst="rect">
            <a:avLst/>
          </a:prstGeom>
        </p:spPr>
      </p:pic>
      <p:sp>
        <p:nvSpPr>
          <p:cNvPr id="17" name="矩形 16"/>
          <p:cNvSpPr/>
          <p:nvPr/>
        </p:nvSpPr>
        <p:spPr>
          <a:xfrm>
            <a:off x="8639558" y="2880231"/>
            <a:ext cx="1912703" cy="1015663"/>
          </a:xfrm>
          <a:prstGeom prst="rect">
            <a:avLst/>
          </a:prstGeom>
        </p:spPr>
        <p:txBody>
          <a:bodyPr vert="horz" wrap="none">
            <a:spAutoFit/>
          </a:bodyPr>
          <a:lstStyle/>
          <a:p>
            <a:pPr algn="ctr"/>
            <a:r>
              <a:rPr lang="zh-CN" altLang="en-US" sz="6000" b="1" dirty="0">
                <a:solidFill>
                  <a:srgbClr val="5A9287"/>
                </a:solidFill>
                <a:latin typeface="华文行楷" pitchFamily="2" charset="-122"/>
                <a:ea typeface="华文行楷" pitchFamily="2" charset="-122"/>
                <a:sym typeface="字魂36号-正文宋楷" panose="02000000000000000000" pitchFamily="2" charset="-122"/>
              </a:rPr>
              <a:t>目 录</a:t>
            </a:r>
          </a:p>
        </p:txBody>
      </p:sp>
      <p:sp>
        <p:nvSpPr>
          <p:cNvPr id="19" name="矩形 18"/>
          <p:cNvSpPr/>
          <p:nvPr/>
        </p:nvSpPr>
        <p:spPr>
          <a:xfrm>
            <a:off x="1882934" y="4549622"/>
            <a:ext cx="5955476" cy="461665"/>
          </a:xfrm>
          <a:prstGeom prst="rect">
            <a:avLst/>
          </a:prstGeom>
        </p:spPr>
        <p:txBody>
          <a:bodyPr wrap="none">
            <a:spAutoFit/>
          </a:bodyPr>
          <a:lstStyle/>
          <a:p>
            <a:r>
              <a:rPr lang="zh-CN" altLang="en-US" sz="24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人文社会科学在具体学科的新突破</a:t>
            </a:r>
          </a:p>
        </p:txBody>
      </p:sp>
      <p:grpSp>
        <p:nvGrpSpPr>
          <p:cNvPr id="3" name="组合 2"/>
          <p:cNvGrpSpPr/>
          <p:nvPr/>
        </p:nvGrpSpPr>
        <p:grpSpPr>
          <a:xfrm>
            <a:off x="1038400" y="835944"/>
            <a:ext cx="5686583" cy="4989780"/>
            <a:chOff x="1237906" y="838926"/>
            <a:chExt cx="5686583" cy="4989780"/>
          </a:xfrm>
        </p:grpSpPr>
        <p:grpSp>
          <p:nvGrpSpPr>
            <p:cNvPr id="2" name="组合 1"/>
            <p:cNvGrpSpPr/>
            <p:nvPr/>
          </p:nvGrpSpPr>
          <p:grpSpPr>
            <a:xfrm>
              <a:off x="1237906" y="838926"/>
              <a:ext cx="5261128" cy="3308905"/>
              <a:chOff x="2484815" y="2091584"/>
              <a:chExt cx="5261128" cy="3308905"/>
            </a:xfrm>
          </p:grpSpPr>
          <p:grpSp>
            <p:nvGrpSpPr>
              <p:cNvPr id="23" name="组合 22"/>
              <p:cNvGrpSpPr/>
              <p:nvPr/>
            </p:nvGrpSpPr>
            <p:grpSpPr>
              <a:xfrm>
                <a:off x="2484815" y="2091584"/>
                <a:ext cx="4106966" cy="488215"/>
                <a:chOff x="2484815" y="2091584"/>
                <a:chExt cx="4106966" cy="488215"/>
              </a:xfrm>
            </p:grpSpPr>
            <p:sp>
              <p:nvSpPr>
                <p:cNvPr id="4" name="矩形 3"/>
                <p:cNvSpPr/>
                <p:nvPr/>
              </p:nvSpPr>
              <p:spPr>
                <a:xfrm>
                  <a:off x="2484815" y="2118134"/>
                  <a:ext cx="570990" cy="461665"/>
                </a:xfrm>
                <a:prstGeom prst="rect">
                  <a:avLst/>
                </a:prstGeom>
              </p:spPr>
              <p:txBody>
                <a:bodyPr vert="horz" wrap="none">
                  <a:spAutoFit/>
                </a:bodyPr>
                <a:lstStyle/>
                <a:p>
                  <a:r>
                    <a:rPr lang="zh-CN" altLang="en-US" sz="2400" b="1" spc="600" dirty="0">
                      <a:solidFill>
                        <a:srgbClr val="5A9287"/>
                      </a:solidFill>
                      <a:latin typeface="华文行楷" pitchFamily="2" charset="-122"/>
                      <a:ea typeface="华文行楷" pitchFamily="2" charset="-122"/>
                      <a:sym typeface="字魂36号-正文宋楷" panose="02000000000000000000" pitchFamily="2" charset="-122"/>
                    </a:rPr>
                    <a:t>一</a:t>
                  </a:r>
                </a:p>
              </p:txBody>
            </p:sp>
            <p:sp>
              <p:nvSpPr>
                <p:cNvPr id="5" name="矩形 4"/>
                <p:cNvSpPr/>
                <p:nvPr/>
              </p:nvSpPr>
              <p:spPr>
                <a:xfrm>
                  <a:off x="3329349" y="2091584"/>
                  <a:ext cx="3262432" cy="461665"/>
                </a:xfrm>
                <a:prstGeom prst="rect">
                  <a:avLst/>
                </a:prstGeom>
              </p:spPr>
              <p:txBody>
                <a:bodyPr wrap="none">
                  <a:spAutoFit/>
                </a:bodyPr>
                <a:lstStyle/>
                <a:p>
                  <a:r>
                    <a:rPr lang="zh-CN" altLang="en-US" sz="24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人文社会科学概述</a:t>
                  </a:r>
                </a:p>
              </p:txBody>
            </p:sp>
          </p:grpSp>
          <p:grpSp>
            <p:nvGrpSpPr>
              <p:cNvPr id="24" name="组合 23"/>
              <p:cNvGrpSpPr/>
              <p:nvPr/>
            </p:nvGrpSpPr>
            <p:grpSpPr>
              <a:xfrm>
                <a:off x="2484815" y="2956334"/>
                <a:ext cx="5261128" cy="462955"/>
                <a:chOff x="2484815" y="2956334"/>
                <a:chExt cx="5261128" cy="462955"/>
              </a:xfrm>
            </p:grpSpPr>
            <p:sp>
              <p:nvSpPr>
                <p:cNvPr id="9" name="矩形 8"/>
                <p:cNvSpPr/>
                <p:nvPr/>
              </p:nvSpPr>
              <p:spPr>
                <a:xfrm>
                  <a:off x="2484815" y="2956334"/>
                  <a:ext cx="570990" cy="461665"/>
                </a:xfrm>
                <a:prstGeom prst="rect">
                  <a:avLst/>
                </a:prstGeom>
              </p:spPr>
              <p:txBody>
                <a:bodyPr vert="horz" wrap="none">
                  <a:spAutoFit/>
                </a:bodyPr>
                <a:lstStyle/>
                <a:p>
                  <a:r>
                    <a:rPr lang="zh-CN" altLang="en-US" sz="2400" b="1" spc="600" dirty="0">
                      <a:solidFill>
                        <a:srgbClr val="5A9287"/>
                      </a:solidFill>
                      <a:latin typeface="华文行楷" pitchFamily="2" charset="-122"/>
                      <a:ea typeface="华文行楷" pitchFamily="2" charset="-122"/>
                      <a:sym typeface="字魂36号-正文宋楷" panose="02000000000000000000" pitchFamily="2" charset="-122"/>
                    </a:rPr>
                    <a:t>二</a:t>
                  </a:r>
                </a:p>
              </p:txBody>
            </p:sp>
            <p:sp>
              <p:nvSpPr>
                <p:cNvPr id="10" name="矩形 9"/>
                <p:cNvSpPr/>
                <p:nvPr/>
              </p:nvSpPr>
              <p:spPr>
                <a:xfrm>
                  <a:off x="3329349" y="2957624"/>
                  <a:ext cx="4416594" cy="461665"/>
                </a:xfrm>
                <a:prstGeom prst="rect">
                  <a:avLst/>
                </a:prstGeom>
              </p:spPr>
              <p:txBody>
                <a:bodyPr wrap="none">
                  <a:spAutoFit/>
                </a:bodyPr>
                <a:lstStyle/>
                <a:p>
                  <a:r>
                    <a:rPr lang="zh-CN" altLang="en-US" sz="24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人文社会科学的社会功能</a:t>
                  </a:r>
                </a:p>
              </p:txBody>
            </p:sp>
          </p:grpSp>
          <p:grpSp>
            <p:nvGrpSpPr>
              <p:cNvPr id="25" name="组合 24"/>
              <p:cNvGrpSpPr/>
              <p:nvPr/>
            </p:nvGrpSpPr>
            <p:grpSpPr>
              <a:xfrm>
                <a:off x="2484815" y="3946933"/>
                <a:ext cx="3337524" cy="461666"/>
                <a:chOff x="2484815" y="3946933"/>
                <a:chExt cx="3337524" cy="461666"/>
              </a:xfrm>
            </p:grpSpPr>
            <p:sp>
              <p:nvSpPr>
                <p:cNvPr id="11" name="矩形 10"/>
                <p:cNvSpPr/>
                <p:nvPr/>
              </p:nvSpPr>
              <p:spPr>
                <a:xfrm>
                  <a:off x="2484815" y="3946934"/>
                  <a:ext cx="570990" cy="461665"/>
                </a:xfrm>
                <a:prstGeom prst="rect">
                  <a:avLst/>
                </a:prstGeom>
              </p:spPr>
              <p:txBody>
                <a:bodyPr vert="horz" wrap="none">
                  <a:spAutoFit/>
                </a:bodyPr>
                <a:lstStyle/>
                <a:p>
                  <a:r>
                    <a:rPr lang="zh-CN" altLang="en-US" sz="2400" b="1" spc="600" dirty="0">
                      <a:solidFill>
                        <a:srgbClr val="5A9287"/>
                      </a:solidFill>
                      <a:latin typeface="华文行楷" pitchFamily="2" charset="-122"/>
                      <a:ea typeface="华文行楷" pitchFamily="2" charset="-122"/>
                      <a:sym typeface="字魂36号-正文宋楷" panose="02000000000000000000" pitchFamily="2" charset="-122"/>
                    </a:rPr>
                    <a:t>三</a:t>
                  </a:r>
                </a:p>
              </p:txBody>
            </p:sp>
            <p:sp>
              <p:nvSpPr>
                <p:cNvPr id="12" name="矩形 11"/>
                <p:cNvSpPr/>
                <p:nvPr/>
              </p:nvSpPr>
              <p:spPr>
                <a:xfrm>
                  <a:off x="3329349" y="3946933"/>
                  <a:ext cx="2492990" cy="461665"/>
                </a:xfrm>
                <a:prstGeom prst="rect">
                  <a:avLst/>
                </a:prstGeom>
              </p:spPr>
              <p:txBody>
                <a:bodyPr wrap="none">
                  <a:spAutoFit/>
                </a:bodyPr>
                <a:lstStyle/>
                <a:p>
                  <a:r>
                    <a:rPr lang="zh-CN" altLang="en-US" sz="24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相关研究方法</a:t>
                  </a:r>
                </a:p>
              </p:txBody>
            </p:sp>
          </p:grpSp>
          <p:grpSp>
            <p:nvGrpSpPr>
              <p:cNvPr id="26" name="组合 25"/>
              <p:cNvGrpSpPr/>
              <p:nvPr/>
            </p:nvGrpSpPr>
            <p:grpSpPr>
              <a:xfrm>
                <a:off x="2484815" y="4937534"/>
                <a:ext cx="4917142" cy="462955"/>
                <a:chOff x="2484815" y="4937534"/>
                <a:chExt cx="4917142" cy="462955"/>
              </a:xfrm>
            </p:grpSpPr>
            <p:sp>
              <p:nvSpPr>
                <p:cNvPr id="13" name="矩形 12"/>
                <p:cNvSpPr/>
                <p:nvPr/>
              </p:nvSpPr>
              <p:spPr>
                <a:xfrm>
                  <a:off x="2484815" y="4937534"/>
                  <a:ext cx="570990" cy="461665"/>
                </a:xfrm>
                <a:prstGeom prst="rect">
                  <a:avLst/>
                </a:prstGeom>
              </p:spPr>
              <p:txBody>
                <a:bodyPr vert="horz" wrap="none">
                  <a:spAutoFit/>
                </a:bodyPr>
                <a:lstStyle/>
                <a:p>
                  <a:r>
                    <a:rPr lang="zh-CN" altLang="en-US" sz="2400" b="1" spc="600" dirty="0">
                      <a:solidFill>
                        <a:srgbClr val="5A9287"/>
                      </a:solidFill>
                      <a:latin typeface="华文行楷" pitchFamily="2" charset="-122"/>
                      <a:ea typeface="华文行楷" pitchFamily="2" charset="-122"/>
                      <a:sym typeface="字魂36号-正文宋楷" panose="02000000000000000000" pitchFamily="2" charset="-122"/>
                    </a:rPr>
                    <a:t>四</a:t>
                  </a:r>
                </a:p>
              </p:txBody>
            </p:sp>
            <p:sp>
              <p:nvSpPr>
                <p:cNvPr id="14" name="矩形 13"/>
                <p:cNvSpPr/>
                <p:nvPr/>
              </p:nvSpPr>
              <p:spPr>
                <a:xfrm>
                  <a:off x="3370084" y="4938824"/>
                  <a:ext cx="4031873" cy="461665"/>
                </a:xfrm>
                <a:prstGeom prst="rect">
                  <a:avLst/>
                </a:prstGeom>
              </p:spPr>
              <p:txBody>
                <a:bodyPr wrap="none">
                  <a:spAutoFit/>
                </a:bodyPr>
                <a:lstStyle/>
                <a:p>
                  <a:r>
                    <a:rPr lang="zh-CN" altLang="en-US" sz="24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人文社会科学发展综述</a:t>
                  </a:r>
                </a:p>
              </p:txBody>
            </p:sp>
          </p:grpSp>
        </p:grpSp>
        <p:sp>
          <p:nvSpPr>
            <p:cNvPr id="18" name="矩形 17"/>
            <p:cNvSpPr/>
            <p:nvPr/>
          </p:nvSpPr>
          <p:spPr>
            <a:xfrm>
              <a:off x="1237906" y="4549623"/>
              <a:ext cx="569387" cy="461665"/>
            </a:xfrm>
            <a:prstGeom prst="rect">
              <a:avLst/>
            </a:prstGeom>
          </p:spPr>
          <p:txBody>
            <a:bodyPr vert="horz" wrap="none">
              <a:spAutoFit/>
            </a:bodyPr>
            <a:lstStyle/>
            <a:p>
              <a:r>
                <a:rPr lang="zh-CN" altLang="en-US" sz="2400" b="1" spc="600" dirty="0">
                  <a:solidFill>
                    <a:srgbClr val="5A9287"/>
                  </a:solidFill>
                  <a:latin typeface="华文行楷" pitchFamily="2" charset="-122"/>
                  <a:ea typeface="华文行楷" pitchFamily="2" charset="-122"/>
                  <a:sym typeface="字魂36号-正文宋楷" panose="02000000000000000000" pitchFamily="2" charset="-122"/>
                </a:rPr>
                <a:t>五</a:t>
              </a:r>
            </a:p>
          </p:txBody>
        </p:sp>
        <p:sp>
          <p:nvSpPr>
            <p:cNvPr id="20" name="矩形 19"/>
            <p:cNvSpPr/>
            <p:nvPr/>
          </p:nvSpPr>
          <p:spPr>
            <a:xfrm>
              <a:off x="1239509" y="5367041"/>
              <a:ext cx="569387" cy="461665"/>
            </a:xfrm>
            <a:prstGeom prst="rect">
              <a:avLst/>
            </a:prstGeom>
          </p:spPr>
          <p:txBody>
            <a:bodyPr vert="horz" wrap="none">
              <a:spAutoFit/>
            </a:bodyPr>
            <a:lstStyle/>
            <a:p>
              <a:r>
                <a:rPr lang="zh-CN" altLang="en-US" sz="2400" b="1" spc="600" dirty="0">
                  <a:solidFill>
                    <a:srgbClr val="5A9287"/>
                  </a:solidFill>
                  <a:latin typeface="华文行楷" pitchFamily="2" charset="-122"/>
                  <a:ea typeface="华文行楷" pitchFamily="2" charset="-122"/>
                  <a:sym typeface="字魂36号-正文宋楷" panose="02000000000000000000" pitchFamily="2" charset="-122"/>
                </a:rPr>
                <a:t>六</a:t>
              </a:r>
            </a:p>
          </p:txBody>
        </p:sp>
        <p:sp>
          <p:nvSpPr>
            <p:cNvPr id="21" name="矩形 20"/>
            <p:cNvSpPr/>
            <p:nvPr/>
          </p:nvSpPr>
          <p:spPr>
            <a:xfrm>
              <a:off x="2123175" y="5364059"/>
              <a:ext cx="4801314" cy="461665"/>
            </a:xfrm>
            <a:prstGeom prst="rect">
              <a:avLst/>
            </a:prstGeom>
          </p:spPr>
          <p:txBody>
            <a:bodyPr wrap="none">
              <a:spAutoFit/>
            </a:bodyPr>
            <a:lstStyle/>
            <a:p>
              <a:r>
                <a:rPr lang="zh-CN" altLang="en-US" sz="24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人文社会科学未来发展趋势</a:t>
              </a:r>
            </a:p>
          </p:txBody>
        </p:sp>
      </p:grpSp>
    </p:spTree>
    <p:extLst>
      <p:ext uri="{BB962C8B-B14F-4D97-AF65-F5344CB8AC3E}">
        <p14:creationId xmlns:p14="http://schemas.microsoft.com/office/powerpoint/2010/main" val="24363672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100076">
            <a:off x="-182894" y="180343"/>
            <a:ext cx="3332117" cy="3332117"/>
          </a:xfrm>
          <a:prstGeom prst="rect">
            <a:avLst/>
          </a:prstGeom>
        </p:spPr>
      </p:pic>
      <p:sp>
        <p:nvSpPr>
          <p:cNvPr id="11" name="矩形 10"/>
          <p:cNvSpPr/>
          <p:nvPr/>
        </p:nvSpPr>
        <p:spPr>
          <a:xfrm>
            <a:off x="622413" y="389024"/>
            <a:ext cx="7726795"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三</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.20C</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中国人文社会科学发展概貌</a:t>
            </a:r>
          </a:p>
        </p:txBody>
      </p:sp>
      <p:sp>
        <p:nvSpPr>
          <p:cNvPr id="12" name="矩形 11"/>
          <p:cNvSpPr/>
          <p:nvPr/>
        </p:nvSpPr>
        <p:spPr>
          <a:xfrm>
            <a:off x="218794" y="1219201"/>
            <a:ext cx="11737571" cy="3785652"/>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（一）中国人文社会科学发展的</a:t>
            </a:r>
            <a:r>
              <a:rPr lang="zh-CN" altLang="en-US" sz="2000" b="1" spc="600" dirty="0">
                <a:latin typeface="微软雅黑" pitchFamily="34" charset="-122"/>
                <a:ea typeface="微软雅黑" pitchFamily="34" charset="-122"/>
                <a:sym typeface="字魂36号-正文宋楷" panose="02000000000000000000" pitchFamily="2" charset="-122"/>
              </a:rPr>
              <a:t>背景</a:t>
            </a:r>
            <a:endParaRPr lang="en-US" altLang="zh-CN" sz="2000" b="1" spc="600" dirty="0">
              <a:latin typeface="微软雅黑" pitchFamily="34" charset="-122"/>
              <a:ea typeface="微软雅黑" pitchFamily="34" charset="-122"/>
              <a:sym typeface="字魂36号-正文宋楷" panose="02000000000000000000" pitchFamily="2" charset="-122"/>
            </a:endParaRPr>
          </a:p>
          <a:p>
            <a:endParaRPr lang="en-US" altLang="zh-CN" sz="2000" u="sng"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、中国近代社会发展历史决定了中国的人文社会科学是由社会内部内部</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孕育，中国人文社会科学的发展离不开引进西方的先进成果</a:t>
            </a:r>
            <a:r>
              <a:rPr lang="en-US" altLang="zh-CN" sz="2000" spc="600" dirty="0">
                <a:latin typeface="微软雅黑" pitchFamily="34" charset="-122"/>
                <a:ea typeface="微软雅黑" pitchFamily="34" charset="-122"/>
                <a:sym typeface="字魂36号-正文宋楷" panose="02000000000000000000" pitchFamily="2" charset="-122"/>
              </a:rPr>
              <a:t>	</a:t>
            </a: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、在引进和自创的过程中，必然打上中国民族传统文化的深刻印记</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中国社会革命和社会发展道路的艰难曲折影响了人文社会科学的</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发展</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u="sng" spc="600" dirty="0">
                <a:latin typeface="微软雅黑" pitchFamily="34" charset="-122"/>
                <a:ea typeface="微软雅黑" pitchFamily="34" charset="-122"/>
                <a:sym typeface="字魂36号-正文宋楷" panose="02000000000000000000" pitchFamily="2" charset="-122"/>
              </a:rPr>
              <a:t>上述三个因素使现代中国人文社会科学体现出独特的色彩</a:t>
            </a:r>
            <a:endParaRPr lang="en-US" altLang="zh-CN" sz="2000" u="sng"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zh-CN" altLang="en-US" sz="2000" spc="600" dirty="0">
                <a:latin typeface="微软雅黑" pitchFamily="34" charset="-122"/>
                <a:ea typeface="微软雅黑" pitchFamily="34" charset="-122"/>
                <a:sym typeface="字魂36号-正文宋楷" panose="02000000000000000000" pitchFamily="2" charset="-122"/>
              </a:rPr>
              <a:t>（二）中国人文社会科学发展的</a:t>
            </a:r>
            <a:r>
              <a:rPr lang="zh-CN" altLang="en-US" sz="2000" b="1" spc="600" dirty="0">
                <a:latin typeface="微软雅黑" pitchFamily="34" charset="-122"/>
                <a:ea typeface="微软雅黑" pitchFamily="34" charset="-122"/>
                <a:sym typeface="字魂36号-正文宋楷" panose="02000000000000000000" pitchFamily="2" charset="-122"/>
              </a:rPr>
              <a:t>曲折道路</a:t>
            </a:r>
            <a:endParaRPr lang="en-US" altLang="zh-CN" sz="2000" b="1"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p>
        </p:txBody>
      </p:sp>
      <p:graphicFrame>
        <p:nvGraphicFramePr>
          <p:cNvPr id="2" name="图示 1"/>
          <p:cNvGraphicFramePr/>
          <p:nvPr>
            <p:extLst>
              <p:ext uri="{D42A27DB-BD31-4B8C-83A1-F6EECF244321}">
                <p14:modId xmlns:p14="http://schemas.microsoft.com/office/powerpoint/2010/main" val="1092241137"/>
              </p:ext>
            </p:extLst>
          </p:nvPr>
        </p:nvGraphicFramePr>
        <p:xfrm>
          <a:off x="982750" y="4739230"/>
          <a:ext cx="8128000" cy="2202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s://img0.baidu.com/it/u=4130428086,2748247610&amp;fm=26&amp;fmt=auto"/>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43011" y="3924553"/>
            <a:ext cx="2183367" cy="2572007"/>
          </a:xfrm>
          <a:prstGeom prst="rect">
            <a:avLst/>
          </a:prstGeom>
          <a:noFill/>
          <a:extLst>
            <a:ext uri="{909E8E84-426E-40DD-AFC4-6F175D3DCCD1}">
              <a14:hiddenFill xmlns:a14="http://schemas.microsoft.com/office/drawing/2010/main">
                <a:solidFill>
                  <a:srgbClr val="FFFFFF"/>
                </a:solidFill>
              </a14:hiddenFill>
            </a:ext>
          </a:extLst>
        </p:spPr>
      </p:pic>
      <p:sp>
        <p:nvSpPr>
          <p:cNvPr id="3" name="右箭头 2"/>
          <p:cNvSpPr/>
          <p:nvPr/>
        </p:nvSpPr>
        <p:spPr>
          <a:xfrm>
            <a:off x="7190509" y="5685905"/>
            <a:ext cx="349135" cy="26600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21051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100076">
            <a:off x="-182894" y="180343"/>
            <a:ext cx="3332117" cy="3332117"/>
          </a:xfrm>
          <a:prstGeom prst="rect">
            <a:avLst/>
          </a:prstGeom>
        </p:spPr>
      </p:pic>
      <p:sp>
        <p:nvSpPr>
          <p:cNvPr id="11" name="矩形 10"/>
          <p:cNvSpPr/>
          <p:nvPr/>
        </p:nvSpPr>
        <p:spPr>
          <a:xfrm>
            <a:off x="622413" y="389024"/>
            <a:ext cx="9188734"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四</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.20C</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中国人文社会科学发展的总体特点</a:t>
            </a:r>
          </a:p>
        </p:txBody>
      </p:sp>
      <p:sp>
        <p:nvSpPr>
          <p:cNvPr id="12" name="矩形 11"/>
          <p:cNvSpPr/>
          <p:nvPr/>
        </p:nvSpPr>
        <p:spPr>
          <a:xfrm>
            <a:off x="218794" y="1219201"/>
            <a:ext cx="11737571" cy="5632311"/>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a:t>
            </a:r>
            <a:r>
              <a:rPr lang="zh-CN" altLang="en-US" sz="2000" b="1" spc="600" dirty="0">
                <a:latin typeface="微软雅黑" pitchFamily="34" charset="-122"/>
                <a:ea typeface="微软雅黑" pitchFamily="34" charset="-122"/>
                <a:sym typeface="字魂36号-正文宋楷" panose="02000000000000000000" pitchFamily="2" charset="-122"/>
              </a:rPr>
              <a:t>社会实践与科学理论的交互作用日趋明显</a:t>
            </a:r>
            <a:endParaRPr lang="en-US" altLang="zh-CN" sz="2000" b="1"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人文社会科学发展对社会实践具有更强的依赖性</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）人类社会实践为人文社会科学提供了丰富的显示研究课题</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）人类社会实践为人文社会科学培育了具有时代特色的研究主体，并</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创造了先进的研究手段</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人文社会科学发展科学理论对社会实践的能动作用更加明显</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zh-CN" altLang="en-US" sz="2000" spc="600" dirty="0">
                <a:latin typeface="微软雅黑" pitchFamily="34" charset="-122"/>
                <a:ea typeface="微软雅黑" pitchFamily="34" charset="-122"/>
                <a:sym typeface="字魂36号-正文宋楷" panose="02000000000000000000" pitchFamily="2" charset="-122"/>
              </a:rPr>
              <a:t>（二）</a:t>
            </a:r>
            <a:r>
              <a:rPr lang="zh-CN" altLang="en-US" sz="2000" b="1" spc="600" dirty="0">
                <a:latin typeface="微软雅黑" pitchFamily="34" charset="-122"/>
                <a:ea typeface="微软雅黑" pitchFamily="34" charset="-122"/>
                <a:sym typeface="字魂36号-正文宋楷" panose="02000000000000000000" pitchFamily="2" charset="-122"/>
              </a:rPr>
              <a:t>多科性、综合性的科学体系逐步形成</a:t>
            </a:r>
            <a:endParaRPr lang="en-US" altLang="zh-CN" sz="2000" b="1" spc="600" dirty="0">
              <a:latin typeface="微软雅黑" pitchFamily="34" charset="-122"/>
              <a:ea typeface="微软雅黑" pitchFamily="34" charset="-122"/>
              <a:sym typeface="字魂36号-正文宋楷" panose="02000000000000000000" pitchFamily="2" charset="-122"/>
            </a:endParaRPr>
          </a:p>
          <a:p>
            <a:r>
              <a:rPr lang="en-US" altLang="zh-CN" sz="2000" b="1" spc="600" dirty="0">
                <a:latin typeface="微软雅黑" pitchFamily="34" charset="-122"/>
                <a:ea typeface="微软雅黑" pitchFamily="34" charset="-122"/>
                <a:sym typeface="字魂36号-正文宋楷" panose="02000000000000000000" pitchFamily="2" charset="-122"/>
              </a:rPr>
              <a:t>	</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、多科性：</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、综合性：</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）人文社科的研究对象具有高度的综合性，因此人文社科对内积极推</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进各学科的交叉联结，对外主动和自然科学联系</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）自身结构具备有机统一的特征</a:t>
            </a:r>
            <a:endParaRPr lang="en-US" altLang="zh-CN" sz="2000" spc="600" dirty="0">
              <a:latin typeface="微软雅黑" pitchFamily="34" charset="-122"/>
              <a:ea typeface="微软雅黑" pitchFamily="34" charset="-122"/>
              <a:sym typeface="字魂36号-正文宋楷" panose="02000000000000000000" pitchFamily="2" charset="-122"/>
            </a:endParaRPr>
          </a:p>
        </p:txBody>
      </p:sp>
      <p:graphicFrame>
        <p:nvGraphicFramePr>
          <p:cNvPr id="5" name="图示 4"/>
          <p:cNvGraphicFramePr/>
          <p:nvPr>
            <p:extLst>
              <p:ext uri="{D42A27DB-BD31-4B8C-83A1-F6EECF244321}">
                <p14:modId xmlns:p14="http://schemas.microsoft.com/office/powerpoint/2010/main" val="2612484162"/>
              </p:ext>
            </p:extLst>
          </p:nvPr>
        </p:nvGraphicFramePr>
        <p:xfrm>
          <a:off x="3451681" y="3676728"/>
          <a:ext cx="5193555" cy="1943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椭圆 6"/>
          <p:cNvSpPr/>
          <p:nvPr/>
        </p:nvSpPr>
        <p:spPr>
          <a:xfrm>
            <a:off x="5505688" y="3682917"/>
            <a:ext cx="1163782" cy="1937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505689" y="3919012"/>
            <a:ext cx="1163782" cy="1754326"/>
          </a:xfrm>
          <a:prstGeom prst="rect">
            <a:avLst/>
          </a:prstGeom>
          <a:noFill/>
        </p:spPr>
        <p:txBody>
          <a:bodyPr wrap="square" rtlCol="0">
            <a:spAutoFit/>
          </a:bodyPr>
          <a:lstStyle/>
          <a:p>
            <a:pPr algn="ctr"/>
            <a:r>
              <a:rPr lang="zh-CN" altLang="en-US" dirty="0">
                <a:latin typeface="微软雅黑" pitchFamily="34" charset="-122"/>
                <a:ea typeface="微软雅黑" pitchFamily="34" charset="-122"/>
              </a:rPr>
              <a:t>人文社会科学各个层面上学科的数量相应增多</a:t>
            </a:r>
            <a:endParaRPr lang="en-US" altLang="zh-CN" dirty="0">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237895336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100076">
            <a:off x="-182894" y="180343"/>
            <a:ext cx="3332117" cy="3332117"/>
          </a:xfrm>
          <a:prstGeom prst="rect">
            <a:avLst/>
          </a:prstGeom>
        </p:spPr>
      </p:pic>
      <p:sp>
        <p:nvSpPr>
          <p:cNvPr id="11" name="矩形 10"/>
          <p:cNvSpPr/>
          <p:nvPr/>
        </p:nvSpPr>
        <p:spPr>
          <a:xfrm>
            <a:off x="622413" y="389024"/>
            <a:ext cx="9188734"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四</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.20C</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中国人文社会科学发展的总体特点</a:t>
            </a:r>
          </a:p>
        </p:txBody>
      </p:sp>
      <p:graphicFrame>
        <p:nvGraphicFramePr>
          <p:cNvPr id="2" name="图示 1"/>
          <p:cNvGraphicFramePr/>
          <p:nvPr>
            <p:extLst>
              <p:ext uri="{D42A27DB-BD31-4B8C-83A1-F6EECF244321}">
                <p14:modId xmlns:p14="http://schemas.microsoft.com/office/powerpoint/2010/main" val="1187154953"/>
              </p:ext>
            </p:extLst>
          </p:nvPr>
        </p:nvGraphicFramePr>
        <p:xfrm>
          <a:off x="1422397" y="110558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组合 9"/>
          <p:cNvGrpSpPr/>
          <p:nvPr/>
        </p:nvGrpSpPr>
        <p:grpSpPr>
          <a:xfrm>
            <a:off x="4555375" y="2610196"/>
            <a:ext cx="1928553" cy="2011680"/>
            <a:chOff x="5087388" y="2610196"/>
            <a:chExt cx="1928553" cy="2011680"/>
          </a:xfrm>
        </p:grpSpPr>
        <p:sp>
          <p:nvSpPr>
            <p:cNvPr id="3" name="椭圆 2"/>
            <p:cNvSpPr/>
            <p:nvPr/>
          </p:nvSpPr>
          <p:spPr>
            <a:xfrm>
              <a:off x="5087388" y="2610196"/>
              <a:ext cx="1928553" cy="201168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5669279" y="2610196"/>
              <a:ext cx="1346662" cy="523220"/>
            </a:xfrm>
            <a:prstGeom prst="rect">
              <a:avLst/>
            </a:prstGeom>
            <a:noFill/>
          </p:spPr>
          <p:txBody>
            <a:bodyPr wrap="square" rtlCol="0">
              <a:spAutoFit/>
            </a:bodyPr>
            <a:lstStyle/>
            <a:p>
              <a:r>
                <a:rPr lang="zh-CN" altLang="en-US" sz="2800" dirty="0">
                  <a:solidFill>
                    <a:schemeClr val="bg1"/>
                  </a:solidFill>
                  <a:latin typeface="华文行楷" pitchFamily="2" charset="-122"/>
                  <a:ea typeface="华文行楷" pitchFamily="2" charset="-122"/>
                </a:rPr>
                <a:t>哲学</a:t>
              </a:r>
            </a:p>
          </p:txBody>
        </p:sp>
        <p:sp>
          <p:nvSpPr>
            <p:cNvPr id="6" name="椭圆 5"/>
            <p:cNvSpPr/>
            <p:nvPr/>
          </p:nvSpPr>
          <p:spPr>
            <a:xfrm>
              <a:off x="5486397" y="3095357"/>
              <a:ext cx="1130533" cy="104135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5669280" y="3262093"/>
              <a:ext cx="814648" cy="707886"/>
            </a:xfrm>
            <a:prstGeom prst="rect">
              <a:avLst/>
            </a:prstGeom>
            <a:noFill/>
          </p:spPr>
          <p:txBody>
            <a:bodyPr wrap="square" rtlCol="0">
              <a:spAutoFit/>
            </a:bodyPr>
            <a:lstStyle/>
            <a:p>
              <a:r>
                <a:rPr lang="zh-CN" altLang="en-US" sz="2000" dirty="0">
                  <a:latin typeface="华文行楷" pitchFamily="2" charset="-122"/>
                  <a:ea typeface="华文行楷" pitchFamily="2" charset="-122"/>
                </a:rPr>
                <a:t>人的本质</a:t>
              </a:r>
            </a:p>
          </p:txBody>
        </p:sp>
      </p:grpSp>
      <p:pic>
        <p:nvPicPr>
          <p:cNvPr id="2052" name="Picture 4" descr="https://img0.baidu.com/it/u=2223544302,2303262968&amp;fm=26&amp;fmt=auto"/>
          <p:cNvPicPr>
            <a:picLocks noChangeAspect="1" noChangeArrowheads="1"/>
          </p:cNvPicPr>
          <p:nvPr/>
        </p:nvPicPr>
        <p:blipFill rotWithShape="1">
          <a:blip r:embed="rId9" cstate="email">
            <a:clrChange>
              <a:clrFrom>
                <a:srgbClr val="F4F4F4"/>
              </a:clrFrom>
              <a:clrTo>
                <a:srgbClr val="F4F4F4">
                  <a:alpha val="0"/>
                </a:srgbClr>
              </a:clrTo>
            </a:clrChange>
            <a:extLst>
              <a:ext uri="{28A0092B-C50C-407E-A947-70E740481C1C}">
                <a14:useLocalDpi xmlns:a14="http://schemas.microsoft.com/office/drawing/2010/main"/>
              </a:ext>
            </a:extLst>
          </a:blip>
          <a:srcRect/>
          <a:stretch/>
        </p:blipFill>
        <p:spPr bwMode="auto">
          <a:xfrm>
            <a:off x="7620832" y="2443942"/>
            <a:ext cx="5153060" cy="405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322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4123865" y="1533849"/>
            <a:ext cx="3627278" cy="3627278"/>
          </a:xfrm>
          <a:prstGeom prst="rect">
            <a:avLst/>
          </a:prstGeom>
        </p:spPr>
      </p:pic>
      <p:sp>
        <p:nvSpPr>
          <p:cNvPr id="3" name="文本框 2"/>
          <p:cNvSpPr txBox="1"/>
          <p:nvPr/>
        </p:nvSpPr>
        <p:spPr>
          <a:xfrm>
            <a:off x="5514119" y="2723877"/>
            <a:ext cx="1097695" cy="1200329"/>
          </a:xfrm>
          <a:prstGeom prst="rect">
            <a:avLst/>
          </a:prstGeom>
          <a:noFill/>
        </p:spPr>
        <p:txBody>
          <a:bodyPr wrap="square" rtlCol="0">
            <a:spAutoFit/>
          </a:bodyPr>
          <a:lstStyle/>
          <a:p>
            <a:r>
              <a:rPr lang="zh-CN" altLang="en-US" sz="7200" b="1" dirty="0">
                <a:solidFill>
                  <a:srgbClr val="3B3732"/>
                </a:solidFill>
                <a:latin typeface="微软雅黑" pitchFamily="34" charset="-122"/>
                <a:ea typeface="微软雅黑" pitchFamily="34" charset="-122"/>
                <a:sym typeface="字魂36号-正文宋楷" panose="02000000000000000000" pitchFamily="2" charset="-122"/>
              </a:rPr>
              <a:t>伍</a:t>
            </a:r>
          </a:p>
        </p:txBody>
      </p:sp>
      <p:sp>
        <p:nvSpPr>
          <p:cNvPr id="5" name="矩形 4"/>
          <p:cNvSpPr/>
          <p:nvPr/>
        </p:nvSpPr>
        <p:spPr>
          <a:xfrm>
            <a:off x="2694075" y="5059312"/>
            <a:ext cx="7494359" cy="584775"/>
          </a:xfrm>
          <a:prstGeom prst="rect">
            <a:avLst/>
          </a:prstGeom>
        </p:spPr>
        <p:txBody>
          <a:bodyPr wrap="none">
            <a:spAutoFit/>
          </a:bodyPr>
          <a:lstStyle/>
          <a:p>
            <a:r>
              <a:rPr lang="zh-CN" altLang="en-US" sz="32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人文社会科学在具体学科的新突破</a:t>
            </a:r>
          </a:p>
        </p:txBody>
      </p:sp>
    </p:spTree>
    <p:extLst>
      <p:ext uri="{BB962C8B-B14F-4D97-AF65-F5344CB8AC3E}">
        <p14:creationId xmlns:p14="http://schemas.microsoft.com/office/powerpoint/2010/main" val="356469517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6713697"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哲学历史学文艺学的新突破</a:t>
            </a:r>
          </a:p>
        </p:txBody>
      </p:sp>
      <p:sp>
        <p:nvSpPr>
          <p:cNvPr id="12" name="矩形 11"/>
          <p:cNvSpPr/>
          <p:nvPr/>
        </p:nvSpPr>
        <p:spPr>
          <a:xfrm>
            <a:off x="454429" y="1266247"/>
            <a:ext cx="11737571" cy="4093428"/>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（一）感应时代脉搏的现代哲学</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哲学发展的理论先导</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）哲学及其研究的问题</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）马克思主义哲学的产生</a:t>
            </a:r>
            <a:r>
              <a:rPr lang="en-US" altLang="zh-CN" sz="2000" spc="600" dirty="0">
                <a:latin typeface="微软雅黑" pitchFamily="34" charset="-122"/>
                <a:ea typeface="微软雅黑" pitchFamily="34" charset="-122"/>
                <a:sym typeface="字魂36号-正文宋楷" panose="02000000000000000000" pitchFamily="2" charset="-122"/>
              </a:rPr>
              <a:t>—</a:t>
            </a:r>
            <a:r>
              <a:rPr lang="zh-CN" altLang="en-US" sz="2000" spc="600" dirty="0">
                <a:latin typeface="微软雅黑" pitchFamily="34" charset="-122"/>
                <a:ea typeface="微软雅黑" pitchFamily="34" charset="-122"/>
                <a:sym typeface="字魂36号-正文宋楷" panose="02000000000000000000" pitchFamily="2" charset="-122"/>
              </a:rPr>
              <a:t>革命性变革</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3</a:t>
            </a:r>
            <a:r>
              <a:rPr lang="zh-CN" altLang="en-US" sz="2000" spc="600" dirty="0">
                <a:latin typeface="微软雅黑" pitchFamily="34" charset="-122"/>
                <a:ea typeface="微软雅黑" pitchFamily="34" charset="-122"/>
                <a:sym typeface="字魂36号-正文宋楷" panose="02000000000000000000" pitchFamily="2" charset="-122"/>
              </a:rPr>
              <a:t>）西方两大思潮</a:t>
            </a:r>
            <a:r>
              <a:rPr lang="zh-CN" altLang="en-US" sz="2000" i="1" spc="600" dirty="0">
                <a:solidFill>
                  <a:srgbClr val="0070C0"/>
                </a:solidFill>
                <a:latin typeface="微软雅黑" pitchFamily="34" charset="-122"/>
                <a:ea typeface="微软雅黑" pitchFamily="34" charset="-122"/>
                <a:sym typeface="字魂36号-正文宋楷" panose="02000000000000000000" pitchFamily="2" charset="-122"/>
              </a:rPr>
              <a:t>科学主义</a:t>
            </a:r>
            <a:r>
              <a:rPr lang="zh-CN" altLang="en-US" sz="2000" spc="600" dirty="0">
                <a:latin typeface="微软雅黑" pitchFamily="34" charset="-122"/>
                <a:ea typeface="微软雅黑" pitchFamily="34" charset="-122"/>
                <a:sym typeface="字魂36号-正文宋楷" panose="02000000000000000000" pitchFamily="2" charset="-122"/>
              </a:rPr>
              <a:t>和</a:t>
            </a:r>
            <a:r>
              <a:rPr lang="zh-CN" altLang="en-US" sz="2000" i="1" spc="600" dirty="0">
                <a:solidFill>
                  <a:srgbClr val="0070C0"/>
                </a:solidFill>
                <a:latin typeface="微软雅黑" pitchFamily="34" charset="-122"/>
                <a:ea typeface="微软雅黑" pitchFamily="34" charset="-122"/>
                <a:sym typeface="字魂36号-正文宋楷" panose="02000000000000000000" pitchFamily="2" charset="-122"/>
              </a:rPr>
              <a:t>非理性主义</a:t>
            </a:r>
            <a:r>
              <a:rPr lang="zh-CN" altLang="en-US" sz="2000" spc="600" dirty="0">
                <a:latin typeface="微软雅黑" pitchFamily="34" charset="-122"/>
                <a:ea typeface="微软雅黑" pitchFamily="34" charset="-122"/>
                <a:sym typeface="字魂36号-正文宋楷" panose="02000000000000000000" pitchFamily="2" charset="-122"/>
              </a:rPr>
              <a:t>的产生和发展</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i="1" spc="600" dirty="0">
                <a:solidFill>
                  <a:srgbClr val="00B050"/>
                </a:solidFill>
                <a:latin typeface="微软雅黑" pitchFamily="34" charset="-122"/>
                <a:ea typeface="微软雅黑" pitchFamily="34" charset="-122"/>
                <a:sym typeface="字魂36号-正文宋楷" panose="02000000000000000000" pitchFamily="2" charset="-122"/>
              </a:rPr>
              <a:t>	</a:t>
            </a:r>
          </a:p>
          <a:p>
            <a:r>
              <a:rPr lang="en-US" altLang="zh-CN" sz="2000" i="1" spc="600" dirty="0">
                <a:solidFill>
                  <a:srgbClr val="00B050"/>
                </a:solidFill>
                <a:latin typeface="微软雅黑" pitchFamily="34" charset="-122"/>
                <a:ea typeface="微软雅黑" pitchFamily="34" charset="-122"/>
                <a:sym typeface="字魂36号-正文宋楷" panose="02000000000000000000" pitchFamily="2" charset="-122"/>
              </a:rPr>
              <a:t>	</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、马克思主义哲学广泛传播和重大发展</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）马克思主义哲学在俄国的运用和发展</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）马克思主义哲学在中国的运用和发展</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3</a:t>
            </a:r>
            <a:r>
              <a:rPr lang="zh-CN" altLang="en-US" sz="2000" spc="600" dirty="0">
                <a:latin typeface="微软雅黑" pitchFamily="34" charset="-122"/>
                <a:ea typeface="微软雅黑" pitchFamily="34" charset="-122"/>
                <a:sym typeface="字魂36号-正文宋楷" panose="02000000000000000000" pitchFamily="2" charset="-122"/>
              </a:rPr>
              <a:t>）当代中国马克思主义哲学研究的突破性进展表现：</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）科学的真理标准的确定</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）实事求是的思想路线的重新确定</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）邓小平理论将中国当代哲学全面提高到一个新的高度</a:t>
            </a:r>
            <a:endParaRPr lang="en-US" altLang="zh-CN" sz="2000" spc="600" dirty="0">
              <a:latin typeface="微软雅黑" pitchFamily="34" charset="-122"/>
              <a:ea typeface="微软雅黑" pitchFamily="34" charset="-122"/>
              <a:sym typeface="字魂36号-正文宋楷" panose="02000000000000000000" pitchFamily="2" charset="-122"/>
            </a:endParaRPr>
          </a:p>
        </p:txBody>
      </p:sp>
      <p:pic>
        <p:nvPicPr>
          <p:cNvPr id="6" name="图片 5">
            <a:extLst>
              <a:ext uri="{FF2B5EF4-FFF2-40B4-BE49-F238E27FC236}">
                <a16:creationId xmlns:a16="http://schemas.microsoft.com/office/drawing/2014/main" id="{4F42F549-CF20-4AF9-8D10-E5399A774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8845" y="-1124325"/>
            <a:ext cx="4125417" cy="4781141"/>
          </a:xfrm>
          <a:prstGeom prst="rect">
            <a:avLst/>
          </a:prstGeom>
        </p:spPr>
      </p:pic>
      <p:graphicFrame>
        <p:nvGraphicFramePr>
          <p:cNvPr id="2" name="图示 1"/>
          <p:cNvGraphicFramePr/>
          <p:nvPr>
            <p:extLst>
              <p:ext uri="{D42A27DB-BD31-4B8C-83A1-F6EECF244321}">
                <p14:modId xmlns:p14="http://schemas.microsoft.com/office/powerpoint/2010/main" val="3912905935"/>
              </p:ext>
            </p:extLst>
          </p:nvPr>
        </p:nvGraphicFramePr>
        <p:xfrm>
          <a:off x="1995055" y="4987637"/>
          <a:ext cx="8566498" cy="1729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59580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72784" y="96636"/>
            <a:ext cx="6713697"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哲学历史学文艺学的新突破</a:t>
            </a:r>
          </a:p>
        </p:txBody>
      </p:sp>
      <p:sp>
        <p:nvSpPr>
          <p:cNvPr id="7" name="矩形 6"/>
          <p:cNvSpPr/>
          <p:nvPr/>
        </p:nvSpPr>
        <p:spPr>
          <a:xfrm>
            <a:off x="299258" y="765200"/>
            <a:ext cx="11737571" cy="1015663"/>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西方非马克思主义流派的兴起</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i="1" u="sng" spc="600" dirty="0">
                <a:latin typeface="微软雅黑" pitchFamily="34" charset="-122"/>
                <a:ea typeface="微软雅黑" pitchFamily="34" charset="-122"/>
                <a:sym typeface="字魂36号-正文宋楷" panose="02000000000000000000" pitchFamily="2" charset="-122"/>
              </a:rPr>
              <a:t>20C</a:t>
            </a:r>
            <a:r>
              <a:rPr lang="zh-CN" altLang="en-US" sz="2000" i="1" u="sng" spc="600" dirty="0">
                <a:latin typeface="微软雅黑" pitchFamily="34" charset="-122"/>
                <a:ea typeface="微软雅黑" pitchFamily="34" charset="-122"/>
                <a:sym typeface="字魂36号-正文宋楷" panose="02000000000000000000" pitchFamily="2" charset="-122"/>
              </a:rPr>
              <a:t>上半期特征：否定、排斥马克思主义哲学，主要流派有：</a:t>
            </a:r>
            <a:endParaRPr lang="en-US" altLang="zh-CN" sz="2000" i="1" u="sng" spc="600" dirty="0">
              <a:latin typeface="微软雅黑" pitchFamily="34" charset="-122"/>
              <a:ea typeface="微软雅黑" pitchFamily="34" charset="-122"/>
              <a:sym typeface="字魂36号-正文宋楷" panose="02000000000000000000" pitchFamily="2" charset="-122"/>
            </a:endParaRPr>
          </a:p>
          <a:p>
            <a:pPr marL="342900" indent="-342900">
              <a:buFont typeface="Arial" pitchFamily="34" charset="0"/>
              <a:buChar char="•"/>
            </a:pPr>
            <a:r>
              <a:rPr lang="zh-CN" altLang="en-US" sz="2000" b="1" spc="600" dirty="0">
                <a:latin typeface="微软雅黑" pitchFamily="34" charset="-122"/>
                <a:ea typeface="微软雅黑" pitchFamily="34" charset="-122"/>
                <a:sym typeface="字魂36号-正文宋楷" panose="02000000000000000000" pitchFamily="2" charset="-122"/>
              </a:rPr>
              <a:t>科学主义思潮</a:t>
            </a:r>
            <a:endParaRPr lang="en-US" altLang="zh-CN" sz="2000" b="1" spc="600" dirty="0">
              <a:latin typeface="微软雅黑" pitchFamily="34" charset="-122"/>
              <a:ea typeface="微软雅黑" pitchFamily="34" charset="-122"/>
              <a:sym typeface="字魂36号-正文宋楷" panose="02000000000000000000" pitchFamily="2" charset="-122"/>
            </a:endParaRPr>
          </a:p>
        </p:txBody>
      </p:sp>
      <p:graphicFrame>
        <p:nvGraphicFramePr>
          <p:cNvPr id="3" name="图示 2"/>
          <p:cNvGraphicFramePr/>
          <p:nvPr>
            <p:extLst>
              <p:ext uri="{D42A27DB-BD31-4B8C-83A1-F6EECF244321}">
                <p14:modId xmlns:p14="http://schemas.microsoft.com/office/powerpoint/2010/main" val="2183233344"/>
              </p:ext>
            </p:extLst>
          </p:nvPr>
        </p:nvGraphicFramePr>
        <p:xfrm>
          <a:off x="1753652" y="2044932"/>
          <a:ext cx="7323846" cy="4671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47488" y="-169349"/>
            <a:ext cx="5406367" cy="5406367"/>
          </a:xfrm>
          <a:prstGeom prst="rect">
            <a:avLst/>
          </a:prstGeom>
        </p:spPr>
      </p:pic>
    </p:spTree>
    <p:extLst>
      <p:ext uri="{BB962C8B-B14F-4D97-AF65-F5344CB8AC3E}">
        <p14:creationId xmlns:p14="http://schemas.microsoft.com/office/powerpoint/2010/main" val="26846879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6713697"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哲学历史学文艺学的新突破</a:t>
            </a:r>
          </a:p>
        </p:txBody>
      </p:sp>
      <p:sp>
        <p:nvSpPr>
          <p:cNvPr id="7" name="矩形 6"/>
          <p:cNvSpPr/>
          <p:nvPr/>
        </p:nvSpPr>
        <p:spPr>
          <a:xfrm>
            <a:off x="299258" y="1273032"/>
            <a:ext cx="11737571" cy="400110"/>
          </a:xfrm>
          <a:prstGeom prst="rect">
            <a:avLst/>
          </a:prstGeom>
        </p:spPr>
        <p:txBody>
          <a:bodyPr wrap="square">
            <a:spAutoFit/>
          </a:bodyPr>
          <a:lstStyle/>
          <a:p>
            <a:pPr marL="342900" indent="-342900">
              <a:buFont typeface="Arial" pitchFamily="34" charset="0"/>
              <a:buChar char="•"/>
            </a:pPr>
            <a:r>
              <a:rPr lang="zh-CN" altLang="en-US" sz="2000" b="1" spc="600" dirty="0">
                <a:latin typeface="微软雅黑" pitchFamily="34" charset="-122"/>
                <a:ea typeface="微软雅黑" pitchFamily="34" charset="-122"/>
                <a:sym typeface="字魂36号-正文宋楷" panose="02000000000000000000" pitchFamily="2" charset="-122"/>
              </a:rPr>
              <a:t>人本主义思潮</a:t>
            </a:r>
            <a:endParaRPr lang="en-US" altLang="zh-CN" sz="2000" b="1" spc="600" dirty="0">
              <a:latin typeface="微软雅黑" pitchFamily="34" charset="-122"/>
              <a:ea typeface="微软雅黑" pitchFamily="34" charset="-122"/>
              <a:sym typeface="字魂36号-正文宋楷" panose="02000000000000000000" pitchFamily="2" charset="-122"/>
            </a:endParaRPr>
          </a:p>
        </p:txBody>
      </p:sp>
      <p:graphicFrame>
        <p:nvGraphicFramePr>
          <p:cNvPr id="3" name="图示 2"/>
          <p:cNvGraphicFramePr/>
          <p:nvPr>
            <p:extLst>
              <p:ext uri="{D42A27DB-BD31-4B8C-83A1-F6EECF244321}">
                <p14:modId xmlns:p14="http://schemas.microsoft.com/office/powerpoint/2010/main" val="1623890588"/>
              </p:ext>
            </p:extLst>
          </p:nvPr>
        </p:nvGraphicFramePr>
        <p:xfrm>
          <a:off x="1304764" y="1812175"/>
          <a:ext cx="7656355" cy="4671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47488" y="-169349"/>
            <a:ext cx="5406367" cy="5406367"/>
          </a:xfrm>
          <a:prstGeom prst="rect">
            <a:avLst/>
          </a:prstGeom>
        </p:spPr>
      </p:pic>
    </p:spTree>
    <p:extLst>
      <p:ext uri="{BB962C8B-B14F-4D97-AF65-F5344CB8AC3E}">
        <p14:creationId xmlns:p14="http://schemas.microsoft.com/office/powerpoint/2010/main" val="415388740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6713697"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哲学历史学文艺学的新突破</a:t>
            </a:r>
          </a:p>
        </p:txBody>
      </p:sp>
      <p:sp>
        <p:nvSpPr>
          <p:cNvPr id="12" name="矩形 11"/>
          <p:cNvSpPr/>
          <p:nvPr/>
        </p:nvSpPr>
        <p:spPr>
          <a:xfrm>
            <a:off x="454429" y="1266247"/>
            <a:ext cx="11737571" cy="4093428"/>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（二）实现了重要变革的现代历史学</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、综述：</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）历史学的概念：是研究探求人类社会演进轨迹的学科</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）研究原则：全面、真实、必然</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3</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历史学的突出进展：历史学理论、观念的突破</a:t>
            </a:r>
            <a:r>
              <a:rPr lang="en-US" altLang="zh-CN" sz="2000" spc="600" dirty="0">
                <a:latin typeface="微软雅黑" pitchFamily="34" charset="-122"/>
                <a:ea typeface="微软雅黑" pitchFamily="34" charset="-122"/>
                <a:sym typeface="字魂36号-正文宋楷" panose="02000000000000000000" pitchFamily="2" charset="-122"/>
              </a:rPr>
              <a:t>	</a:t>
            </a: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历史学研究模式的变革</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）“欧洲中心论”或“欧美中心论”失去其统治地位</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）传统的“政治史”模式被打破</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p:txBody>
      </p:sp>
      <p:pic>
        <p:nvPicPr>
          <p:cNvPr id="6" name="图片 5">
            <a:extLst>
              <a:ext uri="{FF2B5EF4-FFF2-40B4-BE49-F238E27FC236}">
                <a16:creationId xmlns:a16="http://schemas.microsoft.com/office/drawing/2014/main" id="{4F42F549-CF20-4AF9-8D10-E5399A774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3232" y="-1124324"/>
            <a:ext cx="3251030" cy="3767772"/>
          </a:xfrm>
          <a:prstGeom prst="rect">
            <a:avLst/>
          </a:prstGeom>
        </p:spPr>
      </p:pic>
      <p:graphicFrame>
        <p:nvGraphicFramePr>
          <p:cNvPr id="3" name="图示 2"/>
          <p:cNvGraphicFramePr/>
          <p:nvPr>
            <p:extLst>
              <p:ext uri="{D42A27DB-BD31-4B8C-83A1-F6EECF244321}">
                <p14:modId xmlns:p14="http://schemas.microsoft.com/office/powerpoint/2010/main" val="1305738557"/>
              </p:ext>
            </p:extLst>
          </p:nvPr>
        </p:nvGraphicFramePr>
        <p:xfrm>
          <a:off x="2763520" y="2847450"/>
          <a:ext cx="4934065" cy="1263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图示 3"/>
          <p:cNvGraphicFramePr/>
          <p:nvPr>
            <p:extLst>
              <p:ext uri="{D42A27DB-BD31-4B8C-83A1-F6EECF244321}">
                <p14:modId xmlns:p14="http://schemas.microsoft.com/office/powerpoint/2010/main" val="2711494407"/>
              </p:ext>
            </p:extLst>
          </p:nvPr>
        </p:nvGraphicFramePr>
        <p:xfrm>
          <a:off x="3440545" y="4222866"/>
          <a:ext cx="5765338" cy="38606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782293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6713697"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哲学历史学文艺学的新突破</a:t>
            </a:r>
          </a:p>
        </p:txBody>
      </p:sp>
      <p:sp>
        <p:nvSpPr>
          <p:cNvPr id="12" name="矩形 11"/>
          <p:cNvSpPr/>
          <p:nvPr/>
        </p:nvSpPr>
        <p:spPr>
          <a:xfrm>
            <a:off x="454429" y="1266247"/>
            <a:ext cx="11737571" cy="1938992"/>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（二）实现了重要变革的现代历史学</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历史学研究模式的变革</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3</a:t>
            </a:r>
            <a:r>
              <a:rPr lang="zh-CN" altLang="en-US" sz="2000" spc="600" dirty="0">
                <a:latin typeface="微软雅黑" pitchFamily="34" charset="-122"/>
                <a:ea typeface="微软雅黑" pitchFamily="34" charset="-122"/>
                <a:sym typeface="字魂36号-正文宋楷" panose="02000000000000000000" pitchFamily="2" charset="-122"/>
              </a:rPr>
              <a:t>）现代历史学研究的主体性的张扬</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4</a:t>
            </a:r>
            <a:r>
              <a:rPr lang="zh-CN" altLang="en-US" sz="2000" spc="600" dirty="0">
                <a:latin typeface="微软雅黑" pitchFamily="34" charset="-122"/>
                <a:ea typeface="微软雅黑" pitchFamily="34" charset="-122"/>
                <a:sym typeface="字魂36号-正文宋楷" panose="02000000000000000000" pitchFamily="2" charset="-122"/>
              </a:rPr>
              <a:t>）历史学研究方法和技术手段的更新</a:t>
            </a:r>
            <a:endParaRPr lang="en-US" altLang="zh-CN" sz="2000" spc="600" dirty="0">
              <a:latin typeface="微软雅黑" pitchFamily="34" charset="-122"/>
              <a:ea typeface="微软雅黑" pitchFamily="34" charset="-122"/>
              <a:sym typeface="字魂36号-正文宋楷" panose="02000000000000000000" pitchFamily="2" charset="-122"/>
            </a:endParaRPr>
          </a:p>
        </p:txBody>
      </p:sp>
      <p:pic>
        <p:nvPicPr>
          <p:cNvPr id="6" name="图片 5">
            <a:extLst>
              <a:ext uri="{FF2B5EF4-FFF2-40B4-BE49-F238E27FC236}">
                <a16:creationId xmlns:a16="http://schemas.microsoft.com/office/drawing/2014/main" id="{4F42F549-CF20-4AF9-8D10-E5399A774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6793" y="-1883886"/>
            <a:ext cx="3251030" cy="3767772"/>
          </a:xfrm>
          <a:prstGeom prst="rect">
            <a:avLst/>
          </a:prstGeom>
        </p:spPr>
      </p:pic>
      <p:graphicFrame>
        <p:nvGraphicFramePr>
          <p:cNvPr id="2" name="图示 1"/>
          <p:cNvGraphicFramePr/>
          <p:nvPr>
            <p:extLst>
              <p:ext uri="{D42A27DB-BD31-4B8C-83A1-F6EECF244321}">
                <p14:modId xmlns:p14="http://schemas.microsoft.com/office/powerpoint/2010/main" val="365452145"/>
              </p:ext>
            </p:extLst>
          </p:nvPr>
        </p:nvGraphicFramePr>
        <p:xfrm>
          <a:off x="7227625" y="1512916"/>
          <a:ext cx="4291214" cy="1562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图示 4"/>
          <p:cNvGraphicFramePr/>
          <p:nvPr>
            <p:extLst>
              <p:ext uri="{D42A27DB-BD31-4B8C-83A1-F6EECF244321}">
                <p14:modId xmlns:p14="http://schemas.microsoft.com/office/powerpoint/2010/main" val="749152824"/>
              </p:ext>
            </p:extLst>
          </p:nvPr>
        </p:nvGraphicFramePr>
        <p:xfrm>
          <a:off x="1716116" y="2498590"/>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597396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6713697"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哲学历史学文艺学的新突破</a:t>
            </a:r>
          </a:p>
        </p:txBody>
      </p:sp>
      <p:sp>
        <p:nvSpPr>
          <p:cNvPr id="12" name="矩形 11"/>
          <p:cNvSpPr/>
          <p:nvPr/>
        </p:nvSpPr>
        <p:spPr>
          <a:xfrm>
            <a:off x="454429" y="1266247"/>
            <a:ext cx="11737571" cy="2246769"/>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（二）实现了重要变革的现代历史学</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、马克思主义在史学领域中的影响不断扩大</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4</a:t>
            </a:r>
            <a:r>
              <a:rPr lang="zh-CN" altLang="en-US" sz="2000" spc="600" dirty="0">
                <a:latin typeface="微软雅黑" pitchFamily="34" charset="-122"/>
                <a:ea typeface="微软雅黑" pitchFamily="34" charset="-122"/>
                <a:sym typeface="字魂36号-正文宋楷" panose="02000000000000000000" pitchFamily="2" charset="-122"/>
              </a:rPr>
              <a:t>、当代中国历史学的发展充满希望</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“回到马克思，发展马克思”</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从封闭型研究到开放型研究</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弘扬中华民族史学的优良传统，自觉培养高尚的人文精神</a:t>
            </a:r>
            <a:endParaRPr lang="en-US" altLang="zh-CN" sz="2000" spc="600" dirty="0">
              <a:latin typeface="微软雅黑" pitchFamily="34" charset="-122"/>
              <a:ea typeface="微软雅黑" pitchFamily="34" charset="-122"/>
              <a:sym typeface="字魂36号-正文宋楷" panose="02000000000000000000" pitchFamily="2" charset="-122"/>
            </a:endParaRPr>
          </a:p>
        </p:txBody>
      </p:sp>
      <p:pic>
        <p:nvPicPr>
          <p:cNvPr id="6" name="图片 5">
            <a:extLst>
              <a:ext uri="{FF2B5EF4-FFF2-40B4-BE49-F238E27FC236}">
                <a16:creationId xmlns:a16="http://schemas.microsoft.com/office/drawing/2014/main" id="{4F42F549-CF20-4AF9-8D10-E5399A774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0970" y="-562533"/>
            <a:ext cx="3251030" cy="3767772"/>
          </a:xfrm>
          <a:prstGeom prst="rect">
            <a:avLst/>
          </a:prstGeom>
        </p:spPr>
      </p:pic>
      <p:sp>
        <p:nvSpPr>
          <p:cNvPr id="7" name="矩形 6"/>
          <p:cNvSpPr/>
          <p:nvPr/>
        </p:nvSpPr>
        <p:spPr>
          <a:xfrm>
            <a:off x="526945" y="3687525"/>
            <a:ext cx="11737571" cy="255454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（三）对文学艺术发展规律进行深入探讨的现代文艺学</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、综述：</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概念及其组成：</a:t>
            </a:r>
            <a:endParaRPr lang="en-US" altLang="zh-CN" sz="2000" spc="600" dirty="0">
              <a:latin typeface="微软雅黑" pitchFamily="34" charset="-122"/>
              <a:ea typeface="微软雅黑" pitchFamily="34" charset="-122"/>
              <a:sym typeface="字魂36号-正文宋楷" panose="02000000000000000000" pitchFamily="2" charset="-122"/>
            </a:endParaRPr>
          </a:p>
          <a:p>
            <a:pPr lvl="2"/>
            <a:r>
              <a:rPr lang="zh-CN" altLang="en-US" sz="2000" spc="600" dirty="0">
                <a:latin typeface="微软雅黑" pitchFamily="34" charset="-122"/>
                <a:ea typeface="微软雅黑" pitchFamily="34" charset="-122"/>
                <a:sym typeface="字魂36号-正文宋楷" panose="02000000000000000000" pitchFamily="2" charset="-122"/>
              </a:rPr>
              <a:t>文艺学是以文学艺术审美活动为研究对象的科学，包括：</a:t>
            </a:r>
            <a:endParaRPr lang="en-US" altLang="zh-CN" sz="2000" spc="600" dirty="0">
              <a:latin typeface="微软雅黑" pitchFamily="34" charset="-122"/>
              <a:ea typeface="微软雅黑" pitchFamily="34" charset="-122"/>
              <a:sym typeface="字魂36号-正文宋楷" panose="02000000000000000000" pitchFamily="2" charset="-122"/>
            </a:endParaRPr>
          </a:p>
          <a:p>
            <a:pPr lvl="2"/>
            <a:r>
              <a:rPr lang="zh-CN" altLang="en-US" sz="2000" u="sng" spc="600" dirty="0">
                <a:latin typeface="微软雅黑" pitchFamily="34" charset="-122"/>
                <a:ea typeface="微软雅黑" pitchFamily="34" charset="-122"/>
                <a:sym typeface="字魂36号-正文宋楷" panose="02000000000000000000" pitchFamily="2" charset="-122"/>
              </a:rPr>
              <a:t>文艺理论、文艺史、文艺批评</a:t>
            </a:r>
            <a:endParaRPr lang="en-US" altLang="zh-CN" sz="2000" u="sng"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文艺活动三要素：</a:t>
            </a:r>
            <a:endParaRPr lang="en-US" altLang="zh-CN" sz="2000" spc="600" dirty="0">
              <a:latin typeface="微软雅黑" pitchFamily="34" charset="-122"/>
              <a:ea typeface="微软雅黑" pitchFamily="34" charset="-122"/>
              <a:sym typeface="字魂36号-正文宋楷" panose="02000000000000000000" pitchFamily="2" charset="-122"/>
            </a:endParaRPr>
          </a:p>
          <a:p>
            <a:pPr lvl="2"/>
            <a:r>
              <a:rPr lang="zh-CN" altLang="en-US" sz="2000" u="sng" spc="600" dirty="0">
                <a:latin typeface="微软雅黑" pitchFamily="34" charset="-122"/>
                <a:ea typeface="微软雅黑" pitchFamily="34" charset="-122"/>
                <a:sym typeface="字魂36号-正文宋楷" panose="02000000000000000000" pitchFamily="2" charset="-122"/>
              </a:rPr>
              <a:t>创作主体、作品、接受主体</a:t>
            </a:r>
            <a:endParaRPr lang="en-US" altLang="zh-CN" sz="2000" u="sng" spc="600" dirty="0">
              <a:latin typeface="微软雅黑" pitchFamily="34" charset="-122"/>
              <a:ea typeface="微软雅黑" pitchFamily="34" charset="-122"/>
              <a:sym typeface="字魂36号-正文宋楷" panose="02000000000000000000" pitchFamily="2" charset="-122"/>
            </a:endParaRPr>
          </a:p>
        </p:txBody>
      </p:sp>
    </p:spTree>
    <p:extLst>
      <p:ext uri="{BB962C8B-B14F-4D97-AF65-F5344CB8AC3E}">
        <p14:creationId xmlns:p14="http://schemas.microsoft.com/office/powerpoint/2010/main" val="218613484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4123865" y="1533849"/>
            <a:ext cx="3627278" cy="3627278"/>
          </a:xfrm>
          <a:prstGeom prst="rect">
            <a:avLst/>
          </a:prstGeom>
        </p:spPr>
      </p:pic>
      <p:sp>
        <p:nvSpPr>
          <p:cNvPr id="3" name="文本框 2"/>
          <p:cNvSpPr txBox="1"/>
          <p:nvPr/>
        </p:nvSpPr>
        <p:spPr>
          <a:xfrm>
            <a:off x="5514119" y="2723877"/>
            <a:ext cx="1097695" cy="1200329"/>
          </a:xfrm>
          <a:prstGeom prst="rect">
            <a:avLst/>
          </a:prstGeom>
          <a:noFill/>
        </p:spPr>
        <p:txBody>
          <a:bodyPr wrap="square" rtlCol="0">
            <a:spAutoFit/>
          </a:bodyPr>
          <a:lstStyle/>
          <a:p>
            <a:r>
              <a:rPr lang="zh-CN" altLang="en-US" sz="7200" b="1" dirty="0">
                <a:solidFill>
                  <a:srgbClr val="3B3732"/>
                </a:solidFill>
                <a:latin typeface="微软雅黑" pitchFamily="34" charset="-122"/>
                <a:ea typeface="微软雅黑" pitchFamily="34" charset="-122"/>
                <a:sym typeface="字魂36号-正文宋楷" panose="02000000000000000000" pitchFamily="2" charset="-122"/>
              </a:rPr>
              <a:t>壹</a:t>
            </a:r>
          </a:p>
        </p:txBody>
      </p:sp>
      <p:sp>
        <p:nvSpPr>
          <p:cNvPr id="2" name="矩形 1"/>
          <p:cNvSpPr/>
          <p:nvPr/>
        </p:nvSpPr>
        <p:spPr>
          <a:xfrm>
            <a:off x="4123865" y="5059314"/>
            <a:ext cx="4083169" cy="584775"/>
          </a:xfrm>
          <a:prstGeom prst="rect">
            <a:avLst/>
          </a:prstGeom>
        </p:spPr>
        <p:txBody>
          <a:bodyPr wrap="none">
            <a:spAutoFit/>
          </a:bodyPr>
          <a:lstStyle/>
          <a:p>
            <a:r>
              <a:rPr lang="zh-CN" altLang="en-US" sz="32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人文社会科学概述</a:t>
            </a:r>
          </a:p>
        </p:txBody>
      </p:sp>
    </p:spTree>
    <p:extLst>
      <p:ext uri="{BB962C8B-B14F-4D97-AF65-F5344CB8AC3E}">
        <p14:creationId xmlns:p14="http://schemas.microsoft.com/office/powerpoint/2010/main" val="5607147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6713697"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哲学历史学文艺学的新突破</a:t>
            </a:r>
          </a:p>
        </p:txBody>
      </p:sp>
      <p:pic>
        <p:nvPicPr>
          <p:cNvPr id="6" name="图片 5">
            <a:extLst>
              <a:ext uri="{FF2B5EF4-FFF2-40B4-BE49-F238E27FC236}">
                <a16:creationId xmlns:a16="http://schemas.microsoft.com/office/drawing/2014/main" id="{4F42F549-CF20-4AF9-8D10-E5399A774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0970" y="-562533"/>
            <a:ext cx="3251030" cy="3767772"/>
          </a:xfrm>
          <a:prstGeom prst="rect">
            <a:avLst/>
          </a:prstGeom>
        </p:spPr>
      </p:pic>
      <p:sp>
        <p:nvSpPr>
          <p:cNvPr id="7" name="矩形 6"/>
          <p:cNvSpPr/>
          <p:nvPr/>
        </p:nvSpPr>
        <p:spPr>
          <a:xfrm>
            <a:off x="454429" y="1179530"/>
            <a:ext cx="11737571" cy="3785652"/>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（三）对文学艺术发展规律进行深入探讨的现代文艺学</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文艺研究的总特征</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注重系统化</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研究方法的多元化</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努力探索规律性</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形成了众多的研究流派</a:t>
            </a:r>
            <a:endParaRPr lang="en-US" altLang="zh-CN" sz="2000" spc="600" dirty="0">
              <a:latin typeface="微软雅黑" pitchFamily="34" charset="-122"/>
              <a:ea typeface="微软雅黑" pitchFamily="34" charset="-122"/>
              <a:sym typeface="字魂36号-正文宋楷" panose="02000000000000000000" pitchFamily="2" charset="-122"/>
            </a:endParaRPr>
          </a:p>
          <a:p>
            <a:pPr lvl="2"/>
            <a:endParaRPr lang="en-US" altLang="zh-CN" sz="2000" spc="600" dirty="0">
              <a:latin typeface="微软雅黑" pitchFamily="34" charset="-122"/>
              <a:ea typeface="微软雅黑" pitchFamily="34" charset="-122"/>
              <a:sym typeface="字魂36号-正文宋楷" panose="02000000000000000000" pitchFamily="2" charset="-122"/>
            </a:endParaRPr>
          </a:p>
          <a:p>
            <a:pPr lvl="2"/>
            <a:r>
              <a:rPr lang="en-US" altLang="zh-CN" sz="2000" spc="600" dirty="0">
                <a:latin typeface="微软雅黑" pitchFamily="34" charset="-122"/>
                <a:ea typeface="微软雅黑" pitchFamily="34" charset="-122"/>
                <a:sym typeface="字魂36号-正文宋楷" panose="02000000000000000000" pitchFamily="2" charset="-122"/>
              </a:rPr>
              <a:t>3</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文艺学的突破性进展</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对创作主体艺术思维及心理的深入开掘</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对艺术作品形式的重新认识</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对文艺接受问题的注重</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2" name="矩形标注 1"/>
          <p:cNvSpPr/>
          <p:nvPr/>
        </p:nvSpPr>
        <p:spPr>
          <a:xfrm>
            <a:off x="2743201" y="4965180"/>
            <a:ext cx="6197769" cy="1585249"/>
          </a:xfrm>
          <a:prstGeom prst="wedgeRectCallout">
            <a:avLst>
              <a:gd name="adj1" fmla="val 2562"/>
              <a:gd name="adj2" fmla="val -6537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025833" y="5249972"/>
            <a:ext cx="5915137" cy="1200329"/>
          </a:xfrm>
          <a:prstGeom prst="rect">
            <a:avLst/>
          </a:prstGeom>
          <a:noFill/>
        </p:spPr>
        <p:txBody>
          <a:bodyPr wrap="square" rtlCol="0">
            <a:spAutoFit/>
          </a:bodyPr>
          <a:lstStyle/>
          <a:p>
            <a:r>
              <a:rPr lang="zh-CN" altLang="en-US" sz="2400" u="sng" dirty="0">
                <a:solidFill>
                  <a:srgbClr val="002060"/>
                </a:solidFill>
                <a:latin typeface="华文行楷" pitchFamily="2" charset="-122"/>
                <a:ea typeface="华文行楷" pitchFamily="2" charset="-122"/>
              </a:rPr>
              <a:t>接受美学</a:t>
            </a:r>
            <a:r>
              <a:rPr lang="zh-CN" altLang="en-US" sz="2400" dirty="0">
                <a:solidFill>
                  <a:srgbClr val="002060"/>
                </a:solidFill>
                <a:latin typeface="华文行楷" pitchFamily="2" charset="-122"/>
                <a:ea typeface="华文行楷" pitchFamily="2" charset="-122"/>
              </a:rPr>
              <a:t>：是指从接受主体的反应和接收方面去研究文艺，把欣赏者的理解看作作品意义的构成因素的一种文艺学。</a:t>
            </a:r>
          </a:p>
        </p:txBody>
      </p:sp>
    </p:spTree>
    <p:extLst>
      <p:ext uri="{BB962C8B-B14F-4D97-AF65-F5344CB8AC3E}">
        <p14:creationId xmlns:p14="http://schemas.microsoft.com/office/powerpoint/2010/main" val="9380324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8175636"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语言学心理学人类学的进展和影响</a:t>
            </a:r>
          </a:p>
        </p:txBody>
      </p:sp>
      <p:pic>
        <p:nvPicPr>
          <p:cNvPr id="6" name="图片 5">
            <a:extLst>
              <a:ext uri="{FF2B5EF4-FFF2-40B4-BE49-F238E27FC236}">
                <a16:creationId xmlns:a16="http://schemas.microsoft.com/office/drawing/2014/main" id="{4F42F549-CF20-4AF9-8D10-E5399A774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5767" y="-654142"/>
            <a:ext cx="2435628" cy="2822764"/>
          </a:xfrm>
          <a:prstGeom prst="rect">
            <a:avLst/>
          </a:prstGeom>
        </p:spPr>
      </p:pic>
      <p:sp>
        <p:nvSpPr>
          <p:cNvPr id="7" name="矩形 6"/>
          <p:cNvSpPr/>
          <p:nvPr/>
        </p:nvSpPr>
        <p:spPr>
          <a:xfrm>
            <a:off x="271549" y="1179530"/>
            <a:ext cx="11737571" cy="1938992"/>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语言学与现代科学</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、语言学发展的三个阶段：</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、现代语言学的主要进展：</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p:txBody>
      </p:sp>
      <p:graphicFrame>
        <p:nvGraphicFramePr>
          <p:cNvPr id="2" name="图示 1"/>
          <p:cNvGraphicFramePr/>
          <p:nvPr>
            <p:extLst>
              <p:ext uri="{D42A27DB-BD31-4B8C-83A1-F6EECF244321}">
                <p14:modId xmlns:p14="http://schemas.microsoft.com/office/powerpoint/2010/main" val="111127205"/>
              </p:ext>
            </p:extLst>
          </p:nvPr>
        </p:nvGraphicFramePr>
        <p:xfrm>
          <a:off x="5545511" y="1179529"/>
          <a:ext cx="5083695" cy="1620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图示 11"/>
          <p:cNvGraphicFramePr/>
          <p:nvPr>
            <p:extLst>
              <p:ext uri="{D42A27DB-BD31-4B8C-83A1-F6EECF244321}">
                <p14:modId xmlns:p14="http://schemas.microsoft.com/office/powerpoint/2010/main" val="2958451870"/>
              </p:ext>
            </p:extLst>
          </p:nvPr>
        </p:nvGraphicFramePr>
        <p:xfrm>
          <a:off x="2169288" y="3002142"/>
          <a:ext cx="6076938" cy="36979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835447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8175636"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语言学心理学人类学的进展和影响</a:t>
            </a:r>
          </a:p>
        </p:txBody>
      </p:sp>
      <p:pic>
        <p:nvPicPr>
          <p:cNvPr id="6" name="图片 5">
            <a:extLst>
              <a:ext uri="{FF2B5EF4-FFF2-40B4-BE49-F238E27FC236}">
                <a16:creationId xmlns:a16="http://schemas.microsoft.com/office/drawing/2014/main" id="{4F42F549-CF20-4AF9-8D10-E5399A774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5767" y="-654142"/>
            <a:ext cx="2435628" cy="2822764"/>
          </a:xfrm>
          <a:prstGeom prst="rect">
            <a:avLst/>
          </a:prstGeom>
        </p:spPr>
      </p:pic>
      <p:sp>
        <p:nvSpPr>
          <p:cNvPr id="7" name="矩形 6"/>
          <p:cNvSpPr/>
          <p:nvPr/>
        </p:nvSpPr>
        <p:spPr>
          <a:xfrm>
            <a:off x="271549" y="1179530"/>
            <a:ext cx="11737571" cy="1631216"/>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（二）</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心理学重要进展及广泛影响</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上半叶的四个发展方向：</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p:txBody>
      </p:sp>
      <p:graphicFrame>
        <p:nvGraphicFramePr>
          <p:cNvPr id="3" name="图示 2"/>
          <p:cNvGraphicFramePr/>
          <p:nvPr>
            <p:extLst>
              <p:ext uri="{D42A27DB-BD31-4B8C-83A1-F6EECF244321}">
                <p14:modId xmlns:p14="http://schemas.microsoft.com/office/powerpoint/2010/main" val="412092328"/>
              </p:ext>
            </p:extLst>
          </p:nvPr>
        </p:nvGraphicFramePr>
        <p:xfrm>
          <a:off x="1371137" y="897310"/>
          <a:ext cx="9705571" cy="6309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25941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8175636"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语言学心理学人类学的进展和影响</a:t>
            </a:r>
          </a:p>
        </p:txBody>
      </p:sp>
      <p:sp>
        <p:nvSpPr>
          <p:cNvPr id="7" name="矩形 6"/>
          <p:cNvSpPr/>
          <p:nvPr/>
        </p:nvSpPr>
        <p:spPr>
          <a:xfrm>
            <a:off x="271549" y="1179530"/>
            <a:ext cx="11737571" cy="1631216"/>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（二）</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心理学重要进展及广泛影响</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下半叶的三股新潮：</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p:txBody>
      </p:sp>
      <p:graphicFrame>
        <p:nvGraphicFramePr>
          <p:cNvPr id="2" name="图示 1"/>
          <p:cNvGraphicFramePr/>
          <p:nvPr>
            <p:extLst>
              <p:ext uri="{D42A27DB-BD31-4B8C-83A1-F6EECF244321}">
                <p14:modId xmlns:p14="http://schemas.microsoft.com/office/powerpoint/2010/main" val="2480826912"/>
              </p:ext>
            </p:extLst>
          </p:nvPr>
        </p:nvGraphicFramePr>
        <p:xfrm>
          <a:off x="1849120" y="2294313"/>
          <a:ext cx="6766049" cy="439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33958" y="0"/>
            <a:ext cx="5569527" cy="5569527"/>
          </a:xfrm>
          <a:prstGeom prst="rect">
            <a:avLst/>
          </a:prstGeom>
        </p:spPr>
      </p:pic>
    </p:spTree>
    <p:extLst>
      <p:ext uri="{BB962C8B-B14F-4D97-AF65-F5344CB8AC3E}">
        <p14:creationId xmlns:p14="http://schemas.microsoft.com/office/powerpoint/2010/main" val="3638913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8175636"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语言学心理学人类学的进展和影响</a:t>
            </a:r>
          </a:p>
        </p:txBody>
      </p:sp>
      <p:pic>
        <p:nvPicPr>
          <p:cNvPr id="6" name="图片 5">
            <a:extLst>
              <a:ext uri="{FF2B5EF4-FFF2-40B4-BE49-F238E27FC236}">
                <a16:creationId xmlns:a16="http://schemas.microsoft.com/office/drawing/2014/main" id="{4F42F549-CF20-4AF9-8D10-E5399A774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5767" y="-654142"/>
            <a:ext cx="2435628" cy="2822764"/>
          </a:xfrm>
          <a:prstGeom prst="rect">
            <a:avLst/>
          </a:prstGeom>
        </p:spPr>
      </p:pic>
      <p:sp>
        <p:nvSpPr>
          <p:cNvPr id="7" name="矩形 6"/>
          <p:cNvSpPr/>
          <p:nvPr/>
        </p:nvSpPr>
        <p:spPr>
          <a:xfrm>
            <a:off x="271549" y="1179530"/>
            <a:ext cx="11737571" cy="5016758"/>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（二）</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人类学的拓展与变革</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、拓展内容：</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从“异文化”的研究到“本文化”的研究</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从“半封闭”研究到开放性研究</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马克思主义对西方人类学研究的影响扩大</a:t>
            </a:r>
            <a:endParaRPr lang="en-US" altLang="zh-CN" sz="2000" spc="600" dirty="0">
              <a:latin typeface="微软雅黑" pitchFamily="34" charset="-122"/>
              <a:ea typeface="微软雅黑" pitchFamily="34" charset="-122"/>
              <a:sym typeface="字魂36号-正文宋楷" panose="02000000000000000000" pitchFamily="2" charset="-122"/>
            </a:endParaRPr>
          </a:p>
          <a:p>
            <a:pPr lvl="2"/>
            <a:endParaRPr lang="en-US" altLang="zh-CN" sz="2000" spc="600" dirty="0">
              <a:latin typeface="微软雅黑" pitchFamily="34" charset="-122"/>
              <a:ea typeface="微软雅黑" pitchFamily="34" charset="-122"/>
              <a:sym typeface="字魂36号-正文宋楷" panose="02000000000000000000" pitchFamily="2" charset="-122"/>
            </a:endParaRPr>
          </a:p>
          <a:p>
            <a:pPr lvl="2"/>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、现代人类学对于现代科学发展的意义</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通过对马克思主义所作的积极贡献体现出来</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通过文化研究这一人类学拥有的独特优势领域发挥出来</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通过独特的研究方法</a:t>
            </a:r>
            <a:r>
              <a:rPr lang="en-US" altLang="zh-CN" sz="2000" spc="600" dirty="0">
                <a:latin typeface="微软雅黑" pitchFamily="34" charset="-122"/>
                <a:ea typeface="微软雅黑" pitchFamily="34" charset="-122"/>
                <a:sym typeface="字魂36号-正文宋楷" panose="02000000000000000000" pitchFamily="2" charset="-122"/>
              </a:rPr>
              <a:t>—</a:t>
            </a:r>
            <a:r>
              <a:rPr lang="zh-CN" altLang="en-US" sz="2000" spc="600" dirty="0">
                <a:latin typeface="微软雅黑" pitchFamily="34" charset="-122"/>
                <a:ea typeface="微软雅黑" pitchFamily="34" charset="-122"/>
                <a:sym typeface="字魂36号-正文宋楷" panose="02000000000000000000" pitchFamily="2" charset="-122"/>
              </a:rPr>
              <a:t>主位研究法展示出来，对其他学科产生了广泛的影响</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人类学对现代科学的影响也直接表现为与人文社会科学、自然科学各具体学科的交互作用</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p:txBody>
      </p:sp>
    </p:spTree>
    <p:extLst>
      <p:ext uri="{BB962C8B-B14F-4D97-AF65-F5344CB8AC3E}">
        <p14:creationId xmlns:p14="http://schemas.microsoft.com/office/powerpoint/2010/main" val="35158866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8175636"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语言学心理学人类学的进展和影响</a:t>
            </a:r>
          </a:p>
        </p:txBody>
      </p:sp>
      <p:pic>
        <p:nvPicPr>
          <p:cNvPr id="6" name="图片 5">
            <a:extLst>
              <a:ext uri="{FF2B5EF4-FFF2-40B4-BE49-F238E27FC236}">
                <a16:creationId xmlns:a16="http://schemas.microsoft.com/office/drawing/2014/main" id="{4F42F549-CF20-4AF9-8D10-E5399A774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5767" y="-654142"/>
            <a:ext cx="2435628" cy="2822764"/>
          </a:xfrm>
          <a:prstGeom prst="rect">
            <a:avLst/>
          </a:prstGeom>
        </p:spPr>
      </p:pic>
      <p:sp>
        <p:nvSpPr>
          <p:cNvPr id="7" name="矩形 6"/>
          <p:cNvSpPr/>
          <p:nvPr/>
        </p:nvSpPr>
        <p:spPr>
          <a:xfrm>
            <a:off x="271549" y="1179530"/>
            <a:ext cx="11737571" cy="2246769"/>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（三）语言学、心理学、人类学的发展及其影响共通点</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、从发展总趋势看，三学科度自觉地把人</a:t>
            </a:r>
            <a:r>
              <a:rPr lang="zh-CN" altLang="en-US" sz="2000" b="1" spc="600" dirty="0">
                <a:latin typeface="微软雅黑" pitchFamily="34" charset="-122"/>
                <a:ea typeface="微软雅黑" pitchFamily="34" charset="-122"/>
                <a:sym typeface="字魂36号-正文宋楷" panose="02000000000000000000" pitchFamily="2" charset="-122"/>
              </a:rPr>
              <a:t>的自然属性、社会属性和精神</a:t>
            </a:r>
            <a:endParaRPr lang="en-US" altLang="zh-CN" sz="2000" b="1" spc="600" dirty="0">
              <a:latin typeface="微软雅黑" pitchFamily="34" charset="-122"/>
              <a:ea typeface="微软雅黑" pitchFamily="34" charset="-122"/>
              <a:sym typeface="字魂36号-正文宋楷" panose="02000000000000000000" pitchFamily="2" charset="-122"/>
            </a:endParaRPr>
          </a:p>
          <a:p>
            <a:r>
              <a:rPr lang="en-US" altLang="zh-CN" sz="2000" b="1" spc="600" dirty="0">
                <a:latin typeface="微软雅黑" pitchFamily="34" charset="-122"/>
                <a:ea typeface="微软雅黑" pitchFamily="34" charset="-122"/>
                <a:sym typeface="字魂36号-正文宋楷" panose="02000000000000000000" pitchFamily="2" charset="-122"/>
              </a:rPr>
              <a:t>         </a:t>
            </a:r>
            <a:r>
              <a:rPr lang="zh-CN" altLang="en-US" sz="2000" b="1" spc="600" dirty="0">
                <a:latin typeface="微软雅黑" pitchFamily="34" charset="-122"/>
                <a:ea typeface="微软雅黑" pitchFamily="34" charset="-122"/>
                <a:sym typeface="字魂36号-正文宋楷" panose="02000000000000000000" pitchFamily="2" charset="-122"/>
              </a:rPr>
              <a:t>属性</a:t>
            </a:r>
            <a:r>
              <a:rPr lang="zh-CN" altLang="en-US" sz="2000" spc="600" dirty="0">
                <a:latin typeface="微软雅黑" pitchFamily="34" charset="-122"/>
                <a:ea typeface="微软雅黑" pitchFamily="34" charset="-122"/>
                <a:sym typeface="字魂36号-正文宋楷" panose="02000000000000000000" pitchFamily="2" charset="-122"/>
              </a:rPr>
              <a:t>作为本学科的研究对象</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、研究方法：</a:t>
            </a:r>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、研究目的：</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p:txBody>
      </p:sp>
      <p:grpSp>
        <p:nvGrpSpPr>
          <p:cNvPr id="17" name="组合 16"/>
          <p:cNvGrpSpPr/>
          <p:nvPr/>
        </p:nvGrpSpPr>
        <p:grpSpPr>
          <a:xfrm>
            <a:off x="6984538" y="3514311"/>
            <a:ext cx="4618182" cy="2989903"/>
            <a:chOff x="3943928" y="2662752"/>
            <a:chExt cx="4618182" cy="2989903"/>
          </a:xfrm>
        </p:grpSpPr>
        <p:graphicFrame>
          <p:nvGraphicFramePr>
            <p:cNvPr id="3" name="图示 2"/>
            <p:cNvGraphicFramePr/>
            <p:nvPr>
              <p:extLst>
                <p:ext uri="{D42A27DB-BD31-4B8C-83A1-F6EECF244321}">
                  <p14:modId xmlns:p14="http://schemas.microsoft.com/office/powerpoint/2010/main" val="2292128299"/>
                </p:ext>
              </p:extLst>
            </p:nvPr>
          </p:nvGraphicFramePr>
          <p:xfrm>
            <a:off x="3943928" y="2662752"/>
            <a:ext cx="4618182" cy="2989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直接箭头连接符 4"/>
            <p:cNvCxnSpPr/>
            <p:nvPr/>
          </p:nvCxnSpPr>
          <p:spPr>
            <a:xfrm>
              <a:off x="5320145" y="2975956"/>
              <a:ext cx="6982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5320145" y="3826625"/>
              <a:ext cx="6982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320145" y="4577541"/>
              <a:ext cx="6982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5320145" y="5325686"/>
              <a:ext cx="6982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40334" y="2791290"/>
              <a:ext cx="1928553" cy="369332"/>
            </a:xfrm>
            <a:prstGeom prst="rect">
              <a:avLst/>
            </a:prstGeom>
            <a:noFill/>
          </p:spPr>
          <p:txBody>
            <a:bodyPr wrap="square" rtlCol="0">
              <a:spAutoFit/>
            </a:bodyPr>
            <a:lstStyle/>
            <a:p>
              <a:r>
                <a:rPr lang="zh-CN" altLang="en-US" dirty="0">
                  <a:latin typeface="微软雅黑" pitchFamily="34" charset="-122"/>
                  <a:ea typeface="微软雅黑" pitchFamily="34" charset="-122"/>
                </a:rPr>
                <a:t>宽广</a:t>
              </a:r>
            </a:p>
          </p:txBody>
        </p:sp>
        <p:sp>
          <p:nvSpPr>
            <p:cNvPr id="14" name="TextBox 13"/>
            <p:cNvSpPr txBox="1"/>
            <p:nvPr/>
          </p:nvSpPr>
          <p:spPr>
            <a:xfrm>
              <a:off x="6140333" y="3611479"/>
              <a:ext cx="1928553" cy="369332"/>
            </a:xfrm>
            <a:prstGeom prst="rect">
              <a:avLst/>
            </a:prstGeom>
            <a:noFill/>
          </p:spPr>
          <p:txBody>
            <a:bodyPr wrap="square" rtlCol="0">
              <a:spAutoFit/>
            </a:bodyPr>
            <a:lstStyle/>
            <a:p>
              <a:r>
                <a:rPr lang="zh-CN" altLang="en-US" dirty="0">
                  <a:latin typeface="微软雅黑" pitchFamily="34" charset="-122"/>
                  <a:ea typeface="微软雅黑" pitchFamily="34" charset="-122"/>
                </a:rPr>
                <a:t>深层</a:t>
              </a:r>
            </a:p>
          </p:txBody>
        </p:sp>
        <p:sp>
          <p:nvSpPr>
            <p:cNvPr id="15" name="TextBox 14"/>
            <p:cNvSpPr txBox="1"/>
            <p:nvPr/>
          </p:nvSpPr>
          <p:spPr>
            <a:xfrm>
              <a:off x="6140334" y="4392875"/>
              <a:ext cx="1928553" cy="369332"/>
            </a:xfrm>
            <a:prstGeom prst="rect">
              <a:avLst/>
            </a:prstGeom>
            <a:noFill/>
          </p:spPr>
          <p:txBody>
            <a:bodyPr wrap="square" rtlCol="0">
              <a:spAutoFit/>
            </a:bodyPr>
            <a:lstStyle/>
            <a:p>
              <a:r>
                <a:rPr lang="zh-CN" altLang="en-US" dirty="0">
                  <a:latin typeface="微软雅黑" pitchFamily="34" charset="-122"/>
                  <a:ea typeface="微软雅黑" pitchFamily="34" charset="-122"/>
                </a:rPr>
                <a:t>理解和解释</a:t>
              </a:r>
            </a:p>
          </p:txBody>
        </p:sp>
        <p:sp>
          <p:nvSpPr>
            <p:cNvPr id="16" name="TextBox 15"/>
            <p:cNvSpPr txBox="1"/>
            <p:nvPr/>
          </p:nvSpPr>
          <p:spPr>
            <a:xfrm>
              <a:off x="6162500" y="5141020"/>
              <a:ext cx="1928553" cy="369332"/>
            </a:xfrm>
            <a:prstGeom prst="rect">
              <a:avLst/>
            </a:prstGeom>
            <a:noFill/>
          </p:spPr>
          <p:txBody>
            <a:bodyPr wrap="square" rtlCol="0">
              <a:spAutoFit/>
            </a:bodyPr>
            <a:lstStyle/>
            <a:p>
              <a:r>
                <a:rPr lang="zh-CN" altLang="en-US" dirty="0">
                  <a:latin typeface="微软雅黑" pitchFamily="34" charset="-122"/>
                  <a:ea typeface="微软雅黑" pitchFamily="34" charset="-122"/>
                </a:rPr>
                <a:t>注重实用价值</a:t>
              </a:r>
            </a:p>
          </p:txBody>
        </p:sp>
      </p:grpSp>
      <p:grpSp>
        <p:nvGrpSpPr>
          <p:cNvPr id="18" name="组合 17"/>
          <p:cNvGrpSpPr/>
          <p:nvPr/>
        </p:nvGrpSpPr>
        <p:grpSpPr>
          <a:xfrm>
            <a:off x="2035177" y="3444052"/>
            <a:ext cx="3733856" cy="2917859"/>
            <a:chOff x="3943928" y="2662752"/>
            <a:chExt cx="4618182" cy="2989903"/>
          </a:xfrm>
        </p:grpSpPr>
        <p:graphicFrame>
          <p:nvGraphicFramePr>
            <p:cNvPr id="19" name="图示 18"/>
            <p:cNvGraphicFramePr/>
            <p:nvPr>
              <p:extLst>
                <p:ext uri="{D42A27DB-BD31-4B8C-83A1-F6EECF244321}">
                  <p14:modId xmlns:p14="http://schemas.microsoft.com/office/powerpoint/2010/main" val="3674754999"/>
                </p:ext>
              </p:extLst>
            </p:nvPr>
          </p:nvGraphicFramePr>
          <p:xfrm>
            <a:off x="3943928" y="2662752"/>
            <a:ext cx="4618182" cy="29899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20" name="直接箭头连接符 19"/>
            <p:cNvCxnSpPr/>
            <p:nvPr/>
          </p:nvCxnSpPr>
          <p:spPr>
            <a:xfrm>
              <a:off x="5356579" y="3160622"/>
              <a:ext cx="6982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356579" y="4209011"/>
              <a:ext cx="6982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5320145" y="5217054"/>
              <a:ext cx="6982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66661" y="2975956"/>
              <a:ext cx="1928553" cy="369332"/>
            </a:xfrm>
            <a:prstGeom prst="rect">
              <a:avLst/>
            </a:prstGeom>
            <a:noFill/>
          </p:spPr>
          <p:txBody>
            <a:bodyPr wrap="square" rtlCol="0">
              <a:spAutoFit/>
            </a:bodyPr>
            <a:lstStyle/>
            <a:p>
              <a:r>
                <a:rPr lang="zh-CN" altLang="en-US" dirty="0">
                  <a:latin typeface="微软雅黑" pitchFamily="34" charset="-122"/>
                  <a:ea typeface="微软雅黑" pitchFamily="34" charset="-122"/>
                </a:rPr>
                <a:t>动态研究</a:t>
              </a:r>
            </a:p>
          </p:txBody>
        </p:sp>
        <p:sp>
          <p:nvSpPr>
            <p:cNvPr id="25" name="TextBox 24"/>
            <p:cNvSpPr txBox="1"/>
            <p:nvPr/>
          </p:nvSpPr>
          <p:spPr>
            <a:xfrm>
              <a:off x="6251166" y="4002805"/>
              <a:ext cx="1928553" cy="369332"/>
            </a:xfrm>
            <a:prstGeom prst="rect">
              <a:avLst/>
            </a:prstGeom>
            <a:noFill/>
          </p:spPr>
          <p:txBody>
            <a:bodyPr wrap="square" rtlCol="0">
              <a:spAutoFit/>
            </a:bodyPr>
            <a:lstStyle/>
            <a:p>
              <a:r>
                <a:rPr lang="zh-CN" altLang="en-US" dirty="0">
                  <a:latin typeface="微软雅黑" pitchFamily="34" charset="-122"/>
                  <a:ea typeface="微软雅黑" pitchFamily="34" charset="-122"/>
                </a:rPr>
                <a:t>跨学科开放</a:t>
              </a:r>
            </a:p>
          </p:txBody>
        </p:sp>
        <p:sp>
          <p:nvSpPr>
            <p:cNvPr id="26" name="TextBox 25"/>
            <p:cNvSpPr txBox="1"/>
            <p:nvPr/>
          </p:nvSpPr>
          <p:spPr>
            <a:xfrm>
              <a:off x="6166661" y="4995025"/>
              <a:ext cx="1928553" cy="369332"/>
            </a:xfrm>
            <a:prstGeom prst="rect">
              <a:avLst/>
            </a:prstGeom>
            <a:noFill/>
          </p:spPr>
          <p:txBody>
            <a:bodyPr wrap="square" rtlCol="0">
              <a:spAutoFit/>
            </a:bodyPr>
            <a:lstStyle/>
            <a:p>
              <a:r>
                <a:rPr lang="zh-CN" altLang="en-US" dirty="0">
                  <a:latin typeface="微软雅黑" pitchFamily="34" charset="-122"/>
                  <a:ea typeface="微软雅黑" pitchFamily="34" charset="-122"/>
                </a:rPr>
                <a:t>高科技的运用</a:t>
              </a:r>
            </a:p>
          </p:txBody>
        </p:sp>
      </p:grpSp>
    </p:spTree>
    <p:extLst>
      <p:ext uri="{BB962C8B-B14F-4D97-AF65-F5344CB8AC3E}">
        <p14:creationId xmlns:p14="http://schemas.microsoft.com/office/powerpoint/2010/main" val="361564566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9637575"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三</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经济学社会学法学适应时代需要迅速发展</a:t>
            </a:r>
          </a:p>
        </p:txBody>
      </p:sp>
      <p:sp>
        <p:nvSpPr>
          <p:cNvPr id="7" name="矩形 6"/>
          <p:cNvSpPr/>
          <p:nvPr/>
        </p:nvSpPr>
        <p:spPr>
          <a:xfrm>
            <a:off x="271549" y="1179530"/>
            <a:ext cx="11737571" cy="3785652"/>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经济学不断接受挑战</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、综述：</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经济学的两大体系：资本主义经济学和马克思主义经济学</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、现代经济学的研究方法：</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、马克思主义经济学及其在当代中国的发展：</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p>
        </p:txBody>
      </p:sp>
      <p:grpSp>
        <p:nvGrpSpPr>
          <p:cNvPr id="4" name="组合 3"/>
          <p:cNvGrpSpPr/>
          <p:nvPr/>
        </p:nvGrpSpPr>
        <p:grpSpPr>
          <a:xfrm>
            <a:off x="1263534" y="2859578"/>
            <a:ext cx="8836432" cy="798022"/>
            <a:chOff x="1263534" y="2859578"/>
            <a:chExt cx="8836432" cy="798022"/>
          </a:xfrm>
        </p:grpSpPr>
        <p:sp>
          <p:nvSpPr>
            <p:cNvPr id="3" name="矩形 2"/>
            <p:cNvSpPr/>
            <p:nvPr/>
          </p:nvSpPr>
          <p:spPr>
            <a:xfrm>
              <a:off x="1263534" y="2859578"/>
              <a:ext cx="1612670" cy="79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实证方法</a:t>
              </a:r>
            </a:p>
          </p:txBody>
        </p:sp>
        <p:sp>
          <p:nvSpPr>
            <p:cNvPr id="8" name="矩形 7"/>
            <p:cNvSpPr/>
            <p:nvPr/>
          </p:nvSpPr>
          <p:spPr>
            <a:xfrm>
              <a:off x="3028604" y="2859578"/>
              <a:ext cx="1612670" cy="79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规范方法</a:t>
              </a:r>
            </a:p>
          </p:txBody>
        </p:sp>
        <p:sp>
          <p:nvSpPr>
            <p:cNvPr id="9" name="矩形 8"/>
            <p:cNvSpPr/>
            <p:nvPr/>
          </p:nvSpPr>
          <p:spPr>
            <a:xfrm>
              <a:off x="4857406" y="2859578"/>
              <a:ext cx="1612670" cy="79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辩证唯物主义和历史唯物主义方法</a:t>
              </a:r>
            </a:p>
          </p:txBody>
        </p:sp>
        <p:sp>
          <p:nvSpPr>
            <p:cNvPr id="10" name="矩形 9"/>
            <p:cNvSpPr/>
            <p:nvPr/>
          </p:nvSpPr>
          <p:spPr>
            <a:xfrm>
              <a:off x="6722226" y="2859578"/>
              <a:ext cx="1612670" cy="79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实验方法</a:t>
              </a:r>
            </a:p>
          </p:txBody>
        </p:sp>
        <p:sp>
          <p:nvSpPr>
            <p:cNvPr id="12" name="矩形 11"/>
            <p:cNvSpPr/>
            <p:nvPr/>
          </p:nvSpPr>
          <p:spPr>
            <a:xfrm>
              <a:off x="8487296" y="2859578"/>
              <a:ext cx="1612670" cy="79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现代数学方法</a:t>
              </a:r>
            </a:p>
          </p:txBody>
        </p:sp>
      </p:grpSp>
      <p:sp>
        <p:nvSpPr>
          <p:cNvPr id="5" name="圆角矩形 4"/>
          <p:cNvSpPr/>
          <p:nvPr/>
        </p:nvSpPr>
        <p:spPr>
          <a:xfrm>
            <a:off x="1263534" y="4405746"/>
            <a:ext cx="9443258" cy="2194560"/>
          </a:xfrm>
          <a:prstGeom prst="roundRect">
            <a:avLst/>
          </a:prstGeom>
          <a:solidFill>
            <a:srgbClr val="F2DAF1"/>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i="1" spc="600" dirty="0">
                <a:solidFill>
                  <a:schemeClr val="tx1"/>
                </a:solidFill>
                <a:latin typeface="微软雅黑" pitchFamily="34" charset="-122"/>
                <a:ea typeface="微软雅黑" pitchFamily="34" charset="-122"/>
              </a:rPr>
              <a:t>“马克思主义政治经济学通过劳动价值论和剩余价值论，揭示了资本主义生产关系及其发展规律，阐明了资本主义商品经济的内在矛盾，同时也阐明了商品经济的一般规律。通过阐述生产力与生产关系的矛盾运动，指出生产力是社会发展的物质内容，是决定生产关系变化的根本原因，生产关系对生产力的发展具有反作用。 我们党将马克思主义政治经济学的基本原理与中国具体实际相结合，逐步形成了中国特色社会主义的经济理论。“</a:t>
            </a:r>
            <a:endParaRPr lang="en-US" altLang="zh-CN" i="1" spc="600" dirty="0">
              <a:solidFill>
                <a:schemeClr val="tx1"/>
              </a:solidFill>
              <a:latin typeface="微软雅黑" pitchFamily="34" charset="-122"/>
              <a:ea typeface="微软雅黑" pitchFamily="34" charset="-122"/>
              <a:sym typeface="字魂36号-正文宋楷" panose="02000000000000000000" pitchFamily="2" charset="-122"/>
            </a:endParaRPr>
          </a:p>
        </p:txBody>
      </p:sp>
      <p:pic>
        <p:nvPicPr>
          <p:cNvPr id="13" name="图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16898">
            <a:off x="9398673" y="53303"/>
            <a:ext cx="3213830" cy="2654337"/>
          </a:xfrm>
          <a:prstGeom prst="rect">
            <a:avLst/>
          </a:prstGeom>
        </p:spPr>
      </p:pic>
    </p:spTree>
    <p:extLst>
      <p:ext uri="{BB962C8B-B14F-4D97-AF65-F5344CB8AC3E}">
        <p14:creationId xmlns:p14="http://schemas.microsoft.com/office/powerpoint/2010/main" val="33043583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9637575"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三</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经济学社会学法学适应时代需要迅速发展</a:t>
            </a:r>
          </a:p>
        </p:txBody>
      </p:sp>
      <p:sp>
        <p:nvSpPr>
          <p:cNvPr id="7" name="矩形 6"/>
          <p:cNvSpPr/>
          <p:nvPr/>
        </p:nvSpPr>
        <p:spPr>
          <a:xfrm>
            <a:off x="271549" y="1179530"/>
            <a:ext cx="11737571" cy="6124754"/>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（二）</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社会学面对日趋复杂的社会问题</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、社会学研究对象和研究方法观：</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、马克思主义与现代社会学：</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注重宏观和整体研究，其方法是唯物辩证的方法</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3</a:t>
            </a:r>
            <a:r>
              <a:rPr lang="zh-CN" altLang="en-US" sz="2000" spc="600" dirty="0">
                <a:latin typeface="微软雅黑" pitchFamily="34" charset="-122"/>
                <a:ea typeface="微软雅黑" pitchFamily="34" charset="-122"/>
                <a:sym typeface="字魂36号-正文宋楷" panose="02000000000000000000" pitchFamily="2" charset="-122"/>
              </a:rPr>
              <a:t>、现代西方社会学思潮流派：</a:t>
            </a:r>
            <a:endParaRPr lang="en-US" altLang="zh-CN" sz="2000" spc="600" dirty="0">
              <a:latin typeface="微软雅黑" pitchFamily="34" charset="-122"/>
              <a:ea typeface="微软雅黑" pitchFamily="34" charset="-122"/>
              <a:sym typeface="字魂36号-正文宋楷" panose="02000000000000000000" pitchFamily="2" charset="-122"/>
            </a:endParaRPr>
          </a:p>
          <a:p>
            <a:pPr marL="285750" lvl="0" indent="-285750">
              <a:buFont typeface="Arial" pitchFamily="34" charset="0"/>
              <a:buChar char="•"/>
            </a:pPr>
            <a:r>
              <a:rPr lang="zh-CN" altLang="en-US" b="1" dirty="0">
                <a:latin typeface="微软雅黑" pitchFamily="34" charset="-122"/>
                <a:ea typeface="微软雅黑" pitchFamily="34" charset="-122"/>
              </a:rPr>
              <a:t>实证主义社会学：</a:t>
            </a:r>
            <a:r>
              <a:rPr lang="zh-CN" altLang="en-US" i="1" dirty="0">
                <a:solidFill>
                  <a:srgbClr val="FFC000"/>
                </a:solidFill>
                <a:latin typeface="微软雅黑" pitchFamily="34" charset="-122"/>
                <a:ea typeface="微软雅黑" pitchFamily="34" charset="-122"/>
              </a:rPr>
              <a:t>迪尔凯姆</a:t>
            </a:r>
            <a:r>
              <a:rPr lang="zh-CN" altLang="en-US" dirty="0">
                <a:latin typeface="微软雅黑" pitchFamily="34" charset="-122"/>
                <a:ea typeface="微软雅黑" pitchFamily="34" charset="-122"/>
              </a:rPr>
              <a:t>：强调从整体研究社会，对象为特定内涵的“社会事实”，方法为“实证规则”</a:t>
            </a:r>
            <a:endParaRPr lang="en-US" altLang="zh-CN" dirty="0">
              <a:latin typeface="微软雅黑" pitchFamily="34" charset="-122"/>
              <a:ea typeface="微软雅黑" pitchFamily="34" charset="-122"/>
            </a:endParaRPr>
          </a:p>
          <a:p>
            <a:pPr lvl="0"/>
            <a:r>
              <a:rPr lang="zh-CN" altLang="en-US" i="1" dirty="0">
                <a:solidFill>
                  <a:srgbClr val="002060"/>
                </a:solidFill>
                <a:latin typeface="微软雅黑" pitchFamily="34" charset="-122"/>
                <a:ea typeface="微软雅黑" pitchFamily="34" charset="-122"/>
              </a:rPr>
              <a:t>                                马克思</a:t>
            </a:r>
            <a:r>
              <a:rPr lang="en-US" altLang="zh-CN" i="1" dirty="0">
                <a:solidFill>
                  <a:srgbClr val="002060"/>
                </a:solidFill>
                <a:latin typeface="微软雅黑" pitchFamily="34" charset="-122"/>
                <a:ea typeface="微软雅黑" pitchFamily="34" charset="-122"/>
              </a:rPr>
              <a:t>-</a:t>
            </a:r>
            <a:r>
              <a:rPr lang="zh-CN" altLang="en-US" i="1" dirty="0">
                <a:solidFill>
                  <a:srgbClr val="002060"/>
                </a:solidFill>
                <a:latin typeface="微软雅黑" pitchFamily="34" charset="-122"/>
                <a:ea typeface="微软雅黑" pitchFamily="34" charset="-122"/>
              </a:rPr>
              <a:t>韦伯</a:t>
            </a:r>
            <a:r>
              <a:rPr lang="zh-CN" altLang="en-US" dirty="0">
                <a:latin typeface="微软雅黑" pitchFamily="34" charset="-122"/>
                <a:ea typeface="微软雅黑" pitchFamily="34" charset="-122"/>
              </a:rPr>
              <a:t>：“理解社会学”，研究对象为个体行为动机和价值取向，方法为“实证方法”、</a:t>
            </a:r>
            <a:endParaRPr lang="en-US" altLang="zh-CN" dirty="0">
              <a:latin typeface="微软雅黑" pitchFamily="34" charset="-122"/>
              <a:ea typeface="微软雅黑" pitchFamily="34" charset="-122"/>
            </a:endParaRPr>
          </a:p>
          <a:p>
            <a:pPr lvl="0"/>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“解释方法”</a:t>
            </a:r>
            <a:endParaRPr lang="en-US" altLang="zh-CN" dirty="0">
              <a:latin typeface="微软雅黑" pitchFamily="34" charset="-122"/>
              <a:ea typeface="微软雅黑" pitchFamily="34" charset="-122"/>
            </a:endParaRPr>
          </a:p>
          <a:p>
            <a:pPr marL="285750" indent="-285750">
              <a:buFont typeface="Arial" pitchFamily="34" charset="0"/>
              <a:buChar char="•"/>
            </a:pPr>
            <a:r>
              <a:rPr lang="zh-CN" altLang="en-US" b="1" dirty="0">
                <a:latin typeface="微软雅黑" pitchFamily="34" charset="-122"/>
                <a:ea typeface="微软雅黑" pitchFamily="34" charset="-122"/>
              </a:rPr>
              <a:t>结构功能主义社会学：</a:t>
            </a:r>
            <a:r>
              <a:rPr lang="en-US" altLang="zh-CN" dirty="0">
                <a:latin typeface="微软雅黑" pitchFamily="34" charset="-122"/>
                <a:ea typeface="微软雅黑" pitchFamily="34" charset="-122"/>
              </a:rPr>
              <a:t>20</a:t>
            </a:r>
            <a:r>
              <a:rPr lang="zh-CN" altLang="en-US" dirty="0">
                <a:latin typeface="微软雅黑" pitchFamily="34" charset="-122"/>
                <a:ea typeface="微软雅黑" pitchFamily="34" charset="-122"/>
              </a:rPr>
              <a:t>世纪中期的主导社会学</a:t>
            </a:r>
            <a:endParaRPr lang="en-US" altLang="zh-CN"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p>
        </p:txBody>
      </p:sp>
      <p:pic>
        <p:nvPicPr>
          <p:cNvPr id="13" name="图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16898">
            <a:off x="9398673" y="53303"/>
            <a:ext cx="3213830" cy="2654337"/>
          </a:xfrm>
          <a:prstGeom prst="rect">
            <a:avLst/>
          </a:prstGeom>
        </p:spPr>
      </p:pic>
      <p:graphicFrame>
        <p:nvGraphicFramePr>
          <p:cNvPr id="2" name="图示 1"/>
          <p:cNvGraphicFramePr/>
          <p:nvPr>
            <p:extLst>
              <p:ext uri="{D42A27DB-BD31-4B8C-83A1-F6EECF244321}">
                <p14:modId xmlns:p14="http://schemas.microsoft.com/office/powerpoint/2010/main" val="4005787094"/>
              </p:ext>
            </p:extLst>
          </p:nvPr>
        </p:nvGraphicFramePr>
        <p:xfrm>
          <a:off x="5441199" y="1679171"/>
          <a:ext cx="5199091" cy="255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9631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413" y="389024"/>
            <a:ext cx="9637575"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三</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经济学社会学法学适应时代需要迅速发展</a:t>
            </a:r>
          </a:p>
        </p:txBody>
      </p:sp>
      <p:pic>
        <p:nvPicPr>
          <p:cNvPr id="6" name="图片 5">
            <a:extLst>
              <a:ext uri="{FF2B5EF4-FFF2-40B4-BE49-F238E27FC236}">
                <a16:creationId xmlns:a16="http://schemas.microsoft.com/office/drawing/2014/main" id="{4F42F549-CF20-4AF9-8D10-E5399A774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5767" y="-654142"/>
            <a:ext cx="2435628" cy="2822764"/>
          </a:xfrm>
          <a:prstGeom prst="rect">
            <a:avLst/>
          </a:prstGeom>
        </p:spPr>
      </p:pic>
      <p:sp>
        <p:nvSpPr>
          <p:cNvPr id="7" name="矩形 6"/>
          <p:cNvSpPr/>
          <p:nvPr/>
        </p:nvSpPr>
        <p:spPr>
          <a:xfrm>
            <a:off x="271549" y="1179530"/>
            <a:ext cx="11737571" cy="4093428"/>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（三）现代法学与现代化法制建设</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20C</a:t>
            </a:r>
            <a:r>
              <a:rPr lang="zh-CN" altLang="en-US" sz="2000" spc="600" dirty="0">
                <a:latin typeface="微软雅黑" pitchFamily="34" charset="-122"/>
                <a:ea typeface="微软雅黑" pitchFamily="34" charset="-122"/>
                <a:sym typeface="字魂36号-正文宋楷" panose="02000000000000000000" pitchFamily="2" charset="-122"/>
              </a:rPr>
              <a:t>西方法学主要流派：</a:t>
            </a:r>
            <a:endParaRPr lang="en-US" altLang="zh-CN" sz="2000" spc="600" dirty="0">
              <a:latin typeface="微软雅黑" pitchFamily="34" charset="-122"/>
              <a:ea typeface="微软雅黑" pitchFamily="34" charset="-122"/>
              <a:sym typeface="字魂36号-正文宋楷" panose="02000000000000000000" pitchFamily="2" charset="-122"/>
            </a:endParaRPr>
          </a:p>
          <a:p>
            <a:pPr lvl="2"/>
            <a:endParaRPr lang="en-US" altLang="zh-CN" sz="2000" spc="600" dirty="0">
              <a:latin typeface="微软雅黑" pitchFamily="34" charset="-122"/>
              <a:ea typeface="微软雅黑" pitchFamily="34" charset="-122"/>
              <a:sym typeface="字魂36号-正文宋楷" panose="02000000000000000000" pitchFamily="2" charset="-122"/>
            </a:endParaRPr>
          </a:p>
          <a:p>
            <a:pPr lvl="2"/>
            <a:endParaRPr lang="en-US" altLang="zh-CN" sz="2000" spc="600" dirty="0">
              <a:latin typeface="微软雅黑" pitchFamily="34" charset="-122"/>
              <a:ea typeface="微软雅黑" pitchFamily="34" charset="-122"/>
              <a:sym typeface="字魂36号-正文宋楷" panose="02000000000000000000" pitchFamily="2" charset="-122"/>
            </a:endParaRPr>
          </a:p>
          <a:p>
            <a:pPr lvl="2"/>
            <a:endParaRPr lang="en-US" altLang="zh-CN" sz="2000" spc="600" dirty="0">
              <a:latin typeface="微软雅黑" pitchFamily="34" charset="-122"/>
              <a:ea typeface="微软雅黑" pitchFamily="34" charset="-122"/>
              <a:sym typeface="字魂36号-正文宋楷" panose="02000000000000000000" pitchFamily="2" charset="-122"/>
            </a:endParaRPr>
          </a:p>
          <a:p>
            <a:pPr lvl="2"/>
            <a:endParaRPr lang="en-US" altLang="zh-CN" sz="2000" spc="600" dirty="0">
              <a:latin typeface="微软雅黑" pitchFamily="34" charset="-122"/>
              <a:ea typeface="微软雅黑" pitchFamily="34" charset="-122"/>
              <a:sym typeface="字魂36号-正文宋楷" panose="02000000000000000000" pitchFamily="2" charset="-122"/>
            </a:endParaRPr>
          </a:p>
          <a:p>
            <a:pPr lvl="2"/>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、当代西方法学具有综合化趋势</a:t>
            </a:r>
            <a:endParaRPr lang="en-US" altLang="zh-CN" sz="2000" spc="600" dirty="0">
              <a:latin typeface="微软雅黑" pitchFamily="34" charset="-122"/>
              <a:ea typeface="微软雅黑" pitchFamily="34" charset="-122"/>
              <a:sym typeface="字魂36号-正文宋楷" panose="02000000000000000000" pitchFamily="2" charset="-122"/>
            </a:endParaRPr>
          </a:p>
          <a:p>
            <a:pPr lvl="2"/>
            <a:r>
              <a:rPr lang="en-US" altLang="zh-CN" sz="2000" spc="600" dirty="0">
                <a:latin typeface="微软雅黑" pitchFamily="34" charset="-122"/>
                <a:ea typeface="微软雅黑" pitchFamily="34" charset="-122"/>
                <a:sym typeface="字魂36号-正文宋楷" panose="02000000000000000000" pitchFamily="2" charset="-122"/>
              </a:rPr>
              <a:t>3</a:t>
            </a:r>
            <a:r>
              <a:rPr lang="zh-CN" altLang="en-US" sz="2000" spc="600" dirty="0">
                <a:latin typeface="微软雅黑" pitchFamily="34" charset="-122"/>
                <a:ea typeface="微软雅黑" pitchFamily="34" charset="-122"/>
                <a:sym typeface="字魂36号-正文宋楷" panose="02000000000000000000" pitchFamily="2" charset="-122"/>
              </a:rPr>
              <a:t>、马克思主义法学及其对当代中国实现法治的指导意义</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以唯物史观为基础，科学地揭示了法律的产生、本质和发展规律，形成了具有普遍指导意义的一些基本原理。</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马克思主义法学的基石原理在于：经济决定法律</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p:txBody>
      </p:sp>
      <p:graphicFrame>
        <p:nvGraphicFramePr>
          <p:cNvPr id="5" name="图示 4"/>
          <p:cNvGraphicFramePr/>
          <p:nvPr>
            <p:extLst>
              <p:ext uri="{D42A27DB-BD31-4B8C-83A1-F6EECF244321}">
                <p14:modId xmlns:p14="http://schemas.microsoft.com/office/powerpoint/2010/main" val="1928947549"/>
              </p:ext>
            </p:extLst>
          </p:nvPr>
        </p:nvGraphicFramePr>
        <p:xfrm>
          <a:off x="1948525" y="1735326"/>
          <a:ext cx="8383618" cy="1357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圆角矩形 7"/>
          <p:cNvSpPr/>
          <p:nvPr/>
        </p:nvSpPr>
        <p:spPr>
          <a:xfrm>
            <a:off x="1601585" y="4804755"/>
            <a:ext cx="9077497" cy="1612670"/>
          </a:xfrm>
          <a:prstGeom prst="roundRect">
            <a:avLst/>
          </a:prstGeom>
          <a:solidFill>
            <a:srgbClr val="F2DAF1"/>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i="1" spc="600" dirty="0">
                <a:solidFill>
                  <a:schemeClr val="tx1"/>
                </a:solidFill>
                <a:latin typeface="微软雅黑" pitchFamily="34" charset="-122"/>
                <a:ea typeface="微软雅黑" pitchFamily="34" charset="-122"/>
              </a:rPr>
              <a:t>马克思认为：“法律本身不提供任何东西，而只是认可现存的关系”，以此为基，“法的关系正像是国家的形式一样，既不能从他们本身来理解，也不能从所谓人类精神的一般关系来理解，相反，他们根源于物质的生活关系”。</a:t>
            </a:r>
            <a:endParaRPr lang="en-US" altLang="zh-CN" i="1" spc="600" dirty="0">
              <a:solidFill>
                <a:schemeClr val="tx1"/>
              </a:solidFill>
              <a:latin typeface="微软雅黑" pitchFamily="34" charset="-122"/>
              <a:ea typeface="微软雅黑" pitchFamily="34" charset="-122"/>
              <a:sym typeface="字魂36号-正文宋楷" panose="02000000000000000000" pitchFamily="2" charset="-122"/>
            </a:endParaRPr>
          </a:p>
        </p:txBody>
      </p:sp>
    </p:spTree>
    <p:extLst>
      <p:ext uri="{BB962C8B-B14F-4D97-AF65-F5344CB8AC3E}">
        <p14:creationId xmlns:p14="http://schemas.microsoft.com/office/powerpoint/2010/main" val="163737402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4123865" y="1533849"/>
            <a:ext cx="3627278" cy="3627278"/>
          </a:xfrm>
          <a:prstGeom prst="rect">
            <a:avLst/>
          </a:prstGeom>
        </p:spPr>
      </p:pic>
      <p:sp>
        <p:nvSpPr>
          <p:cNvPr id="3" name="文本框 2"/>
          <p:cNvSpPr txBox="1"/>
          <p:nvPr/>
        </p:nvSpPr>
        <p:spPr>
          <a:xfrm>
            <a:off x="5514119" y="2723877"/>
            <a:ext cx="1097695" cy="1200329"/>
          </a:xfrm>
          <a:prstGeom prst="rect">
            <a:avLst/>
          </a:prstGeom>
          <a:noFill/>
        </p:spPr>
        <p:txBody>
          <a:bodyPr wrap="square" rtlCol="0">
            <a:spAutoFit/>
          </a:bodyPr>
          <a:lstStyle/>
          <a:p>
            <a:r>
              <a:rPr lang="zh-CN" altLang="en-US" sz="7200" b="1" dirty="0">
                <a:solidFill>
                  <a:srgbClr val="3B3732"/>
                </a:solidFill>
                <a:latin typeface="微软雅黑" pitchFamily="34" charset="-122"/>
                <a:ea typeface="微软雅黑" pitchFamily="34" charset="-122"/>
                <a:sym typeface="字魂36号-正文宋楷" panose="02000000000000000000" pitchFamily="2" charset="-122"/>
              </a:rPr>
              <a:t>陆</a:t>
            </a:r>
          </a:p>
        </p:txBody>
      </p:sp>
      <p:sp>
        <p:nvSpPr>
          <p:cNvPr id="5" name="矩形 4"/>
          <p:cNvSpPr/>
          <p:nvPr/>
        </p:nvSpPr>
        <p:spPr>
          <a:xfrm>
            <a:off x="3342469" y="5059314"/>
            <a:ext cx="6032421" cy="584775"/>
          </a:xfrm>
          <a:prstGeom prst="rect">
            <a:avLst/>
          </a:prstGeom>
        </p:spPr>
        <p:txBody>
          <a:bodyPr wrap="none">
            <a:spAutoFit/>
          </a:bodyPr>
          <a:lstStyle/>
          <a:p>
            <a:r>
              <a:rPr lang="zh-CN" altLang="en-US" sz="3200" spc="600" dirty="0">
                <a:solidFill>
                  <a:prstClr val="black">
                    <a:lumMod val="75000"/>
                    <a:lumOff val="25000"/>
                  </a:prstClr>
                </a:solidFill>
                <a:latin typeface="华文行楷" pitchFamily="2" charset="-122"/>
                <a:ea typeface="华文行楷" pitchFamily="2" charset="-122"/>
                <a:sym typeface="字魂36号-正文宋楷" panose="02000000000000000000" pitchFamily="2" charset="-122"/>
              </a:rPr>
              <a:t>人文社会科学未来发展趋势</a:t>
            </a:r>
          </a:p>
        </p:txBody>
      </p:sp>
    </p:spTree>
    <p:extLst>
      <p:ext uri="{BB962C8B-B14F-4D97-AF65-F5344CB8AC3E}">
        <p14:creationId xmlns:p14="http://schemas.microsoft.com/office/powerpoint/2010/main" val="89261673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796" y="-253356"/>
            <a:ext cx="2962172" cy="2094598"/>
          </a:xfrm>
          <a:prstGeom prst="rect">
            <a:avLst/>
          </a:prstGeom>
        </p:spPr>
      </p:pic>
      <p:sp>
        <p:nvSpPr>
          <p:cNvPr id="8" name="矩形 7"/>
          <p:cNvSpPr/>
          <p:nvPr/>
        </p:nvSpPr>
        <p:spPr>
          <a:xfrm>
            <a:off x="1201290" y="438946"/>
            <a:ext cx="6226384"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人文社会科学的基本涵义</a:t>
            </a:r>
          </a:p>
        </p:txBody>
      </p:sp>
      <p:sp>
        <p:nvSpPr>
          <p:cNvPr id="9" name="矩形 8"/>
          <p:cNvSpPr/>
          <p:nvPr/>
        </p:nvSpPr>
        <p:spPr>
          <a:xfrm>
            <a:off x="598516" y="1841242"/>
            <a:ext cx="10623666" cy="5016758"/>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（一）涵义：</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pPr marL="342900"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人文科学：</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关于人的本身的学说或理论体系，是对人的存在、本质、价值和发展等问题以及人的自然属性、社会属性、精神属性进行探究的学问。</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pPr marL="342900" indent="-342900">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社会科学：</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是以人类的经济活动、政治活动、精神文化活动等社会现象为研究对象、旨在揭示人类社会发展规律的科学。</a:t>
            </a:r>
            <a:endParaRPr lang="en-US" altLang="zh-CN" sz="2000" spc="600" dirty="0">
              <a:latin typeface="微软雅黑" pitchFamily="34" charset="-122"/>
              <a:ea typeface="微软雅黑" pitchFamily="34" charset="-122"/>
              <a:sym typeface="Wingdings" pitchFamily="2" charset="2"/>
            </a:endParaRPr>
          </a:p>
          <a:p>
            <a:endParaRPr lang="en-US" altLang="zh-CN" sz="2000" spc="600" dirty="0">
              <a:latin typeface="微软雅黑" pitchFamily="34" charset="-122"/>
              <a:ea typeface="微软雅黑" pitchFamily="34" charset="-122"/>
              <a:sym typeface="Wingdings" pitchFamily="2" charset="2"/>
            </a:endParaRPr>
          </a:p>
          <a:p>
            <a:pPr marL="342900" indent="-342900">
              <a:buFont typeface="Arial" pitchFamily="34" charset="0"/>
              <a:buChar char="•"/>
            </a:pPr>
            <a:r>
              <a:rPr lang="zh-CN" altLang="en-US" sz="2000" spc="600" dirty="0">
                <a:latin typeface="微软雅黑" pitchFamily="34" charset="-122"/>
                <a:ea typeface="微软雅黑" pitchFamily="34" charset="-122"/>
                <a:sym typeface="Wingdings" pitchFamily="2" charset="2"/>
              </a:rPr>
              <a:t>人文科学与社会科学的关系：不可分割性</a:t>
            </a:r>
            <a:endParaRPr lang="en-US" altLang="zh-CN" sz="2000" spc="600" dirty="0">
              <a:latin typeface="微软雅黑" pitchFamily="34" charset="-122"/>
              <a:ea typeface="微软雅黑" pitchFamily="34" charset="-122"/>
              <a:sym typeface="Wingdings" pitchFamily="2" charset="2"/>
            </a:endParaRPr>
          </a:p>
          <a:p>
            <a:pPr marL="800100" lvl="1" indent="-342900">
              <a:buFont typeface="Wingdings" pitchFamily="2" charset="2"/>
              <a:buChar char="Ø"/>
            </a:pPr>
            <a:r>
              <a:rPr lang="zh-CN" altLang="en-US" sz="2000" spc="600" dirty="0">
                <a:latin typeface="微软雅黑" pitchFamily="34" charset="-122"/>
                <a:ea typeface="微软雅黑" pitchFamily="34" charset="-122"/>
                <a:sym typeface="Wingdings" pitchFamily="2" charset="2"/>
              </a:rPr>
              <a:t>从不同的角度、领域、层次对人类的自我认识，体现对人类主体的多元化认识</a:t>
            </a:r>
            <a:endParaRPr lang="en-US" altLang="zh-CN" sz="2000" spc="600" dirty="0">
              <a:latin typeface="微软雅黑" pitchFamily="34" charset="-122"/>
              <a:ea typeface="微软雅黑" pitchFamily="34" charset="-122"/>
              <a:sym typeface="Wingdings" pitchFamily="2" charset="2"/>
            </a:endParaRPr>
          </a:p>
          <a:p>
            <a:pPr marL="800100" lvl="1" indent="-342900">
              <a:buFont typeface="Wingdings" pitchFamily="2" charset="2"/>
              <a:buChar char="Ø"/>
            </a:pPr>
            <a:r>
              <a:rPr lang="zh-CN" altLang="en-US" sz="2000" spc="600" dirty="0">
                <a:latin typeface="微软雅黑" pitchFamily="34" charset="-122"/>
                <a:ea typeface="微软雅黑" pitchFamily="34" charset="-122"/>
                <a:sym typeface="Wingdings" pitchFamily="2" charset="2"/>
              </a:rPr>
              <a:t>在研究方法上都体现了研究者在过程与结果中一致的价值取向</a:t>
            </a:r>
            <a:endParaRPr lang="en-US" altLang="zh-CN" sz="2000" spc="600" dirty="0">
              <a:latin typeface="微软雅黑" pitchFamily="34" charset="-122"/>
              <a:ea typeface="微软雅黑" pitchFamily="34" charset="-122"/>
              <a:sym typeface="Wingdings" pitchFamily="2" charset="2"/>
            </a:endParaRPr>
          </a:p>
          <a:p>
            <a:pPr lvl="1"/>
            <a:r>
              <a:rPr lang="en-US" altLang="zh-CN" sz="2000" spc="600" dirty="0">
                <a:latin typeface="微软雅黑" pitchFamily="34" charset="-122"/>
                <a:ea typeface="微软雅黑" pitchFamily="34" charset="-122"/>
                <a:sym typeface="Wingdings" pitchFamily="2" charset="2"/>
              </a:rPr>
              <a:t>	</a:t>
            </a:r>
          </a:p>
          <a:p>
            <a:pPr lvl="1"/>
            <a:r>
              <a:rPr lang="en-US" altLang="zh-CN" sz="2000" spc="600" dirty="0">
                <a:latin typeface="微软雅黑" pitchFamily="34" charset="-122"/>
                <a:ea typeface="微软雅黑" pitchFamily="34" charset="-122"/>
                <a:sym typeface="Wingdings" pitchFamily="2" charset="2"/>
              </a:rPr>
              <a:t>				</a:t>
            </a:r>
          </a:p>
        </p:txBody>
      </p:sp>
      <p:pic>
        <p:nvPicPr>
          <p:cNvPr id="11" name="图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355106626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9272" y="2815296"/>
            <a:ext cx="5523558" cy="5523558"/>
          </a:xfrm>
          <a:prstGeom prst="rect">
            <a:avLst/>
          </a:prstGeom>
        </p:spPr>
      </p:pic>
      <p:sp>
        <p:nvSpPr>
          <p:cNvPr id="14" name="矩形 13"/>
          <p:cNvSpPr/>
          <p:nvPr/>
        </p:nvSpPr>
        <p:spPr>
          <a:xfrm>
            <a:off x="299258" y="1273032"/>
            <a:ext cx="11737571" cy="440120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（一）当代社会的新的特点</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、在和平与发展的主旋律下，存在着纷繁复杂的社会矛盾与问题</a:t>
            </a:r>
            <a:r>
              <a:rPr lang="en-US" altLang="zh-CN" sz="2000" spc="600" dirty="0">
                <a:latin typeface="微软雅黑" pitchFamily="34" charset="-122"/>
                <a:ea typeface="微软雅黑" pitchFamily="34" charset="-122"/>
                <a:sym typeface="字魂36号-正文宋楷" panose="02000000000000000000" pitchFamily="2" charset="-122"/>
              </a:rPr>
              <a:t>	</a:t>
            </a: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、新产业革命的兴起引发世界各国间的更为激烈的竞争</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、信息传播手段的改进促进了世界范围的对话和交流</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zh-CN" altLang="en-US" sz="2000" spc="600" dirty="0">
                <a:latin typeface="微软雅黑" pitchFamily="34" charset="-122"/>
                <a:ea typeface="微软雅黑" pitchFamily="34" charset="-122"/>
                <a:sym typeface="字魂36号-正文宋楷" panose="02000000000000000000" pitchFamily="2" charset="-122"/>
              </a:rPr>
              <a:t>（二）挑战和机遇并存</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、当代人文社会科学所面临的挑战：</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、当代人文社会科学发展存在的机遇：</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15" name="椭圆 14"/>
          <p:cNvSpPr/>
          <p:nvPr/>
        </p:nvSpPr>
        <p:spPr>
          <a:xfrm>
            <a:off x="481946" y="192405"/>
            <a:ext cx="964470" cy="954751"/>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702526" y="429005"/>
            <a:ext cx="8662949"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当代人文社会科学面临的挑战和机遇</a:t>
            </a:r>
          </a:p>
        </p:txBody>
      </p:sp>
      <p:graphicFrame>
        <p:nvGraphicFramePr>
          <p:cNvPr id="7" name="图示 6"/>
          <p:cNvGraphicFramePr/>
          <p:nvPr>
            <p:extLst>
              <p:ext uri="{D42A27DB-BD31-4B8C-83A1-F6EECF244321}">
                <p14:modId xmlns:p14="http://schemas.microsoft.com/office/powerpoint/2010/main" val="1078916132"/>
              </p:ext>
            </p:extLst>
          </p:nvPr>
        </p:nvGraphicFramePr>
        <p:xfrm>
          <a:off x="2443942" y="4256116"/>
          <a:ext cx="4395330" cy="836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图示 9"/>
          <p:cNvGraphicFramePr/>
          <p:nvPr>
            <p:extLst>
              <p:ext uri="{D42A27DB-BD31-4B8C-83A1-F6EECF244321}">
                <p14:modId xmlns:p14="http://schemas.microsoft.com/office/powerpoint/2010/main" val="2659558830"/>
              </p:ext>
            </p:extLst>
          </p:nvPr>
        </p:nvGraphicFramePr>
        <p:xfrm>
          <a:off x="2211185" y="5674237"/>
          <a:ext cx="4628087" cy="836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572842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9272" y="2815296"/>
            <a:ext cx="5523558" cy="5523558"/>
          </a:xfrm>
          <a:prstGeom prst="rect">
            <a:avLst/>
          </a:prstGeom>
        </p:spPr>
      </p:pic>
      <p:sp>
        <p:nvSpPr>
          <p:cNvPr id="14" name="矩形 13"/>
          <p:cNvSpPr/>
          <p:nvPr/>
        </p:nvSpPr>
        <p:spPr>
          <a:xfrm>
            <a:off x="299258" y="1273032"/>
            <a:ext cx="11737571" cy="3785652"/>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（一）东西方文化在碰撞中互补的趋势</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、研究东西方文化的关系问题是促进当代人文社会科学发展的需要</a:t>
            </a:r>
            <a:r>
              <a:rPr lang="en-US" altLang="zh-CN" sz="2000" spc="600" dirty="0">
                <a:latin typeface="微软雅黑" pitchFamily="34" charset="-122"/>
                <a:ea typeface="微软雅黑" pitchFamily="34" charset="-122"/>
                <a:sym typeface="字魂36号-正文宋楷" panose="02000000000000000000" pitchFamily="2" charset="-122"/>
              </a:rPr>
              <a:t>	</a:t>
            </a: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）对待东西方文化关系的观点</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绝对对立论</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绝对融合论</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互补论</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）互补的表现：</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东方文化对西方文化的影响增强</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西方文化对东方文化的影响在更广范围和更大程度上得到体现</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东西方文化的互补应是全面和整体的互补</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5" name="椭圆 4"/>
          <p:cNvSpPr/>
          <p:nvPr/>
        </p:nvSpPr>
        <p:spPr>
          <a:xfrm>
            <a:off x="481946" y="192405"/>
            <a:ext cx="964470" cy="954751"/>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619399" y="377392"/>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当代人文社会科学发展的趋势</a:t>
            </a:r>
          </a:p>
        </p:txBody>
      </p:sp>
    </p:spTree>
    <p:extLst>
      <p:ext uri="{BB962C8B-B14F-4D97-AF65-F5344CB8AC3E}">
        <p14:creationId xmlns:p14="http://schemas.microsoft.com/office/powerpoint/2010/main" val="418225313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9272" y="2815296"/>
            <a:ext cx="5523558" cy="5523558"/>
          </a:xfrm>
          <a:prstGeom prst="rect">
            <a:avLst/>
          </a:prstGeom>
        </p:spPr>
      </p:pic>
      <p:sp>
        <p:nvSpPr>
          <p:cNvPr id="14" name="矩形 13"/>
          <p:cNvSpPr/>
          <p:nvPr/>
        </p:nvSpPr>
        <p:spPr>
          <a:xfrm>
            <a:off x="299258" y="1273032"/>
            <a:ext cx="11737571" cy="440120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（二）科学主义与人文主义交融的趋势的表现：</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在自然科学领域中出现了新人文主义 </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人文主义者的新姿态</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趋于融合与形成融合的区别 </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zh-CN" altLang="en-US" sz="2000" spc="600" dirty="0">
                <a:latin typeface="微软雅黑" pitchFamily="34" charset="-122"/>
                <a:ea typeface="微软雅黑" pitchFamily="34" charset="-122"/>
                <a:sym typeface="字魂36号-正文宋楷" panose="02000000000000000000" pitchFamily="2" charset="-122"/>
              </a:rPr>
              <a:t>（三）分析综合走向系统化的趋势</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、受认识水平及科学技术的发展所影响与制约</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、科学研究的思维方法由分析综合转变成系统分析与综合已成明显趋势</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u="sng" spc="600" dirty="0">
                <a:latin typeface="微软雅黑" pitchFamily="34" charset="-122"/>
                <a:ea typeface="微软雅黑" pitchFamily="34" charset="-122"/>
                <a:sym typeface="字魂36号-正文宋楷" panose="02000000000000000000" pitchFamily="2" charset="-122"/>
              </a:rPr>
              <a:t>具体表现</a:t>
            </a:r>
            <a:r>
              <a:rPr lang="zh-CN" altLang="en-US" sz="2000" spc="600" dirty="0">
                <a:latin typeface="微软雅黑" pitchFamily="34" charset="-122"/>
                <a:ea typeface="微软雅黑" pitchFamily="34" charset="-122"/>
                <a:sym typeface="字魂36号-正文宋楷" panose="02000000000000000000" pitchFamily="2" charset="-122"/>
              </a:rPr>
              <a:t>：</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在跨学科的研究和学科大跨度的眼神中，现代科技显示了系统分析和系</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统综合的整体风格和一体化特征</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宏观、围观两个层面的系统分析与综合同时并进</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 </a:t>
            </a:r>
            <a:r>
              <a:rPr lang="zh-CN" altLang="en-US" sz="2000" spc="600" dirty="0">
                <a:latin typeface="微软雅黑" pitchFamily="34" charset="-122"/>
                <a:ea typeface="微软雅黑" pitchFamily="34" charset="-122"/>
                <a:sym typeface="字魂36号-正文宋楷" panose="02000000000000000000" pitchFamily="2" charset="-122"/>
              </a:rPr>
              <a:t>人文科学研究臻于系统化</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6" name="椭圆 5"/>
          <p:cNvSpPr/>
          <p:nvPr/>
        </p:nvSpPr>
        <p:spPr>
          <a:xfrm>
            <a:off x="481946" y="192405"/>
            <a:ext cx="964470" cy="954751"/>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7" name="矩形 6"/>
          <p:cNvSpPr/>
          <p:nvPr/>
        </p:nvSpPr>
        <p:spPr>
          <a:xfrm>
            <a:off x="619399" y="377392"/>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当代人文社会科学发展的趋势</a:t>
            </a:r>
          </a:p>
        </p:txBody>
      </p:sp>
    </p:spTree>
    <p:extLst>
      <p:ext uri="{BB962C8B-B14F-4D97-AF65-F5344CB8AC3E}">
        <p14:creationId xmlns:p14="http://schemas.microsoft.com/office/powerpoint/2010/main" val="119958615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9272" y="2815296"/>
            <a:ext cx="5523558" cy="5523558"/>
          </a:xfrm>
          <a:prstGeom prst="rect">
            <a:avLst/>
          </a:prstGeom>
        </p:spPr>
      </p:pic>
      <p:sp>
        <p:nvSpPr>
          <p:cNvPr id="14" name="矩形 13"/>
          <p:cNvSpPr/>
          <p:nvPr/>
        </p:nvSpPr>
        <p:spPr>
          <a:xfrm>
            <a:off x="299258" y="1273032"/>
            <a:ext cx="11737571" cy="4401205"/>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（四）注重应用研究的趋势：</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、当代人文社会科学呈现注重应用化的必然性</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、人文社会科学加强应用研究的趋势表现：</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1</a:t>
            </a:r>
            <a:r>
              <a:rPr lang="zh-CN" altLang="en-US" sz="2000" spc="600" dirty="0">
                <a:latin typeface="微软雅黑" pitchFamily="34" charset="-122"/>
                <a:ea typeface="微软雅黑" pitchFamily="34" charset="-122"/>
                <a:sym typeface="字魂36号-正文宋楷" panose="02000000000000000000" pitchFamily="2" charset="-122"/>
              </a:rPr>
              <a:t>）人文社会科学更多地直接参与社会管理</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2</a:t>
            </a:r>
            <a:r>
              <a:rPr lang="zh-CN" altLang="en-US" sz="2000" spc="600" dirty="0">
                <a:latin typeface="微软雅黑" pitchFamily="34" charset="-122"/>
                <a:ea typeface="微软雅黑" pitchFamily="34" charset="-122"/>
                <a:sym typeface="字魂36号-正文宋楷" panose="02000000000000000000" pitchFamily="2" charset="-122"/>
              </a:rPr>
              <a:t>）人文社会科学满怀热情关注社会热点问题</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3</a:t>
            </a:r>
            <a:r>
              <a:rPr lang="zh-CN" altLang="en-US" sz="2000" spc="600" dirty="0">
                <a:latin typeface="微软雅黑" pitchFamily="34" charset="-122"/>
                <a:ea typeface="微软雅黑" pitchFamily="34" charset="-122"/>
                <a:sym typeface="字魂36号-正文宋楷" panose="02000000000000000000" pitchFamily="2" charset="-122"/>
              </a:rPr>
              <a:t>）人文社会科学更多地发挥了智囊和思想库的作用</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a:t>
            </a:r>
            <a:r>
              <a:rPr lang="en-US" altLang="zh-CN" sz="2000" spc="600" dirty="0">
                <a:latin typeface="微软雅黑" pitchFamily="34" charset="-122"/>
                <a:ea typeface="微软雅黑" pitchFamily="34" charset="-122"/>
                <a:sym typeface="字魂36号-正文宋楷" panose="02000000000000000000" pitchFamily="2" charset="-122"/>
              </a:rPr>
              <a:t>4</a:t>
            </a:r>
            <a:r>
              <a:rPr lang="zh-CN" altLang="en-US" sz="2000" spc="600" dirty="0">
                <a:latin typeface="微软雅黑" pitchFamily="34" charset="-122"/>
                <a:ea typeface="微软雅黑" pitchFamily="34" charset="-122"/>
                <a:sym typeface="字魂36号-正文宋楷" panose="02000000000000000000" pitchFamily="2" charset="-122"/>
              </a:rPr>
              <a:t>）应用研究是由高水平的基础研究支撑起来的</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a:t>
            </a:r>
          </a:p>
          <a:p>
            <a:r>
              <a:rPr lang="zh-CN" altLang="en-US" sz="2000" spc="600" dirty="0">
                <a:latin typeface="微软雅黑" pitchFamily="34" charset="-122"/>
                <a:ea typeface="微软雅黑" pitchFamily="34" charset="-122"/>
                <a:sym typeface="字魂36号-正文宋楷" panose="02000000000000000000" pitchFamily="2" charset="-122"/>
              </a:rPr>
              <a:t>（五）研究手段高技术化的趋势</a:t>
            </a:r>
            <a:endParaRPr lang="en-US" altLang="zh-CN" sz="2000" spc="600" dirty="0">
              <a:latin typeface="微软雅黑" pitchFamily="34" charset="-122"/>
              <a:ea typeface="微软雅黑" pitchFamily="34" charset="-122"/>
              <a:sym typeface="字魂36号-正文宋楷" panose="02000000000000000000" pitchFamily="2" charset="-122"/>
            </a:endParaRPr>
          </a:p>
          <a:p>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、信息摄取过程中的高新技术化</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、信息处理中的高新技术化</a:t>
            </a:r>
            <a:endParaRPr lang="en-US" altLang="zh-CN" sz="2000" spc="600" dirty="0">
              <a:latin typeface="微软雅黑" pitchFamily="34" charset="-122"/>
              <a:ea typeface="微软雅黑" pitchFamily="34" charset="-122"/>
              <a:sym typeface="字魂36号-正文宋楷" panose="02000000000000000000" pitchFamily="2" charset="-122"/>
            </a:endParaRPr>
          </a:p>
          <a:p>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、研究方法得到高新技术化</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5" name="椭圆 4"/>
          <p:cNvSpPr/>
          <p:nvPr/>
        </p:nvSpPr>
        <p:spPr>
          <a:xfrm>
            <a:off x="481946" y="192405"/>
            <a:ext cx="964470" cy="954751"/>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619399" y="377392"/>
            <a:ext cx="7201010"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当代人文社会科学发展的趋势</a:t>
            </a:r>
          </a:p>
        </p:txBody>
      </p:sp>
    </p:spTree>
    <p:extLst>
      <p:ext uri="{BB962C8B-B14F-4D97-AF65-F5344CB8AC3E}">
        <p14:creationId xmlns:p14="http://schemas.microsoft.com/office/powerpoint/2010/main" val="39872115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94890" y="474785"/>
            <a:ext cx="4108877" cy="584775"/>
          </a:xfrm>
          <a:prstGeom prst="rect">
            <a:avLst/>
          </a:prstGeom>
        </p:spPr>
        <p:txBody>
          <a:bodyPr wrap="square">
            <a:spAutoFit/>
          </a:bodyPr>
          <a:lstStyle/>
          <a:p>
            <a:r>
              <a:rPr lang="zh-CN" altLang="en-US" sz="3200" b="1" dirty="0">
                <a:latin typeface="华文行楷" pitchFamily="2" charset="-122"/>
                <a:ea typeface="华文行楷" pitchFamily="2" charset="-122"/>
                <a:sym typeface="字魂36号-正文宋楷" panose="02000000000000000000" pitchFamily="2" charset="-122"/>
              </a:rPr>
              <a:t>本章小结</a:t>
            </a:r>
            <a:endParaRPr lang="en-US" altLang="zh-CN" sz="3200" b="1" dirty="0">
              <a:latin typeface="华文行楷" pitchFamily="2" charset="-122"/>
              <a:ea typeface="华文行楷" pitchFamily="2" charset="-122"/>
              <a:sym typeface="字魂36号-正文宋楷" panose="02000000000000000000" pitchFamily="2" charset="-122"/>
            </a:endParaRPr>
          </a:p>
        </p:txBody>
      </p:sp>
      <p:pic>
        <p:nvPicPr>
          <p:cNvPr id="16" name="图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20" y="484128"/>
            <a:ext cx="272970" cy="279384"/>
          </a:xfrm>
          <a:prstGeom prst="rect">
            <a:avLst/>
          </a:prstGeom>
        </p:spPr>
      </p:pic>
      <p:grpSp>
        <p:nvGrpSpPr>
          <p:cNvPr id="10" name="组合 9"/>
          <p:cNvGrpSpPr/>
          <p:nvPr/>
        </p:nvGrpSpPr>
        <p:grpSpPr>
          <a:xfrm>
            <a:off x="1382503" y="1713012"/>
            <a:ext cx="9174660" cy="3411414"/>
            <a:chOff x="2346780" y="1889455"/>
            <a:chExt cx="9174660" cy="3411414"/>
          </a:xfrm>
        </p:grpSpPr>
        <p:cxnSp>
          <p:nvCxnSpPr>
            <p:cNvPr id="15" name="直接连接符 14"/>
            <p:cNvCxnSpPr/>
            <p:nvPr/>
          </p:nvCxnSpPr>
          <p:spPr>
            <a:xfrm>
              <a:off x="2663298" y="2344053"/>
              <a:ext cx="26505" cy="29287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354330" y="2136510"/>
              <a:ext cx="8167110" cy="400110"/>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当代人文社会科学发展的背景及其状况</a:t>
              </a:r>
              <a:endParaRPr lang="en-US" altLang="zh-CN" sz="2000" spc="600" dirty="0">
                <a:latin typeface="微软雅黑" pitchFamily="34" charset="-122"/>
                <a:ea typeface="微软雅黑" pitchFamily="34" charset="-122"/>
                <a:sym typeface="字魂36号-正文宋楷" panose="02000000000000000000" pitchFamily="2" charset="-122"/>
              </a:endParaRPr>
            </a:p>
          </p:txBody>
        </p:sp>
        <p:sp>
          <p:nvSpPr>
            <p:cNvPr id="3" name="椭圆 2"/>
            <p:cNvSpPr/>
            <p:nvPr/>
          </p:nvSpPr>
          <p:spPr>
            <a:xfrm>
              <a:off x="2346780" y="1889455"/>
              <a:ext cx="648000" cy="648000"/>
            </a:xfrm>
            <a:prstGeom prst="ellipse">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4" name="矩形 3"/>
            <p:cNvSpPr/>
            <p:nvPr/>
          </p:nvSpPr>
          <p:spPr>
            <a:xfrm>
              <a:off x="2426292" y="1982622"/>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壹</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5" name="椭圆 4"/>
            <p:cNvSpPr/>
            <p:nvPr/>
          </p:nvSpPr>
          <p:spPr>
            <a:xfrm>
              <a:off x="2346780" y="3320348"/>
              <a:ext cx="648000" cy="648000"/>
            </a:xfrm>
            <a:prstGeom prst="ellipse">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2426292" y="3413515"/>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贰</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8" name="矩形 7"/>
            <p:cNvSpPr/>
            <p:nvPr/>
          </p:nvSpPr>
          <p:spPr>
            <a:xfrm>
              <a:off x="2426292" y="4839204"/>
              <a:ext cx="447511" cy="461665"/>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sym typeface="字魂36号-正文宋楷" panose="02000000000000000000" pitchFamily="2" charset="-122"/>
                </a:rPr>
                <a:t>叁</a:t>
              </a:r>
              <a:endParaRPr lang="en-US" altLang="zh-CN" sz="2400" b="1" dirty="0">
                <a:solidFill>
                  <a:schemeClr val="bg1"/>
                </a:solidFill>
                <a:latin typeface="微软雅黑" pitchFamily="34" charset="-122"/>
                <a:ea typeface="微软雅黑" pitchFamily="34" charset="-122"/>
                <a:sym typeface="字魂36号-正文宋楷" panose="02000000000000000000" pitchFamily="2" charset="-122"/>
              </a:endParaRPr>
            </a:p>
          </p:txBody>
        </p:sp>
        <p:sp>
          <p:nvSpPr>
            <p:cNvPr id="18" name="矩形 17"/>
            <p:cNvSpPr/>
            <p:nvPr/>
          </p:nvSpPr>
          <p:spPr>
            <a:xfrm>
              <a:off x="3354331" y="3444293"/>
              <a:ext cx="7851225" cy="400110"/>
            </a:xfrm>
            <a:prstGeom prst="rect">
              <a:avLst/>
            </a:prstGeom>
          </p:spPr>
          <p:txBody>
            <a:bodyPr wrap="square">
              <a:spAutoFit/>
            </a:bodyPr>
            <a:lstStyle/>
            <a:p>
              <a:r>
                <a:rPr lang="zh-CN" altLang="en-US" sz="2000" spc="600" dirty="0">
                  <a:latin typeface="微软雅黑" pitchFamily="34" charset="-122"/>
                  <a:ea typeface="微软雅黑" pitchFamily="34" charset="-122"/>
                  <a:sym typeface="字魂36号-正文宋楷" panose="02000000000000000000" pitchFamily="2" charset="-122"/>
                </a:rPr>
                <a:t>当代人文社会科学的主导发展趋势</a:t>
              </a:r>
              <a:endParaRPr lang="en-US" altLang="zh-CN" sz="2000" spc="600" dirty="0">
                <a:latin typeface="微软雅黑" pitchFamily="34" charset="-122"/>
                <a:ea typeface="微软雅黑" pitchFamily="34" charset="-122"/>
                <a:sym typeface="字魂36号-正文宋楷" panose="02000000000000000000" pitchFamily="2" charset="-122"/>
              </a:endParaRPr>
            </a:p>
          </p:txBody>
        </p:sp>
      </p:grpSp>
      <p:pic>
        <p:nvPicPr>
          <p:cNvPr id="21" name="图片 20"/>
          <p:cNvPicPr>
            <a:picLocks noChangeAspect="1"/>
          </p:cNvPicPr>
          <p:nvPr/>
        </p:nvPicPr>
        <p:blipFill rotWithShape="1">
          <a:blip r:embed="rId4" cstate="email">
            <a:lum bright="70000" contrast="-70000"/>
            <a:extLst>
              <a:ext uri="{28A0092B-C50C-407E-A947-70E740481C1C}">
                <a14:useLocalDpi xmlns:a14="http://schemas.microsoft.com/office/drawing/2010/main"/>
              </a:ext>
            </a:extLst>
          </a:blip>
          <a:srcRect/>
          <a:stretch/>
        </p:blipFill>
        <p:spPr>
          <a:xfrm>
            <a:off x="7444667" y="2037011"/>
            <a:ext cx="2627842" cy="1898839"/>
          </a:xfrm>
          <a:prstGeom prst="rect">
            <a:avLst/>
          </a:prstGeom>
        </p:spPr>
      </p:pic>
      <p:pic>
        <p:nvPicPr>
          <p:cNvPr id="22" name="图片 21">
            <a:extLst>
              <a:ext uri="{FF2B5EF4-FFF2-40B4-BE49-F238E27FC236}">
                <a16:creationId xmlns:a16="http://schemas.microsoft.com/office/drawing/2014/main" id="{D74AFE2F-197E-44A8-A8DE-3FD59EDFBA7E}"/>
              </a:ext>
            </a:extLst>
          </p:cNvPr>
          <p:cNvPicPr>
            <a:picLocks noChangeAspect="1"/>
          </p:cNvPicPr>
          <p:nvPr/>
        </p:nvPicPr>
        <p:blipFill rotWithShape="1">
          <a:blip r:embed="rId4" cstate="email">
            <a:lum bright="70000" contrast="-70000"/>
            <a:extLst>
              <a:ext uri="{28A0092B-C50C-407E-A947-70E740481C1C}">
                <a14:useLocalDpi xmlns:a14="http://schemas.microsoft.com/office/drawing/2010/main"/>
              </a:ext>
            </a:extLst>
          </a:blip>
          <a:srcRect/>
          <a:stretch/>
        </p:blipFill>
        <p:spPr>
          <a:xfrm>
            <a:off x="10072509" y="4682638"/>
            <a:ext cx="2627842" cy="1898839"/>
          </a:xfrm>
          <a:prstGeom prst="rect">
            <a:avLst/>
          </a:prstGeom>
        </p:spPr>
      </p:pic>
      <p:pic>
        <p:nvPicPr>
          <p:cNvPr id="19" name="图片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73608" y="3622983"/>
            <a:ext cx="4210050" cy="2362200"/>
          </a:xfrm>
          <a:prstGeom prst="rect">
            <a:avLst/>
          </a:prstGeom>
        </p:spPr>
      </p:pic>
    </p:spTree>
    <p:extLst>
      <p:ext uri="{BB962C8B-B14F-4D97-AF65-F5344CB8AC3E}">
        <p14:creationId xmlns:p14="http://schemas.microsoft.com/office/powerpoint/2010/main" val="387044282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32756" y="1059559"/>
            <a:ext cx="11637819" cy="5540745"/>
            <a:chOff x="1891969" y="1848750"/>
            <a:chExt cx="7577058" cy="3176954"/>
          </a:xfrm>
        </p:grpSpPr>
        <p:sp>
          <p:nvSpPr>
            <p:cNvPr id="17" name="六边形 16"/>
            <p:cNvSpPr/>
            <p:nvPr/>
          </p:nvSpPr>
          <p:spPr>
            <a:xfrm rot="16200000">
              <a:off x="1859569" y="3182002"/>
              <a:ext cx="547200" cy="482400"/>
            </a:xfrm>
            <a:prstGeom prst="hexagon">
              <a:avLst/>
            </a:prstGeom>
            <a:no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12" name="矩形 11"/>
            <p:cNvSpPr/>
            <p:nvPr/>
          </p:nvSpPr>
          <p:spPr>
            <a:xfrm>
              <a:off x="2192832" y="1892293"/>
              <a:ext cx="7008318" cy="3084844"/>
            </a:xfrm>
            <a:prstGeom prst="rect">
              <a:avLst/>
            </a:prstGeom>
            <a:noFill/>
            <a:ln w="28575" cap="flat" cmpd="sng" algn="ctr">
              <a:solidFill>
                <a:srgbClr val="769FA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2" name="矩形 1"/>
            <p:cNvSpPr/>
            <p:nvPr/>
          </p:nvSpPr>
          <p:spPr>
            <a:xfrm>
              <a:off x="2087115" y="1848750"/>
              <a:ext cx="7206548" cy="3176954"/>
            </a:xfrm>
            <a:prstGeom prst="rect">
              <a:avLst/>
            </a:prstGeom>
            <a:noFill/>
            <a:ln w="28575">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15" name="六边形 14"/>
            <p:cNvSpPr/>
            <p:nvPr/>
          </p:nvSpPr>
          <p:spPr>
            <a:xfrm rot="16200000">
              <a:off x="1886985" y="3209464"/>
              <a:ext cx="492370" cy="445477"/>
            </a:xfrm>
            <a:prstGeom prst="hexagon">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24" name="六边形 23"/>
            <p:cNvSpPr/>
            <p:nvPr/>
          </p:nvSpPr>
          <p:spPr>
            <a:xfrm rot="16200000">
              <a:off x="8954227" y="3182003"/>
              <a:ext cx="547200" cy="482400"/>
            </a:xfrm>
            <a:prstGeom prst="hexagon">
              <a:avLst/>
            </a:prstGeom>
            <a:no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25" name="六边形 24"/>
            <p:cNvSpPr/>
            <p:nvPr/>
          </p:nvSpPr>
          <p:spPr>
            <a:xfrm rot="16200000">
              <a:off x="8981643" y="3209465"/>
              <a:ext cx="492370" cy="445477"/>
            </a:xfrm>
            <a:prstGeom prst="hexagon">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grpSp>
      <p:sp>
        <p:nvSpPr>
          <p:cNvPr id="14" name="矩形 13"/>
          <p:cNvSpPr/>
          <p:nvPr/>
        </p:nvSpPr>
        <p:spPr>
          <a:xfrm>
            <a:off x="1094890" y="474785"/>
            <a:ext cx="4108877" cy="584775"/>
          </a:xfrm>
          <a:prstGeom prst="rect">
            <a:avLst/>
          </a:prstGeom>
        </p:spPr>
        <p:txBody>
          <a:bodyPr wrap="square">
            <a:spAutoFit/>
          </a:bodyPr>
          <a:lstStyle/>
          <a:p>
            <a:r>
              <a:rPr lang="zh-CN" altLang="en-US" sz="3200" b="1" dirty="0">
                <a:latin typeface="华文行楷" pitchFamily="2" charset="-122"/>
                <a:ea typeface="华文行楷" pitchFamily="2" charset="-122"/>
                <a:sym typeface="字魂36号-正文宋楷" panose="02000000000000000000" pitchFamily="2" charset="-122"/>
              </a:rPr>
              <a:t>推荐阅读书目</a:t>
            </a:r>
            <a:endParaRPr lang="en-US" altLang="zh-CN" sz="3200" b="1" dirty="0">
              <a:latin typeface="华文行楷" pitchFamily="2" charset="-122"/>
              <a:ea typeface="华文行楷" pitchFamily="2" charset="-122"/>
              <a:sym typeface="字魂36号-正文宋楷" panose="02000000000000000000" pitchFamily="2" charset="-122"/>
            </a:endParaRPr>
          </a:p>
        </p:txBody>
      </p:sp>
      <p:pic>
        <p:nvPicPr>
          <p:cNvPr id="16" name="图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20" y="484128"/>
            <a:ext cx="272970" cy="279384"/>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3688" y="1255132"/>
            <a:ext cx="947651" cy="144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1920" y="2957186"/>
            <a:ext cx="1515306" cy="369332"/>
          </a:xfrm>
          <a:prstGeom prst="rect">
            <a:avLst/>
          </a:prstGeom>
          <a:noFill/>
        </p:spPr>
        <p:txBody>
          <a:bodyPr wrap="square" rtlCol="0">
            <a:spAutoFit/>
          </a:bodyPr>
          <a:lstStyle/>
          <a:p>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红楼梦</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18" name="TextBox 17"/>
          <p:cNvSpPr txBox="1"/>
          <p:nvPr/>
        </p:nvSpPr>
        <p:spPr>
          <a:xfrm>
            <a:off x="945334" y="5736767"/>
            <a:ext cx="1515306" cy="369332"/>
          </a:xfrm>
          <a:prstGeom prst="rect">
            <a:avLst/>
          </a:prstGeom>
          <a:noFill/>
        </p:spPr>
        <p:txBody>
          <a:bodyPr wrap="square" rtlCol="0">
            <a:spAutoFit/>
          </a:bodyPr>
          <a:lstStyle/>
          <a:p>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国富论</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2108" y="4044141"/>
            <a:ext cx="1082047" cy="154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s://img0.baidu.com/it/u=3064457307,2285040087&amp;fm=26&amp;fmt=auto"/>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692400" y="1207621"/>
            <a:ext cx="919386" cy="148794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337226" y="2925281"/>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我们赖以生存的隐喻</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103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80979" y="4044141"/>
            <a:ext cx="1536697" cy="153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337226" y="5736767"/>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科学革命的结构</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1031"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56910" y="1277937"/>
            <a:ext cx="864523" cy="134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998619" y="2903959"/>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想象的共同体</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1032" name="Picture 8"/>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356910" y="4029217"/>
            <a:ext cx="998567" cy="146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4098540" y="5736766"/>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规训与惩罚</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1033"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26248" y="1338157"/>
            <a:ext cx="974732" cy="135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822198" y="2958971"/>
            <a:ext cx="1515306" cy="369332"/>
          </a:xfrm>
          <a:prstGeom prst="rect">
            <a:avLst/>
          </a:prstGeom>
          <a:noFill/>
        </p:spPr>
        <p:txBody>
          <a:bodyPr wrap="square" rtlCol="0">
            <a:spAutoFit/>
          </a:bodyPr>
          <a:lstStyle/>
          <a:p>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正义论</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1034" name="Picture 1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26248" y="4044141"/>
            <a:ext cx="1002983" cy="149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822198" y="5718402"/>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文化的解释</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1036" name="Picture 12" descr="https://img2.baidu.com/it/u=1478271307,409703570&amp;fm=15&amp;fmt=auto"/>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593202" y="1301693"/>
            <a:ext cx="977788" cy="134730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324443" y="2816125"/>
            <a:ext cx="1515306" cy="1200329"/>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思想和行为的社会基础</a:t>
            </a: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社会认知理论</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1037" name="Picture 13"/>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593202" y="4016454"/>
            <a:ext cx="1179203" cy="158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7593202" y="5736767"/>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日常生活中自我呈现</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1038" name="Picture 14"/>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9355762" y="1319513"/>
            <a:ext cx="1050470" cy="131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9123344" y="2863441"/>
            <a:ext cx="1515306" cy="923330"/>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区分：判断力的社会批判</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1041" name="Picture 1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588180" y="4029217"/>
            <a:ext cx="1050470" cy="147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9588180" y="5852691"/>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现实的社会构建</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Tree>
    <p:extLst>
      <p:ext uri="{BB962C8B-B14F-4D97-AF65-F5344CB8AC3E}">
        <p14:creationId xmlns:p14="http://schemas.microsoft.com/office/powerpoint/2010/main" val="83846006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32756" y="1059559"/>
            <a:ext cx="11637819" cy="5540745"/>
            <a:chOff x="1891969" y="1848750"/>
            <a:chExt cx="7577058" cy="3176954"/>
          </a:xfrm>
        </p:grpSpPr>
        <p:sp>
          <p:nvSpPr>
            <p:cNvPr id="17" name="六边形 16"/>
            <p:cNvSpPr/>
            <p:nvPr/>
          </p:nvSpPr>
          <p:spPr>
            <a:xfrm rot="16200000">
              <a:off x="1859569" y="3182002"/>
              <a:ext cx="547200" cy="482400"/>
            </a:xfrm>
            <a:prstGeom prst="hexagon">
              <a:avLst/>
            </a:prstGeom>
            <a:no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12" name="矩形 11"/>
            <p:cNvSpPr/>
            <p:nvPr/>
          </p:nvSpPr>
          <p:spPr>
            <a:xfrm>
              <a:off x="2192832" y="1892293"/>
              <a:ext cx="7008318" cy="3084844"/>
            </a:xfrm>
            <a:prstGeom prst="rect">
              <a:avLst/>
            </a:prstGeom>
            <a:noFill/>
            <a:ln w="28575" cap="flat" cmpd="sng" algn="ctr">
              <a:solidFill>
                <a:srgbClr val="769FA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2" name="矩形 1"/>
            <p:cNvSpPr/>
            <p:nvPr/>
          </p:nvSpPr>
          <p:spPr>
            <a:xfrm>
              <a:off x="2087115" y="1848750"/>
              <a:ext cx="7206548" cy="3176954"/>
            </a:xfrm>
            <a:prstGeom prst="rect">
              <a:avLst/>
            </a:prstGeom>
            <a:noFill/>
            <a:ln w="28575">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15" name="六边形 14"/>
            <p:cNvSpPr/>
            <p:nvPr/>
          </p:nvSpPr>
          <p:spPr>
            <a:xfrm rot="16200000">
              <a:off x="1886985" y="3209464"/>
              <a:ext cx="492370" cy="445477"/>
            </a:xfrm>
            <a:prstGeom prst="hexagon">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24" name="六边形 23"/>
            <p:cNvSpPr/>
            <p:nvPr/>
          </p:nvSpPr>
          <p:spPr>
            <a:xfrm rot="16200000">
              <a:off x="8954227" y="3182003"/>
              <a:ext cx="547200" cy="482400"/>
            </a:xfrm>
            <a:prstGeom prst="hexagon">
              <a:avLst/>
            </a:prstGeom>
            <a:no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25" name="六边形 24"/>
            <p:cNvSpPr/>
            <p:nvPr/>
          </p:nvSpPr>
          <p:spPr>
            <a:xfrm rot="16200000">
              <a:off x="8981643" y="3209465"/>
              <a:ext cx="492370" cy="445477"/>
            </a:xfrm>
            <a:prstGeom prst="hexagon">
              <a:avLst/>
            </a:prstGeom>
            <a:solidFill>
              <a:srgbClr val="769FA9"/>
            </a:solidFill>
            <a:ln>
              <a:solidFill>
                <a:srgbClr val="76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grpSp>
      <p:sp>
        <p:nvSpPr>
          <p:cNvPr id="14" name="矩形 13"/>
          <p:cNvSpPr/>
          <p:nvPr/>
        </p:nvSpPr>
        <p:spPr>
          <a:xfrm>
            <a:off x="1094890" y="474785"/>
            <a:ext cx="4108877" cy="584775"/>
          </a:xfrm>
          <a:prstGeom prst="rect">
            <a:avLst/>
          </a:prstGeom>
        </p:spPr>
        <p:txBody>
          <a:bodyPr wrap="square">
            <a:spAutoFit/>
          </a:bodyPr>
          <a:lstStyle/>
          <a:p>
            <a:r>
              <a:rPr lang="zh-CN" altLang="en-US" sz="3200" b="1" dirty="0">
                <a:latin typeface="华文行楷" pitchFamily="2" charset="-122"/>
                <a:ea typeface="华文行楷" pitchFamily="2" charset="-122"/>
                <a:sym typeface="字魂36号-正文宋楷" panose="02000000000000000000" pitchFamily="2" charset="-122"/>
              </a:rPr>
              <a:t>推荐阅读书目</a:t>
            </a:r>
            <a:endParaRPr lang="en-US" altLang="zh-CN" sz="3200" b="1" dirty="0">
              <a:latin typeface="华文行楷" pitchFamily="2" charset="-122"/>
              <a:ea typeface="华文行楷" pitchFamily="2" charset="-122"/>
              <a:sym typeface="字魂36号-正文宋楷" panose="02000000000000000000" pitchFamily="2" charset="-122"/>
            </a:endParaRPr>
          </a:p>
        </p:txBody>
      </p:sp>
      <p:pic>
        <p:nvPicPr>
          <p:cNvPr id="16" name="图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20" y="484128"/>
            <a:ext cx="272970" cy="279384"/>
          </a:xfrm>
          <a:prstGeom prst="rect">
            <a:avLst/>
          </a:prstGeom>
        </p:spPr>
      </p:pic>
      <p:sp>
        <p:nvSpPr>
          <p:cNvPr id="3" name="TextBox 2"/>
          <p:cNvSpPr txBox="1"/>
          <p:nvPr/>
        </p:nvSpPr>
        <p:spPr>
          <a:xfrm>
            <a:off x="821920" y="2857793"/>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创新的扩散</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18" name="TextBox 17"/>
          <p:cNvSpPr txBox="1"/>
          <p:nvPr/>
        </p:nvSpPr>
        <p:spPr>
          <a:xfrm>
            <a:off x="973688" y="5592876"/>
            <a:ext cx="1515306" cy="923330"/>
          </a:xfrm>
          <a:prstGeom prst="rect">
            <a:avLst/>
          </a:prstGeom>
          <a:noFill/>
        </p:spPr>
        <p:txBody>
          <a:bodyPr wrap="square" rtlCol="0">
            <a:spAutoFit/>
          </a:bodyPr>
          <a:lstStyle/>
          <a:p>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资本主义、社会主义与民主</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19" name="TextBox 18"/>
          <p:cNvSpPr txBox="1"/>
          <p:nvPr/>
        </p:nvSpPr>
        <p:spPr>
          <a:xfrm>
            <a:off x="2337226" y="2925281"/>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文化的重要地位</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20" name="TextBox 19"/>
          <p:cNvSpPr txBox="1"/>
          <p:nvPr/>
        </p:nvSpPr>
        <p:spPr>
          <a:xfrm>
            <a:off x="2337226" y="5736767"/>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以自由看待发展</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21" name="TextBox 20"/>
          <p:cNvSpPr txBox="1"/>
          <p:nvPr/>
        </p:nvSpPr>
        <p:spPr>
          <a:xfrm>
            <a:off x="3998619" y="2903959"/>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动机与人格</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27" name="TextBox 26"/>
          <p:cNvSpPr txBox="1"/>
          <p:nvPr/>
        </p:nvSpPr>
        <p:spPr>
          <a:xfrm>
            <a:off x="4098540" y="5736766"/>
            <a:ext cx="1515306" cy="369332"/>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论自由</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28" name="TextBox 27"/>
          <p:cNvSpPr txBox="1"/>
          <p:nvPr/>
        </p:nvSpPr>
        <p:spPr>
          <a:xfrm>
            <a:off x="5822198" y="2958971"/>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独自打保龄球</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29" name="TextBox 28"/>
          <p:cNvSpPr txBox="1"/>
          <p:nvPr/>
        </p:nvSpPr>
        <p:spPr>
          <a:xfrm>
            <a:off x="5822198" y="5718402"/>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马克思恩格斯全集</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30" name="TextBox 29"/>
          <p:cNvSpPr txBox="1"/>
          <p:nvPr/>
        </p:nvSpPr>
        <p:spPr>
          <a:xfrm>
            <a:off x="7608038" y="3005137"/>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心灵、自我与社会</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31" name="TextBox 30"/>
          <p:cNvSpPr txBox="1"/>
          <p:nvPr/>
        </p:nvSpPr>
        <p:spPr>
          <a:xfrm>
            <a:off x="7593202" y="5736767"/>
            <a:ext cx="1515306" cy="369332"/>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东方学</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34" name="TextBox 33"/>
          <p:cNvSpPr txBox="1"/>
          <p:nvPr/>
        </p:nvSpPr>
        <p:spPr>
          <a:xfrm>
            <a:off x="9355762" y="3005137"/>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民主与教育</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sp>
        <p:nvSpPr>
          <p:cNvPr id="37" name="TextBox 36"/>
          <p:cNvSpPr txBox="1"/>
          <p:nvPr/>
        </p:nvSpPr>
        <p:spPr>
          <a:xfrm>
            <a:off x="9457272" y="5717415"/>
            <a:ext cx="1515306" cy="646331"/>
          </a:xfrm>
          <a:prstGeom prst="rect">
            <a:avLst/>
          </a:prstGeom>
          <a:noFill/>
        </p:spPr>
        <p:txBody>
          <a:bodyPr wrap="square" rtlCol="0">
            <a:spAutoFit/>
          </a:bodyPr>
          <a:lstStyle/>
          <a:p>
            <a:pPr algn="ct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论美国的民主</a:t>
            </a:r>
            <a:r>
              <a:rPr lang="en-US" altLang="zh-CN" dirty="0">
                <a:latin typeface="华文行楷" pitchFamily="2" charset="-122"/>
                <a:ea typeface="华文行楷" pitchFamily="2" charset="-122"/>
              </a:rPr>
              <a:t>》</a:t>
            </a:r>
            <a:endParaRPr lang="zh-CN" altLang="en-US" dirty="0">
              <a:latin typeface="华文行楷" pitchFamily="2" charset="-122"/>
              <a:ea typeface="华文行楷" pitchFamily="2" charset="-122"/>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5334" y="1347908"/>
            <a:ext cx="1254875" cy="125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9211" y="1246731"/>
            <a:ext cx="1020233" cy="1448832"/>
          </a:xfrm>
          <a:prstGeom prst="rect">
            <a:avLst/>
          </a:prstGeom>
        </p:spPr>
      </p:pic>
      <p:pic>
        <p:nvPicPr>
          <p:cNvPr id="2051"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193419" y="1127578"/>
            <a:ext cx="1232504" cy="168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878578" y="1248093"/>
            <a:ext cx="1298321" cy="166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s://img1.baidu.com/it/u=3317542518,3173825842&amp;fm=26&amp;fmt=aut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07092" y="1261572"/>
            <a:ext cx="1070630" cy="15545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mg1.baidu.com/it/u=3078049529,2035883956&amp;fm=26&amp;fmt=aut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331324" y="1280905"/>
            <a:ext cx="1564181" cy="15641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img0.baidu.com/it/u=2351963265,1697122867&amp;fm=26&amp;fmt=aut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65389" y="3974310"/>
            <a:ext cx="1307629" cy="130762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733248" y="3974310"/>
            <a:ext cx="954150" cy="149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descr="https://img2.baidu.com/it/u=1389384283,44720408&amp;fm=26&amp;fmt=auto"/>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317522" y="3971242"/>
            <a:ext cx="1122306" cy="1495013"/>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s://img2.baidu.com/it/u=3304779668,202538379&amp;fm=26&amp;fmt=auto"/>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58386" y="3886623"/>
            <a:ext cx="1118513" cy="162103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84412" y="3910611"/>
            <a:ext cx="1139746" cy="168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588180" y="3757022"/>
            <a:ext cx="1253490" cy="188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0495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870200"/>
            <a:ext cx="12192000" cy="3999523"/>
          </a:xfrm>
          <a:prstGeom prst="rect">
            <a:avLst/>
          </a:prstGeom>
        </p:spPr>
      </p:pic>
      <p:sp>
        <p:nvSpPr>
          <p:cNvPr id="5" name="椭圆 4"/>
          <p:cNvSpPr/>
          <p:nvPr/>
        </p:nvSpPr>
        <p:spPr>
          <a:xfrm>
            <a:off x="5196000" y="1160585"/>
            <a:ext cx="1800000" cy="1800000"/>
          </a:xfrm>
          <a:prstGeom prst="ellipse">
            <a:avLst/>
          </a:prstGeom>
          <a:gradFill>
            <a:gsLst>
              <a:gs pos="0">
                <a:schemeClr val="accent1">
                  <a:lumMod val="5000"/>
                  <a:lumOff val="95000"/>
                </a:schemeClr>
              </a:gs>
              <a:gs pos="69000">
                <a:srgbClr val="769FA9">
                  <a:alpha val="40000"/>
                </a:srgbClr>
              </a:gs>
              <a:gs pos="100000">
                <a:srgbClr val="769FA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文本框 5"/>
          <p:cNvSpPr txBox="1"/>
          <p:nvPr/>
        </p:nvSpPr>
        <p:spPr>
          <a:xfrm>
            <a:off x="4476806" y="1645086"/>
            <a:ext cx="3464410" cy="923330"/>
          </a:xfrm>
          <a:prstGeom prst="rect">
            <a:avLst/>
          </a:prstGeom>
          <a:noFill/>
        </p:spPr>
        <p:txBody>
          <a:bodyPr wrap="none" rtlCol="0">
            <a:spAutoFit/>
          </a:bodyPr>
          <a:lstStyle/>
          <a:p>
            <a:r>
              <a:rPr lang="zh-CN" altLang="en-US" sz="5400" b="1" dirty="0">
                <a:solidFill>
                  <a:srgbClr val="769FA9"/>
                </a:solidFill>
                <a:latin typeface="华文行楷" pitchFamily="2" charset="-122"/>
                <a:ea typeface="华文行楷" pitchFamily="2" charset="-122"/>
                <a:sym typeface="字魂36号-正文宋楷" panose="02000000000000000000" pitchFamily="2" charset="-122"/>
              </a:rPr>
              <a:t>谢 谢 欣 赏</a:t>
            </a:r>
          </a:p>
        </p:txBody>
      </p:sp>
      <p:sp>
        <p:nvSpPr>
          <p:cNvPr id="7" name="矩形 6"/>
          <p:cNvSpPr/>
          <p:nvPr/>
        </p:nvSpPr>
        <p:spPr>
          <a:xfrm>
            <a:off x="3446465" y="2835105"/>
            <a:ext cx="7099069" cy="2062103"/>
          </a:xfrm>
          <a:prstGeom prst="rect">
            <a:avLst/>
          </a:prstGeom>
        </p:spPr>
        <p:txBody>
          <a:bodyPr wrap="square">
            <a:spAutoFit/>
          </a:bodyPr>
          <a:lstStyle/>
          <a:p>
            <a:pPr>
              <a:lnSpc>
                <a:spcPct val="200000"/>
              </a:lnSpc>
            </a:pPr>
            <a:r>
              <a:rPr lang="zh-CN" altLang="en-US" sz="3200" dirty="0">
                <a:latin typeface="华文行楷" pitchFamily="2" charset="-122"/>
                <a:ea typeface="华文行楷" pitchFamily="2" charset="-122"/>
              </a:rPr>
              <a:t>主讲单位：乌兰察布市电视广播大学 </a:t>
            </a:r>
          </a:p>
          <a:p>
            <a:pPr>
              <a:lnSpc>
                <a:spcPct val="200000"/>
              </a:lnSpc>
            </a:pPr>
            <a:r>
              <a:rPr lang="zh-CN" altLang="en-US" sz="3200" dirty="0">
                <a:latin typeface="华文行楷" pitchFamily="2" charset="-122"/>
                <a:ea typeface="华文行楷" pitchFamily="2" charset="-122"/>
              </a:rPr>
              <a:t>主讲教师： 刘雪芹</a:t>
            </a:r>
          </a:p>
        </p:txBody>
      </p:sp>
    </p:spTree>
    <p:extLst>
      <p:ext uri="{BB962C8B-B14F-4D97-AF65-F5344CB8AC3E}">
        <p14:creationId xmlns:p14="http://schemas.microsoft.com/office/powerpoint/2010/main" val="293269149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01290" y="438946"/>
            <a:ext cx="6226384"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人文社会科学的基本涵义</a:t>
            </a:r>
          </a:p>
        </p:txBody>
      </p:sp>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0"/>
            <a:ext cx="6858000" cy="6858000"/>
          </a:xfrm>
          <a:prstGeom prst="rect">
            <a:avLst/>
          </a:prstGeom>
        </p:spPr>
      </p:pic>
      <p:pic>
        <p:nvPicPr>
          <p:cNvPr id="3" name="图片 2"/>
          <p:cNvPicPr>
            <a:picLocks noChangeAspect="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a:off x="0" y="798805"/>
            <a:ext cx="11988649" cy="6148355"/>
          </a:xfrm>
          <a:prstGeom prst="rect">
            <a:avLst/>
          </a:prstGeom>
        </p:spPr>
      </p:pic>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796" y="-253356"/>
            <a:ext cx="2962172" cy="2094598"/>
          </a:xfrm>
          <a:prstGeom prst="rect">
            <a:avLst/>
          </a:prstGeom>
        </p:spPr>
      </p:pic>
    </p:spTree>
    <p:extLst>
      <p:ext uri="{BB962C8B-B14F-4D97-AF65-F5344CB8AC3E}">
        <p14:creationId xmlns:p14="http://schemas.microsoft.com/office/powerpoint/2010/main" val="36197710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81946" y="192405"/>
            <a:ext cx="964470" cy="954751"/>
          </a:xfrm>
          <a:prstGeom prst="ellipse">
            <a:avLst/>
          </a:prstGeom>
          <a:gradFill>
            <a:gsLst>
              <a:gs pos="0">
                <a:schemeClr val="accent1">
                  <a:lumMod val="5000"/>
                  <a:lumOff val="95000"/>
                </a:schemeClr>
              </a:gs>
              <a:gs pos="69000">
                <a:srgbClr val="769FA9">
                  <a:alpha val="40000"/>
                </a:srgbClr>
              </a:gs>
              <a:gs pos="100000">
                <a:srgbClr val="769FA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7744" y="900612"/>
            <a:ext cx="3619139" cy="5957388"/>
          </a:xfrm>
          <a:prstGeom prst="rect">
            <a:avLst/>
          </a:prstGeom>
        </p:spPr>
      </p:pic>
      <p:sp>
        <p:nvSpPr>
          <p:cNvPr id="6" name="矩形 5"/>
          <p:cNvSpPr/>
          <p:nvPr/>
        </p:nvSpPr>
        <p:spPr>
          <a:xfrm>
            <a:off x="802279" y="438947"/>
            <a:ext cx="6226384"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一</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人文社会科学的基本涵义</a:t>
            </a:r>
          </a:p>
        </p:txBody>
      </p:sp>
      <p:sp>
        <p:nvSpPr>
          <p:cNvPr id="8" name="矩形 7"/>
          <p:cNvSpPr/>
          <p:nvPr/>
        </p:nvSpPr>
        <p:spPr>
          <a:xfrm>
            <a:off x="332317" y="1553470"/>
            <a:ext cx="11444159" cy="5324535"/>
          </a:xfrm>
          <a:prstGeom prst="rect">
            <a:avLst/>
          </a:prstGeom>
        </p:spPr>
        <p:txBody>
          <a:bodyPr wrap="none">
            <a:spAutoFit/>
          </a:bodyPr>
          <a:lstStyle/>
          <a:p>
            <a:pPr algn="dist"/>
            <a:r>
              <a:rPr lang="zh-CN" altLang="en-US" sz="2000" spc="600" dirty="0">
                <a:latin typeface="微软雅黑" pitchFamily="34" charset="-122"/>
                <a:ea typeface="微软雅黑" pitchFamily="34" charset="-122"/>
                <a:sym typeface="字魂36号-正文宋楷" panose="02000000000000000000" pitchFamily="2" charset="-122"/>
              </a:rPr>
              <a:t>（二）人文社会科学的研究对象和目的</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lgn="dist">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研究对象</a:t>
            </a:r>
            <a:r>
              <a:rPr lang="en-US" altLang="zh-CN" sz="2000" spc="600" dirty="0">
                <a:latin typeface="微软雅黑" pitchFamily="34" charset="-122"/>
                <a:ea typeface="微软雅黑" pitchFamily="34" charset="-122"/>
                <a:sym typeface="字魂36号-正文宋楷" panose="02000000000000000000" pitchFamily="2" charset="-122"/>
              </a:rPr>
              <a:t>—</a:t>
            </a:r>
            <a:r>
              <a:rPr lang="zh-CN" altLang="en-US" sz="2000" spc="600" dirty="0">
                <a:latin typeface="微软雅黑" pitchFamily="34" charset="-122"/>
                <a:ea typeface="微软雅黑" pitchFamily="34" charset="-122"/>
                <a:sym typeface="字魂36号-正文宋楷" panose="02000000000000000000" pitchFamily="2" charset="-122"/>
              </a:rPr>
              <a:t>人的社会存在</a:t>
            </a:r>
            <a:endParaRPr lang="en-US" altLang="zh-CN" sz="2000" spc="600" dirty="0">
              <a:latin typeface="微软雅黑" pitchFamily="34" charset="-122"/>
              <a:ea typeface="微软雅黑" pitchFamily="34" charset="-122"/>
              <a:sym typeface="字魂36号-正文宋楷" panose="02000000000000000000" pitchFamily="2" charset="-122"/>
            </a:endParaRPr>
          </a:p>
          <a:p>
            <a:pPr marL="1257300" lvl="2" indent="-342900" algn="dist">
              <a:buFont typeface="Arial" pitchFamily="34" charset="0"/>
              <a:buChar char="•"/>
            </a:pPr>
            <a:r>
              <a:rPr lang="zh-CN" altLang="en-US" sz="2000" spc="600" dirty="0">
                <a:latin typeface="微软雅黑" pitchFamily="34" charset="-122"/>
                <a:ea typeface="微软雅黑" pitchFamily="34" charset="-122"/>
                <a:sym typeface="字魂36号-正文宋楷" panose="02000000000000000000" pitchFamily="2" charset="-122"/>
              </a:rPr>
              <a:t>目的</a:t>
            </a:r>
            <a:r>
              <a:rPr lang="en-US" altLang="zh-CN" sz="2000" spc="600" dirty="0">
                <a:latin typeface="微软雅黑" pitchFamily="34" charset="-122"/>
                <a:ea typeface="微软雅黑" pitchFamily="34" charset="-122"/>
                <a:sym typeface="字魂36号-正文宋楷" panose="02000000000000000000" pitchFamily="2" charset="-122"/>
              </a:rPr>
              <a:t>—</a:t>
            </a:r>
            <a:r>
              <a:rPr lang="zh-CN" altLang="en-US" sz="2000" spc="600" dirty="0">
                <a:latin typeface="微软雅黑" pitchFamily="34" charset="-122"/>
                <a:ea typeface="微软雅黑" pitchFamily="34" charset="-122"/>
                <a:sym typeface="字魂36号-正文宋楷" panose="02000000000000000000" pitchFamily="2" charset="-122"/>
              </a:rPr>
              <a:t>揭示人的本质和人类社会发展规律</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zh-CN" altLang="en-US" sz="2000" spc="600" dirty="0">
                <a:latin typeface="微软雅黑" pitchFamily="34" charset="-122"/>
                <a:ea typeface="微软雅黑" pitchFamily="34" charset="-122"/>
                <a:sym typeface="字魂36号-正文宋楷" panose="02000000000000000000" pitchFamily="2" charset="-122"/>
              </a:rPr>
              <a:t>（三）人文社会科学的三个主要阶段</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endParaRPr lang="en-US" altLang="zh-CN" sz="2000" spc="600" dirty="0">
              <a:latin typeface="微软雅黑" pitchFamily="34" charset="-122"/>
              <a:ea typeface="微软雅黑" pitchFamily="34" charset="-122"/>
              <a:sym typeface="字魂36号-正文宋楷" panose="02000000000000000000" pitchFamily="2" charset="-122"/>
            </a:endParaRPr>
          </a:p>
          <a:p>
            <a:pPr marL="457200" indent="-457200" algn="dist">
              <a:buFont typeface="+mj-lt"/>
              <a:buAutoNum type="arabicPeriod"/>
            </a:pPr>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b="1" spc="600" dirty="0">
                <a:latin typeface="微软雅黑" pitchFamily="34" charset="-122"/>
                <a:ea typeface="微软雅黑" pitchFamily="34" charset="-122"/>
                <a:sym typeface="字魂36号-正文宋楷" panose="02000000000000000000" pitchFamily="2" charset="-122"/>
              </a:rPr>
              <a:t>孕育阶段</a:t>
            </a:r>
            <a:r>
              <a:rPr lang="zh-CN" altLang="en-US" sz="2000" spc="600" dirty="0">
                <a:solidFill>
                  <a:schemeClr val="accent1">
                    <a:lumMod val="75000"/>
                  </a:schemeClr>
                </a:solidFill>
                <a:latin typeface="微软雅黑" pitchFamily="34" charset="-122"/>
                <a:ea typeface="微软雅黑" pitchFamily="34" charset="-122"/>
                <a:sym typeface="字魂36号-正文宋楷" panose="02000000000000000000" pitchFamily="2" charset="-122"/>
              </a:rPr>
              <a:t>（古代至</a:t>
            </a:r>
            <a:r>
              <a:rPr lang="en-US" altLang="zh-CN" sz="2000" spc="600" dirty="0">
                <a:solidFill>
                  <a:schemeClr val="accent1">
                    <a:lumMod val="75000"/>
                  </a:schemeClr>
                </a:solidFill>
                <a:latin typeface="微软雅黑" pitchFamily="34" charset="-122"/>
                <a:ea typeface="微软雅黑" pitchFamily="34" charset="-122"/>
                <a:sym typeface="字魂36号-正文宋楷" panose="02000000000000000000" pitchFamily="2" charset="-122"/>
              </a:rPr>
              <a:t>14</a:t>
            </a:r>
            <a:r>
              <a:rPr lang="zh-CN" altLang="en-US" sz="2000" spc="600" dirty="0">
                <a:solidFill>
                  <a:schemeClr val="accent1">
                    <a:lumMod val="75000"/>
                  </a:schemeClr>
                </a:solidFill>
                <a:latin typeface="微软雅黑" pitchFamily="34" charset="-122"/>
                <a:ea typeface="微软雅黑" pitchFamily="34" charset="-122"/>
                <a:sym typeface="字魂36号-正文宋楷" panose="02000000000000000000" pitchFamily="2" charset="-122"/>
              </a:rPr>
              <a:t>世纪）</a:t>
            </a:r>
            <a:endParaRPr lang="en-US" altLang="zh-CN" sz="2000" spc="600" dirty="0">
              <a:solidFill>
                <a:schemeClr val="accent1">
                  <a:lumMod val="75000"/>
                </a:schemeClr>
              </a:solidFill>
              <a:latin typeface="微软雅黑" pitchFamily="34" charset="-122"/>
              <a:ea typeface="微软雅黑" pitchFamily="34" charset="-122"/>
              <a:sym typeface="字魂36号-正文宋楷" panose="02000000000000000000" pitchFamily="2" charset="-122"/>
            </a:endParaRPr>
          </a:p>
          <a:p>
            <a:pPr algn="dist"/>
            <a:r>
              <a:rPr lang="en-US" altLang="zh-CN" sz="2000"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特点</a:t>
            </a:r>
            <a:r>
              <a:rPr lang="zh-CN" altLang="en-US" sz="2000" spc="600" dirty="0">
                <a:latin typeface="微软雅黑" pitchFamily="34" charset="-122"/>
                <a:ea typeface="微软雅黑" pitchFamily="34" charset="-122"/>
                <a:sym typeface="Wingdings" pitchFamily="2" charset="2"/>
              </a:rPr>
              <a:t>：知识形态非独立化；知识结构非体系化；研究方法经验化</a:t>
            </a:r>
            <a:endParaRPr lang="en-US" altLang="zh-CN" sz="2000" spc="600" dirty="0">
              <a:latin typeface="微软雅黑" pitchFamily="34" charset="-122"/>
              <a:ea typeface="微软雅黑" pitchFamily="34" charset="-122"/>
              <a:sym typeface="Wingdings" pitchFamily="2" charset="2"/>
            </a:endParaRPr>
          </a:p>
          <a:p>
            <a:pPr marL="457200" indent="-457200" algn="dist">
              <a:buAutoNum type="arabicPeriod" startAt="2"/>
            </a:pPr>
            <a:r>
              <a:rPr lang="zh-CN" altLang="en-US" sz="2000" spc="600" dirty="0">
                <a:latin typeface="微软雅黑" pitchFamily="34" charset="-122"/>
                <a:ea typeface="微软雅黑" pitchFamily="34" charset="-122"/>
                <a:sym typeface="Wingdings" pitchFamily="2" charset="2"/>
              </a:rPr>
              <a:t>   </a:t>
            </a:r>
            <a:r>
              <a:rPr lang="zh-CN" altLang="en-US" sz="2000" b="1" spc="600" dirty="0">
                <a:latin typeface="微软雅黑" pitchFamily="34" charset="-122"/>
                <a:ea typeface="微软雅黑" pitchFamily="34" charset="-122"/>
                <a:sym typeface="Wingdings" pitchFamily="2" charset="2"/>
              </a:rPr>
              <a:t>生成阶段</a:t>
            </a:r>
            <a:r>
              <a:rPr lang="zh-CN" altLang="en-US" sz="2000" spc="600" dirty="0">
                <a:solidFill>
                  <a:schemeClr val="accent1">
                    <a:lumMod val="75000"/>
                  </a:schemeClr>
                </a:solidFill>
                <a:latin typeface="微软雅黑" pitchFamily="34" charset="-122"/>
                <a:ea typeface="微软雅黑" pitchFamily="34" charset="-122"/>
                <a:sym typeface="Wingdings" pitchFamily="2" charset="2"/>
              </a:rPr>
              <a:t>（</a:t>
            </a:r>
            <a:r>
              <a:rPr lang="en-US" altLang="zh-CN" sz="2000" spc="600" dirty="0">
                <a:solidFill>
                  <a:schemeClr val="accent1">
                    <a:lumMod val="75000"/>
                  </a:schemeClr>
                </a:solidFill>
                <a:latin typeface="微软雅黑" pitchFamily="34" charset="-122"/>
                <a:ea typeface="微软雅黑" pitchFamily="34" charset="-122"/>
                <a:sym typeface="Wingdings" pitchFamily="2" charset="2"/>
              </a:rPr>
              <a:t>14</a:t>
            </a:r>
            <a:r>
              <a:rPr lang="zh-CN" altLang="en-US" sz="2000" spc="600" dirty="0">
                <a:solidFill>
                  <a:schemeClr val="accent1">
                    <a:lumMod val="75000"/>
                  </a:schemeClr>
                </a:solidFill>
                <a:latin typeface="微软雅黑" pitchFamily="34" charset="-122"/>
                <a:ea typeface="微软雅黑" pitchFamily="34" charset="-122"/>
                <a:sym typeface="Wingdings" pitchFamily="2" charset="2"/>
              </a:rPr>
              <a:t>至</a:t>
            </a:r>
            <a:r>
              <a:rPr lang="en-US" altLang="zh-CN" sz="2000" spc="600" dirty="0">
                <a:solidFill>
                  <a:schemeClr val="accent1">
                    <a:lumMod val="75000"/>
                  </a:schemeClr>
                </a:solidFill>
                <a:latin typeface="微软雅黑" pitchFamily="34" charset="-122"/>
                <a:ea typeface="微软雅黑" pitchFamily="34" charset="-122"/>
                <a:sym typeface="Wingdings" pitchFamily="2" charset="2"/>
              </a:rPr>
              <a:t>19</a:t>
            </a:r>
            <a:r>
              <a:rPr lang="zh-CN" altLang="en-US" sz="2000" spc="600" dirty="0">
                <a:solidFill>
                  <a:schemeClr val="accent1">
                    <a:lumMod val="75000"/>
                  </a:schemeClr>
                </a:solidFill>
                <a:latin typeface="微软雅黑" pitchFamily="34" charset="-122"/>
                <a:ea typeface="微软雅黑" pitchFamily="34" charset="-122"/>
                <a:sym typeface="Wingdings" pitchFamily="2" charset="2"/>
              </a:rPr>
              <a:t>世纪）</a:t>
            </a:r>
            <a:endParaRPr lang="en-US" altLang="zh-CN" sz="2000" spc="600" dirty="0">
              <a:solidFill>
                <a:schemeClr val="accent1">
                  <a:lumMod val="75000"/>
                </a:schemeClr>
              </a:solidFill>
              <a:latin typeface="微软雅黑" pitchFamily="34" charset="-122"/>
              <a:ea typeface="微软雅黑" pitchFamily="34" charset="-122"/>
              <a:sym typeface="Wingdings" pitchFamily="2" charset="2"/>
            </a:endParaRPr>
          </a:p>
          <a:p>
            <a:pPr marL="0" lvl="1" algn="dist"/>
            <a:r>
              <a:rPr lang="en-US" altLang="zh-CN" sz="2000" spc="600" dirty="0">
                <a:solidFill>
                  <a:schemeClr val="accent1">
                    <a:lumMod val="75000"/>
                  </a:schemeClr>
                </a:solidFill>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特点：独立学科体系形成；学科多元化发展；研究方法多元化（归纳、</a:t>
            </a:r>
            <a:endParaRPr lang="en-US" altLang="zh-CN" sz="2000" spc="600" dirty="0">
              <a:latin typeface="微软雅黑" pitchFamily="34" charset="-122"/>
              <a:ea typeface="微软雅黑" pitchFamily="34" charset="-122"/>
              <a:sym typeface="Wingdings" pitchFamily="2" charset="2"/>
            </a:endParaRPr>
          </a:p>
          <a:p>
            <a:pPr marL="0" lvl="1" algn="dist"/>
            <a:r>
              <a:rPr lang="en-US" altLang="zh-CN" sz="2000" spc="600" dirty="0">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分析、比较法等）</a:t>
            </a:r>
            <a:endParaRPr lang="en-US" altLang="zh-CN" sz="2000" spc="600" dirty="0">
              <a:solidFill>
                <a:schemeClr val="accent1">
                  <a:lumMod val="75000"/>
                </a:schemeClr>
              </a:solidFill>
              <a:latin typeface="微软雅黑" pitchFamily="34" charset="-122"/>
              <a:ea typeface="微软雅黑" pitchFamily="34" charset="-122"/>
              <a:sym typeface="Wingdings" pitchFamily="2" charset="2"/>
            </a:endParaRPr>
          </a:p>
          <a:p>
            <a:pPr marL="457200" indent="-457200" algn="dist">
              <a:buAutoNum type="arabicPeriod" startAt="2"/>
            </a:pPr>
            <a:r>
              <a:rPr lang="zh-CN" altLang="en-US" sz="2000" spc="600" dirty="0">
                <a:latin typeface="微软雅黑" pitchFamily="34" charset="-122"/>
                <a:ea typeface="微软雅黑" pitchFamily="34" charset="-122"/>
                <a:sym typeface="Wingdings" pitchFamily="2" charset="2"/>
              </a:rPr>
              <a:t>   </a:t>
            </a:r>
            <a:r>
              <a:rPr lang="zh-CN" altLang="en-US" sz="2000" b="1" spc="600" dirty="0">
                <a:latin typeface="微软雅黑" pitchFamily="34" charset="-122"/>
                <a:ea typeface="微软雅黑" pitchFamily="34" charset="-122"/>
                <a:sym typeface="Wingdings" pitchFamily="2" charset="2"/>
              </a:rPr>
              <a:t>拓展阶段</a:t>
            </a:r>
            <a:r>
              <a:rPr lang="zh-CN" altLang="en-US" sz="2000" spc="600" dirty="0">
                <a:solidFill>
                  <a:schemeClr val="accent1">
                    <a:lumMod val="75000"/>
                  </a:schemeClr>
                </a:solidFill>
                <a:latin typeface="微软雅黑" pitchFamily="34" charset="-122"/>
                <a:ea typeface="微软雅黑" pitchFamily="34" charset="-122"/>
                <a:sym typeface="Wingdings" pitchFamily="2" charset="2"/>
              </a:rPr>
              <a:t>（</a:t>
            </a:r>
            <a:r>
              <a:rPr lang="en-US" altLang="zh-CN" sz="2000" spc="600" dirty="0">
                <a:solidFill>
                  <a:schemeClr val="accent1">
                    <a:lumMod val="75000"/>
                  </a:schemeClr>
                </a:solidFill>
                <a:latin typeface="微软雅黑" pitchFamily="34" charset="-122"/>
                <a:ea typeface="微软雅黑" pitchFamily="34" charset="-122"/>
                <a:sym typeface="Wingdings" pitchFamily="2" charset="2"/>
              </a:rPr>
              <a:t>20</a:t>
            </a:r>
            <a:r>
              <a:rPr lang="zh-CN" altLang="en-US" sz="2000" spc="600" dirty="0">
                <a:solidFill>
                  <a:schemeClr val="accent1">
                    <a:lumMod val="75000"/>
                  </a:schemeClr>
                </a:solidFill>
                <a:latin typeface="微软雅黑" pitchFamily="34" charset="-122"/>
                <a:ea typeface="微软雅黑" pitchFamily="34" charset="-122"/>
                <a:sym typeface="Wingdings" pitchFamily="2" charset="2"/>
              </a:rPr>
              <a:t>世纪后）</a:t>
            </a:r>
            <a:endParaRPr lang="en-US" altLang="zh-CN" sz="2000" spc="600" dirty="0">
              <a:solidFill>
                <a:schemeClr val="accent1">
                  <a:lumMod val="75000"/>
                </a:schemeClr>
              </a:solidFill>
              <a:latin typeface="微软雅黑" pitchFamily="34" charset="-122"/>
              <a:ea typeface="微软雅黑" pitchFamily="34" charset="-122"/>
              <a:sym typeface="Wingdings" pitchFamily="2" charset="2"/>
            </a:endParaRPr>
          </a:p>
          <a:p>
            <a:pPr lvl="1" algn="dist"/>
            <a:r>
              <a:rPr lang="en-US" altLang="zh-CN" sz="2000" spc="600" dirty="0">
                <a:solidFill>
                  <a:schemeClr val="accent1">
                    <a:lumMod val="75000"/>
                  </a:schemeClr>
                </a:solidFill>
                <a:latin typeface="微软雅黑" pitchFamily="34" charset="-122"/>
                <a:ea typeface="微软雅黑" pitchFamily="34" charset="-122"/>
                <a:sym typeface="Wingdings" pitchFamily="2" charset="2"/>
              </a:rPr>
              <a:t>	</a:t>
            </a:r>
            <a:r>
              <a:rPr lang="zh-CN" altLang="en-US" sz="2000" spc="600" dirty="0">
                <a:latin typeface="微软雅黑" pitchFamily="34" charset="-122"/>
                <a:ea typeface="微软雅黑" pitchFamily="34" charset="-122"/>
                <a:sym typeface="Wingdings" pitchFamily="2" charset="2"/>
              </a:rPr>
              <a:t>特点：独立学科体系形成；学科多元化发展；研究方法多元化</a:t>
            </a:r>
            <a:endParaRPr lang="en-US" altLang="zh-CN" sz="2000" spc="600" dirty="0">
              <a:latin typeface="微软雅黑" pitchFamily="34" charset="-122"/>
              <a:ea typeface="微软雅黑" pitchFamily="34" charset="-122"/>
              <a:sym typeface="Wingdings" pitchFamily="2" charset="2"/>
            </a:endParaRPr>
          </a:p>
          <a:p>
            <a:pPr lvl="1" algn="dist"/>
            <a:endParaRPr lang="en-US" altLang="zh-CN" sz="2000" spc="600" dirty="0">
              <a:latin typeface="微软雅黑" pitchFamily="34" charset="-122"/>
              <a:ea typeface="微软雅黑" pitchFamily="34" charset="-122"/>
              <a:sym typeface="Wingdings" pitchFamily="2" charset="2"/>
            </a:endParaRPr>
          </a:p>
          <a:p>
            <a:pPr lvl="1" algn="dist"/>
            <a:r>
              <a:rPr lang="en-US" altLang="zh-CN" sz="2000" spc="600" dirty="0">
                <a:latin typeface="微软雅黑" pitchFamily="34" charset="-122"/>
                <a:ea typeface="微软雅黑" pitchFamily="34" charset="-122"/>
                <a:sym typeface="Wingdings" pitchFamily="2" charset="2"/>
              </a:rPr>
              <a:t>	</a:t>
            </a:r>
          </a:p>
          <a:p>
            <a:pPr lvl="1" algn="dist"/>
            <a:r>
              <a:rPr lang="en-US" altLang="zh-CN" sz="2000" spc="600" dirty="0">
                <a:latin typeface="微软雅黑" pitchFamily="34" charset="-122"/>
                <a:ea typeface="微软雅黑" pitchFamily="34" charset="-122"/>
                <a:sym typeface="Wingdings" pitchFamily="2" charset="2"/>
              </a:rPr>
              <a:t>				</a:t>
            </a:r>
          </a:p>
        </p:txBody>
      </p:sp>
    </p:spTree>
    <p:extLst>
      <p:ext uri="{BB962C8B-B14F-4D97-AF65-F5344CB8AC3E}">
        <p14:creationId xmlns:p14="http://schemas.microsoft.com/office/powerpoint/2010/main" val="63989553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81946" y="192405"/>
            <a:ext cx="964470" cy="954751"/>
          </a:xfrm>
          <a:prstGeom prst="ellipse">
            <a:avLst/>
          </a:prstGeom>
          <a:gradFill>
            <a:gsLst>
              <a:gs pos="0">
                <a:schemeClr val="accent1">
                  <a:lumMod val="5000"/>
                  <a:lumOff val="95000"/>
                </a:schemeClr>
              </a:gs>
              <a:gs pos="69000">
                <a:srgbClr val="769FA9">
                  <a:alpha val="40000"/>
                </a:srgbClr>
              </a:gs>
              <a:gs pos="100000">
                <a:srgbClr val="769FA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802279" y="438947"/>
            <a:ext cx="5251759"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人文社会科学的特征</a:t>
            </a:r>
          </a:p>
        </p:txBody>
      </p:sp>
      <p:sp>
        <p:nvSpPr>
          <p:cNvPr id="8" name="矩形 7"/>
          <p:cNvSpPr/>
          <p:nvPr/>
        </p:nvSpPr>
        <p:spPr>
          <a:xfrm>
            <a:off x="385216" y="1553470"/>
            <a:ext cx="11338360" cy="4401205"/>
          </a:xfrm>
          <a:prstGeom prst="rect">
            <a:avLst/>
          </a:prstGeom>
        </p:spPr>
        <p:txBody>
          <a:bodyPr wrap="none">
            <a:spAutoFit/>
          </a:bodyPr>
          <a:lstStyle/>
          <a:p>
            <a:pPr algn="dist"/>
            <a:r>
              <a:rPr lang="zh-CN" altLang="en-US" sz="2000" spc="600" dirty="0">
                <a:latin typeface="微软雅黑" pitchFamily="34" charset="-122"/>
                <a:ea typeface="微软雅黑" pitchFamily="34" charset="-122"/>
                <a:sym typeface="字魂36号-正文宋楷" panose="02000000000000000000" pitchFamily="2" charset="-122"/>
              </a:rPr>
              <a:t>（一）人文社会科学在阶级社会中具有一定的阶级倾向</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i="1" u="sng" spc="600" dirty="0">
                <a:latin typeface="微软雅黑" pitchFamily="34" charset="-122"/>
                <a:ea typeface="微软雅黑" pitchFamily="34" charset="-122"/>
                <a:sym typeface="字魂36号-正文宋楷" panose="02000000000000000000" pitchFamily="2" charset="-122"/>
              </a:rPr>
              <a:t>社会历史原因</a:t>
            </a:r>
            <a:r>
              <a:rPr lang="zh-CN" altLang="en-US" sz="2000" spc="600" dirty="0">
                <a:latin typeface="微软雅黑" pitchFamily="34" charset="-122"/>
                <a:ea typeface="微软雅黑" pitchFamily="34" charset="-122"/>
                <a:sym typeface="字魂36号-正文宋楷" panose="02000000000000000000" pitchFamily="2" charset="-122"/>
              </a:rPr>
              <a:t>：</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、客观实际：</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政治制度的阶级性决定了人文社会科学的阶级倾向</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、主观方面：</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spc="600" dirty="0">
                <a:latin typeface="微软雅黑" pitchFamily="34" charset="-122"/>
                <a:ea typeface="微软雅黑" pitchFamily="34" charset="-122"/>
                <a:sym typeface="字魂36号-正文宋楷" panose="02000000000000000000" pitchFamily="2" charset="-122"/>
              </a:rPr>
              <a:t>人和人的社会活动受到阶级群体的影响</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i="1" u="sng" spc="600" dirty="0">
                <a:latin typeface="微软雅黑" pitchFamily="34" charset="-122"/>
                <a:ea typeface="微软雅黑" pitchFamily="34" charset="-122"/>
                <a:sym typeface="字魂36号-正文宋楷" panose="02000000000000000000" pitchFamily="2" charset="-122"/>
              </a:rPr>
              <a:t>学科的阶级倾向具有复杂性</a:t>
            </a:r>
            <a:r>
              <a:rPr lang="zh-CN" altLang="en-US" sz="2000" spc="600" dirty="0">
                <a:latin typeface="微软雅黑" pitchFamily="34" charset="-122"/>
                <a:ea typeface="微软雅黑" pitchFamily="34" charset="-122"/>
                <a:sym typeface="字魂36号-正文宋楷" panose="02000000000000000000" pitchFamily="2" charset="-122"/>
              </a:rPr>
              <a:t>：</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、人文社会科学内部的具体学科阶级性的有无、强弱有一定的差异</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、具有阶级性的人文社会科学只体现了其部分内容</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3</a:t>
            </a:r>
            <a:r>
              <a:rPr lang="zh-CN" altLang="en-US" sz="2000" spc="600" dirty="0">
                <a:latin typeface="微软雅黑" pitchFamily="34" charset="-122"/>
                <a:ea typeface="微软雅黑" pitchFamily="34" charset="-122"/>
                <a:sym typeface="字魂36号-正文宋楷" panose="02000000000000000000" pitchFamily="2" charset="-122"/>
              </a:rPr>
              <a:t>、具有阶级性的学科理论体系有时也体现出阶级性和非阶级性的统一</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Wingdings" pitchFamily="2" charset="2"/>
              </a:rPr>
              <a:t>			</a:t>
            </a:r>
          </a:p>
        </p:txBody>
      </p:sp>
      <p:pic>
        <p:nvPicPr>
          <p:cNvPr id="9" name="图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3112" y="192405"/>
            <a:ext cx="5343871" cy="5343871"/>
          </a:xfrm>
          <a:prstGeom prst="rect">
            <a:avLst/>
          </a:prstGeom>
        </p:spPr>
      </p:pic>
    </p:spTree>
    <p:extLst>
      <p:ext uri="{BB962C8B-B14F-4D97-AF65-F5344CB8AC3E}">
        <p14:creationId xmlns:p14="http://schemas.microsoft.com/office/powerpoint/2010/main" val="229832734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81946" y="192405"/>
            <a:ext cx="964470" cy="954751"/>
          </a:xfrm>
          <a:prstGeom prst="ellipse">
            <a:avLst/>
          </a:prstGeom>
          <a:gradFill>
            <a:gsLst>
              <a:gs pos="0">
                <a:schemeClr val="accent1">
                  <a:lumMod val="5000"/>
                  <a:lumOff val="95000"/>
                </a:schemeClr>
              </a:gs>
              <a:gs pos="69000">
                <a:srgbClr val="769FA9">
                  <a:alpha val="40000"/>
                </a:srgbClr>
              </a:gs>
              <a:gs pos="100000">
                <a:srgbClr val="769FA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sym typeface="字魂36号-正文宋楷" panose="02000000000000000000" pitchFamily="2" charset="-122"/>
            </a:endParaRPr>
          </a:p>
        </p:txBody>
      </p:sp>
      <p:sp>
        <p:nvSpPr>
          <p:cNvPr id="6" name="矩形 5"/>
          <p:cNvSpPr/>
          <p:nvPr/>
        </p:nvSpPr>
        <p:spPr>
          <a:xfrm>
            <a:off x="802279" y="438947"/>
            <a:ext cx="5251759" cy="584775"/>
          </a:xfrm>
          <a:prstGeom prst="rect">
            <a:avLst/>
          </a:prstGeom>
        </p:spPr>
        <p:txBody>
          <a:bodyPr wrap="none">
            <a:spAutoFit/>
          </a:bodyPr>
          <a:lstStyle/>
          <a:p>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二</a:t>
            </a:r>
            <a:r>
              <a:rPr lang="en-US" altLang="zh-CN"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a:t>
            </a:r>
            <a:r>
              <a:rPr lang="zh-CN" altLang="en-US" sz="3200" b="1" spc="600" dirty="0">
                <a:solidFill>
                  <a:prstClr val="black">
                    <a:lumMod val="75000"/>
                    <a:lumOff val="25000"/>
                  </a:prstClr>
                </a:solidFill>
                <a:latin typeface="微软雅黑" pitchFamily="34" charset="-122"/>
                <a:ea typeface="微软雅黑" pitchFamily="34" charset="-122"/>
                <a:sym typeface="字魂36号-正文宋楷" panose="02000000000000000000" pitchFamily="2" charset="-122"/>
              </a:rPr>
              <a:t>人文社会科学的特征</a:t>
            </a:r>
          </a:p>
        </p:txBody>
      </p:sp>
      <p:sp>
        <p:nvSpPr>
          <p:cNvPr id="8" name="矩形 7"/>
          <p:cNvSpPr/>
          <p:nvPr/>
        </p:nvSpPr>
        <p:spPr>
          <a:xfrm>
            <a:off x="481946" y="1370589"/>
            <a:ext cx="10338086" cy="3477875"/>
          </a:xfrm>
          <a:prstGeom prst="rect">
            <a:avLst/>
          </a:prstGeom>
        </p:spPr>
        <p:txBody>
          <a:bodyPr wrap="none">
            <a:spAutoFit/>
          </a:bodyPr>
          <a:lstStyle/>
          <a:p>
            <a:pPr algn="dist"/>
            <a:r>
              <a:rPr lang="zh-CN" altLang="en-US" sz="2000" spc="600" dirty="0">
                <a:latin typeface="微软雅黑" pitchFamily="34" charset="-122"/>
                <a:ea typeface="微软雅黑" pitchFamily="34" charset="-122"/>
                <a:sym typeface="字魂36号-正文宋楷" panose="02000000000000000000" pitchFamily="2" charset="-122"/>
              </a:rPr>
              <a:t>（二）人文社会科学通常体现出一定的民族性</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endParaRPr lang="en-US" altLang="zh-CN" sz="2000" i="1" spc="600" dirty="0">
              <a:latin typeface="微软雅黑" pitchFamily="34" charset="-122"/>
              <a:ea typeface="微软雅黑" pitchFamily="34" charset="-122"/>
              <a:sym typeface="字魂36号-正文宋楷" panose="02000000000000000000" pitchFamily="2" charset="-122"/>
            </a:endParaRPr>
          </a:p>
          <a:p>
            <a:pPr algn="dist"/>
            <a:r>
              <a:rPr lang="en-US" altLang="zh-CN" sz="2000" i="1" spc="600" dirty="0">
                <a:latin typeface="微软雅黑" pitchFamily="34" charset="-122"/>
                <a:ea typeface="微软雅黑" pitchFamily="34" charset="-122"/>
                <a:sym typeface="字魂36号-正文宋楷" panose="02000000000000000000" pitchFamily="2" charset="-122"/>
              </a:rPr>
              <a:t>	</a:t>
            </a:r>
            <a:r>
              <a:rPr lang="zh-CN" altLang="en-US" sz="2000" i="1" u="sng" spc="600" dirty="0">
                <a:latin typeface="微软雅黑" pitchFamily="34" charset="-122"/>
                <a:ea typeface="微软雅黑" pitchFamily="34" charset="-122"/>
                <a:sym typeface="字魂36号-正文宋楷" panose="02000000000000000000" pitchFamily="2" charset="-122"/>
              </a:rPr>
              <a:t>社会文化背景</a:t>
            </a:r>
            <a:r>
              <a:rPr lang="zh-CN" altLang="en-US" sz="2000" spc="600" dirty="0">
                <a:latin typeface="微软雅黑" pitchFamily="34" charset="-122"/>
                <a:ea typeface="微软雅黑" pitchFamily="34" charset="-122"/>
                <a:sym typeface="字魂36号-正文宋楷" panose="02000000000000000000" pitchFamily="2" charset="-122"/>
              </a:rPr>
              <a:t>：</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、民族文化精神的形成具有差异性</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、民族文化精神对人文社会科学研究者价值取向的影响</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a:t>
            </a:r>
            <a:r>
              <a:rPr lang="zh-CN" altLang="en-US" sz="2000" i="1" u="sng" spc="600" dirty="0">
                <a:latin typeface="微软雅黑" pitchFamily="34" charset="-122"/>
                <a:ea typeface="微软雅黑" pitchFamily="34" charset="-122"/>
                <a:sym typeface="字魂36号-正文宋楷" panose="02000000000000000000" pitchFamily="2" charset="-122"/>
              </a:rPr>
              <a:t>人文社会科学民族性的主要表现</a:t>
            </a:r>
            <a:r>
              <a:rPr lang="zh-CN" altLang="en-US" sz="2000" spc="600" dirty="0">
                <a:latin typeface="微软雅黑" pitchFamily="34" charset="-122"/>
                <a:ea typeface="微软雅黑" pitchFamily="34" charset="-122"/>
                <a:sym typeface="字魂36号-正文宋楷" panose="02000000000000000000" pitchFamily="2" charset="-122"/>
              </a:rPr>
              <a:t>：</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1</a:t>
            </a:r>
            <a:r>
              <a:rPr lang="zh-CN" altLang="en-US" sz="2000" spc="600" dirty="0">
                <a:latin typeface="微软雅黑" pitchFamily="34" charset="-122"/>
                <a:ea typeface="微软雅黑" pitchFamily="34" charset="-122"/>
                <a:sym typeface="字魂36号-正文宋楷" panose="02000000000000000000" pitchFamily="2" charset="-122"/>
              </a:rPr>
              <a:t>、同一具体的人文社会科学学科在理论构成上存在一定的差异</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en-US" altLang="zh-CN" sz="2000" spc="600" dirty="0">
                <a:latin typeface="微软雅黑" pitchFamily="34" charset="-122"/>
                <a:ea typeface="微软雅黑" pitchFamily="34" charset="-122"/>
                <a:sym typeface="字魂36号-正文宋楷" panose="02000000000000000000" pitchFamily="2" charset="-122"/>
              </a:rPr>
              <a:t>	2</a:t>
            </a:r>
            <a:r>
              <a:rPr lang="zh-CN" altLang="en-US" sz="2000" spc="600" dirty="0">
                <a:latin typeface="微软雅黑" pitchFamily="34" charset="-122"/>
                <a:ea typeface="微软雅黑" pitchFamily="34" charset="-122"/>
                <a:sym typeface="字魂36号-正文宋楷" panose="02000000000000000000" pitchFamily="2" charset="-122"/>
              </a:rPr>
              <a:t>、同一具体的人文社会科学学科在理论形式上体现民族的特点</a:t>
            </a:r>
            <a:endParaRPr lang="en-US" altLang="zh-CN" sz="2000" spc="600" dirty="0">
              <a:latin typeface="微软雅黑" pitchFamily="34" charset="-122"/>
              <a:ea typeface="微软雅黑" pitchFamily="34" charset="-122"/>
              <a:sym typeface="字魂36号-正文宋楷" panose="02000000000000000000" pitchFamily="2" charset="-122"/>
            </a:endParaRPr>
          </a:p>
          <a:p>
            <a:pPr algn="dist"/>
            <a:endParaRPr lang="en-US" altLang="zh-CN" sz="2000" spc="600" dirty="0">
              <a:latin typeface="微软雅黑" pitchFamily="34" charset="-122"/>
              <a:ea typeface="微软雅黑" pitchFamily="34" charset="-122"/>
              <a:sym typeface="字魂36号-正文宋楷" panose="02000000000000000000" pitchFamily="2" charset="-122"/>
            </a:endParaRPr>
          </a:p>
          <a:p>
            <a:pPr algn="dist"/>
            <a:r>
              <a:rPr lang="zh-CN" altLang="en-US" sz="2000" spc="600" dirty="0">
                <a:latin typeface="微软雅黑" pitchFamily="34" charset="-122"/>
                <a:ea typeface="微软雅黑" pitchFamily="34" charset="-122"/>
                <a:sym typeface="字魂36号-正文宋楷" panose="02000000000000000000" pitchFamily="2" charset="-122"/>
              </a:rPr>
              <a:t>（三）人文社会科学的时代性</a:t>
            </a:r>
            <a:endParaRPr lang="en-US" altLang="zh-CN" sz="2000" spc="600" dirty="0">
              <a:latin typeface="微软雅黑" pitchFamily="34" charset="-122"/>
              <a:ea typeface="微软雅黑" pitchFamily="34" charset="-122"/>
              <a:sym typeface="字魂36号-正文宋楷" panose="02000000000000000000" pitchFamily="2" charset="-122"/>
            </a:endParaRPr>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9242" y="0"/>
            <a:ext cx="5343871" cy="5343871"/>
          </a:xfrm>
          <a:prstGeom prst="rect">
            <a:avLst/>
          </a:prstGeom>
        </p:spPr>
      </p:pic>
      <p:graphicFrame>
        <p:nvGraphicFramePr>
          <p:cNvPr id="2" name="图示 1"/>
          <p:cNvGraphicFramePr/>
          <p:nvPr>
            <p:extLst>
              <p:ext uri="{D42A27DB-BD31-4B8C-83A1-F6EECF244321}">
                <p14:modId xmlns:p14="http://schemas.microsoft.com/office/powerpoint/2010/main" val="2492075272"/>
              </p:ext>
            </p:extLst>
          </p:nvPr>
        </p:nvGraphicFramePr>
        <p:xfrm>
          <a:off x="5104016" y="4565830"/>
          <a:ext cx="4405744" cy="2100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942060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清新水墨色中国风古诗课件PPT模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616">
      <a:dk1>
        <a:sysClr val="windowText" lastClr="000000"/>
      </a:dk1>
      <a:lt1>
        <a:sysClr val="window" lastClr="FFFFFF"/>
      </a:lt1>
      <a:dk2>
        <a:srgbClr val="44546A"/>
      </a:dk2>
      <a:lt2>
        <a:srgbClr val="E7E6E6"/>
      </a:lt2>
      <a:accent1>
        <a:srgbClr val="5A9287"/>
      </a:accent1>
      <a:accent2>
        <a:srgbClr val="5A9287"/>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616">
      <a:dk1>
        <a:sysClr val="windowText" lastClr="000000"/>
      </a:dk1>
      <a:lt1>
        <a:sysClr val="window" lastClr="FFFFFF"/>
      </a:lt1>
      <a:dk2>
        <a:srgbClr val="44546A"/>
      </a:dk2>
      <a:lt2>
        <a:srgbClr val="E7E6E6"/>
      </a:lt2>
      <a:accent1>
        <a:srgbClr val="5A9287"/>
      </a:accent1>
      <a:accent2>
        <a:srgbClr val="5A9287"/>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5666</Words>
  <Application>Microsoft Office PowerPoint</Application>
  <PresentationFormat>宽屏</PresentationFormat>
  <Paragraphs>754</Paragraphs>
  <Slides>57</Slides>
  <Notes>57</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57</vt:i4>
      </vt:variant>
    </vt:vector>
  </HeadingPairs>
  <TitlesOfParts>
    <vt:vector size="67" baseType="lpstr">
      <vt:lpstr>华文楷体</vt:lpstr>
      <vt:lpstr>华文行楷</vt:lpstr>
      <vt:lpstr>微软雅黑</vt:lpstr>
      <vt:lpstr>Arial</vt:lpstr>
      <vt:lpstr>Calibri</vt:lpstr>
      <vt:lpstr>Calibri Light</vt:lpstr>
      <vt:lpstr>Wingdings</vt:lpstr>
      <vt:lpstr>Office 主题</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清新水墨色中国风古诗课件PPT模板</dc:title>
  <dc:creator>User</dc:creator>
  <cp:lastModifiedBy>chenliying chenliiyng</cp:lastModifiedBy>
  <cp:revision>126</cp:revision>
  <dcterms:created xsi:type="dcterms:W3CDTF">2019-02-27T09:26:23Z</dcterms:created>
  <dcterms:modified xsi:type="dcterms:W3CDTF">2024-09-24T06:52:39Z</dcterms:modified>
</cp:coreProperties>
</file>