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media/image10.svg" ContentType="image/svg+xml"/>
  <Override PartName="/ppt/media/image11.svg" ContentType="image/svg+xml"/>
  <Override PartName="/ppt/media/image23.svg" ContentType="image/svg+xml"/>
  <Override PartName="/ppt/media/image25.svg" ContentType="image/svg+xml"/>
  <Override PartName="/ppt/media/image29.svg" ContentType="image/svg+xml"/>
  <Override PartName="/ppt/media/image31.svg" ContentType="image/svg+xml"/>
  <Override PartName="/ppt/media/image3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7"/>
  </p:notesMasterIdLst>
  <p:sldIdLst>
    <p:sldId id="256" r:id="rId6"/>
    <p:sldId id="311" r:id="rId8"/>
    <p:sldId id="267" r:id="rId9"/>
    <p:sldId id="312" r:id="rId10"/>
    <p:sldId id="315" r:id="rId11"/>
    <p:sldId id="316" r:id="rId12"/>
    <p:sldId id="268" r:id="rId13"/>
    <p:sldId id="318" r:id="rId14"/>
    <p:sldId id="258" r:id="rId15"/>
    <p:sldId id="269" r:id="rId16"/>
    <p:sldId id="270" r:id="rId17"/>
    <p:sldId id="271" r:id="rId18"/>
    <p:sldId id="272" r:id="rId19"/>
    <p:sldId id="273" r:id="rId20"/>
    <p:sldId id="274" r:id="rId21"/>
    <p:sldId id="275" r:id="rId22"/>
    <p:sldId id="276" r:id="rId23"/>
    <p:sldId id="277" r:id="rId24"/>
    <p:sldId id="278" r:id="rId25"/>
    <p:sldId id="279" r:id="rId26"/>
    <p:sldId id="323" r:id="rId27"/>
    <p:sldId id="324" r:id="rId28"/>
    <p:sldId id="325" r:id="rId29"/>
    <p:sldId id="326" r:id="rId30"/>
    <p:sldId id="280" r:id="rId31"/>
    <p:sldId id="281" r:id="rId32"/>
    <p:sldId id="282" r:id="rId33"/>
    <p:sldId id="283" r:id="rId34"/>
    <p:sldId id="284" r:id="rId35"/>
    <p:sldId id="285" r:id="rId36"/>
    <p:sldId id="286" r:id="rId37"/>
    <p:sldId id="287" r:id="rId38"/>
    <p:sldId id="288" r:id="rId39"/>
    <p:sldId id="289" r:id="rId40"/>
    <p:sldId id="290" r:id="rId41"/>
    <p:sldId id="328" r:id="rId42"/>
  </p:sldIdLst>
  <p:sldSz cx="9144000" cy="6858000" type="screen4x3"/>
  <p:notesSz cx="6858000" cy="9144000"/>
  <p:custDataLst>
    <p:tags r:id="rId4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03" userDrawn="1">
          <p15:clr>
            <a:srgbClr val="A4A3A4"/>
          </p15:clr>
        </p15:guide>
        <p15:guide id="2" pos="277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02E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1470" y="-96"/>
      </p:cViewPr>
      <p:guideLst>
        <p:guide orient="horz" pos="2103"/>
        <p:guide pos="2771"/>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7" Type="http://schemas.openxmlformats.org/officeDocument/2006/relationships/tags" Target="tags/tag60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_rels/data12.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FB3F25-8AC0-4752-87F5-3AD14C3955C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CN" altLang="en-US"/>
        </a:p>
      </dgm:t>
    </dgm:pt>
    <dgm:pt modelId="{FA942EC1-DB9A-446A-A0AB-C107039AE384}">
      <dgm:prSet/>
      <dgm:spPr/>
      <dgm:t>
        <a:bodyPr/>
        <a:lstStyle/>
        <a:p>
          <a:pPr rtl="0"/>
          <a:r>
            <a:rPr lang="en-US" dirty="0" smtClean="0">
              <a:latin typeface="黑体" panose="02010609060101010101" pitchFamily="49" charset="-122"/>
              <a:ea typeface="黑体" panose="02010609060101010101" pitchFamily="49" charset="-122"/>
            </a:rPr>
            <a:t>1.</a:t>
          </a:r>
          <a:r>
            <a:rPr lang="zh-CN" dirty="0" smtClean="0">
              <a:latin typeface="黑体" panose="02010609060101010101" pitchFamily="49" charset="-122"/>
              <a:ea typeface="黑体" panose="02010609060101010101" pitchFamily="49" charset="-122"/>
            </a:rPr>
            <a:t>角色是社会地位的外在表现</a:t>
          </a:r>
          <a:endParaRPr lang="zh-CN" dirty="0">
            <a:latin typeface="黑体" panose="02010609060101010101" pitchFamily="49" charset="-122"/>
            <a:ea typeface="黑体" panose="02010609060101010101" pitchFamily="49" charset="-122"/>
          </a:endParaRPr>
        </a:p>
      </dgm:t>
    </dgm:pt>
    <dgm:pt modelId="{E49D0B84-E9A1-48D8-AAFF-341AC60F8B20}" cxnId="{67A094A8-5324-4F71-9EFA-A0356BDD4FB9}" type="parTrans">
      <dgm:prSet/>
      <dgm:spPr/>
      <dgm:t>
        <a:bodyPr/>
        <a:lstStyle/>
        <a:p>
          <a:endParaRPr lang="zh-CN" altLang="en-US"/>
        </a:p>
      </dgm:t>
    </dgm:pt>
    <dgm:pt modelId="{B2B08EBF-4E05-4CCB-A627-21193AD661FE}" cxnId="{67A094A8-5324-4F71-9EFA-A0356BDD4FB9}" type="sibTrans">
      <dgm:prSet/>
      <dgm:spPr/>
      <dgm:t>
        <a:bodyPr/>
        <a:lstStyle/>
        <a:p>
          <a:endParaRPr lang="zh-CN" altLang="en-US"/>
        </a:p>
      </dgm:t>
    </dgm:pt>
    <dgm:pt modelId="{8190E9A9-C5C8-4290-9739-1CF3630927BA}">
      <dgm:prSet/>
      <dgm:spPr/>
      <dgm:t>
        <a:bodyPr/>
        <a:lstStyle/>
        <a:p>
          <a:pPr rtl="0"/>
          <a:r>
            <a:rPr lang="en-US" dirty="0" smtClean="0">
              <a:latin typeface="黑体" panose="02010609060101010101" pitchFamily="49" charset="-122"/>
              <a:ea typeface="黑体" panose="02010609060101010101" pitchFamily="49" charset="-122"/>
            </a:rPr>
            <a:t>2.</a:t>
          </a:r>
          <a:r>
            <a:rPr lang="zh-CN" dirty="0" smtClean="0">
              <a:latin typeface="黑体" panose="02010609060101010101" pitchFamily="49" charset="-122"/>
              <a:ea typeface="黑体" panose="02010609060101010101" pitchFamily="49" charset="-122"/>
            </a:rPr>
            <a:t>角色是人们的一套权利和义务的规范和行为模式</a:t>
          </a:r>
          <a:endParaRPr lang="zh-CN" dirty="0">
            <a:latin typeface="黑体" panose="02010609060101010101" pitchFamily="49" charset="-122"/>
            <a:ea typeface="黑体" panose="02010609060101010101" pitchFamily="49" charset="-122"/>
          </a:endParaRPr>
        </a:p>
      </dgm:t>
    </dgm:pt>
    <dgm:pt modelId="{F53DC65D-6E27-4350-9023-A0D29FD71E44}" cxnId="{0193042C-3F9D-418C-9EAC-3E9C935ABA8C}" type="parTrans">
      <dgm:prSet/>
      <dgm:spPr/>
      <dgm:t>
        <a:bodyPr/>
        <a:lstStyle/>
        <a:p>
          <a:endParaRPr lang="zh-CN" altLang="en-US"/>
        </a:p>
      </dgm:t>
    </dgm:pt>
    <dgm:pt modelId="{260DFC32-797E-4BBD-BE86-A1D9AE5BF52B}" cxnId="{0193042C-3F9D-418C-9EAC-3E9C935ABA8C}" type="sibTrans">
      <dgm:prSet/>
      <dgm:spPr/>
      <dgm:t>
        <a:bodyPr/>
        <a:lstStyle/>
        <a:p>
          <a:endParaRPr lang="zh-CN" altLang="en-US"/>
        </a:p>
      </dgm:t>
    </dgm:pt>
    <dgm:pt modelId="{E0849F6D-1500-4B99-94BC-6B298F1EFE8B}">
      <dgm:prSet/>
      <dgm:spPr/>
      <dgm:t>
        <a:bodyPr/>
        <a:lstStyle/>
        <a:p>
          <a:pPr rtl="0"/>
          <a:r>
            <a:rPr lang="en-US" dirty="0" smtClean="0">
              <a:latin typeface="黑体" panose="02010609060101010101" pitchFamily="49" charset="-122"/>
              <a:ea typeface="黑体" panose="02010609060101010101" pitchFamily="49" charset="-122"/>
            </a:rPr>
            <a:t>3.</a:t>
          </a:r>
          <a:r>
            <a:rPr lang="zh-CN" dirty="0" smtClean="0">
              <a:latin typeface="黑体" panose="02010609060101010101" pitchFamily="49" charset="-122"/>
              <a:ea typeface="黑体" panose="02010609060101010101" pitchFamily="49" charset="-122"/>
            </a:rPr>
            <a:t>角色是人们对于处在特定地位上的人们行为的期待</a:t>
          </a:r>
          <a:endParaRPr lang="zh-CN" dirty="0">
            <a:latin typeface="黑体" panose="02010609060101010101" pitchFamily="49" charset="-122"/>
            <a:ea typeface="黑体" panose="02010609060101010101" pitchFamily="49" charset="-122"/>
          </a:endParaRPr>
        </a:p>
      </dgm:t>
    </dgm:pt>
    <dgm:pt modelId="{B8716305-8926-40D8-82E2-E08F383399F3}" cxnId="{00F637A5-FF24-4AFD-8C51-C06CF4E9BCF2}" type="parTrans">
      <dgm:prSet/>
      <dgm:spPr/>
      <dgm:t>
        <a:bodyPr/>
        <a:lstStyle/>
        <a:p>
          <a:endParaRPr lang="zh-CN" altLang="en-US"/>
        </a:p>
      </dgm:t>
    </dgm:pt>
    <dgm:pt modelId="{C0E44021-2A61-4685-8B01-AA9B5EA12482}" cxnId="{00F637A5-FF24-4AFD-8C51-C06CF4E9BCF2}" type="sibTrans">
      <dgm:prSet/>
      <dgm:spPr/>
      <dgm:t>
        <a:bodyPr/>
        <a:lstStyle/>
        <a:p>
          <a:endParaRPr lang="zh-CN" altLang="en-US"/>
        </a:p>
      </dgm:t>
    </dgm:pt>
    <dgm:pt modelId="{D22A0506-1550-4029-A50B-C23D47A033BE}">
      <dgm:prSet/>
      <dgm:spPr/>
      <dgm:t>
        <a:bodyPr/>
        <a:lstStyle/>
        <a:p>
          <a:pPr rtl="0"/>
          <a:r>
            <a:rPr lang="en-US" dirty="0" smtClean="0">
              <a:latin typeface="黑体" panose="02010609060101010101" pitchFamily="49" charset="-122"/>
              <a:ea typeface="黑体" panose="02010609060101010101" pitchFamily="49" charset="-122"/>
            </a:rPr>
            <a:t>4.</a:t>
          </a:r>
          <a:r>
            <a:rPr lang="zh-CN" dirty="0" smtClean="0">
              <a:latin typeface="黑体" panose="02010609060101010101" pitchFamily="49" charset="-122"/>
              <a:ea typeface="黑体" panose="02010609060101010101" pitchFamily="49" charset="-122"/>
            </a:rPr>
            <a:t>角色是社会群体或社会组织的基础</a:t>
          </a:r>
          <a:endParaRPr lang="zh-CN" dirty="0">
            <a:latin typeface="黑体" panose="02010609060101010101" pitchFamily="49" charset="-122"/>
            <a:ea typeface="黑体" panose="02010609060101010101" pitchFamily="49" charset="-122"/>
          </a:endParaRPr>
        </a:p>
      </dgm:t>
    </dgm:pt>
    <dgm:pt modelId="{29540CED-7803-42D4-9E04-FAB61DC9A053}" cxnId="{2712631D-45CE-48FD-84D5-9930D4327D16}" type="parTrans">
      <dgm:prSet/>
      <dgm:spPr/>
      <dgm:t>
        <a:bodyPr/>
        <a:lstStyle/>
        <a:p>
          <a:endParaRPr lang="zh-CN" altLang="en-US"/>
        </a:p>
      </dgm:t>
    </dgm:pt>
    <dgm:pt modelId="{BBC56C5C-2AF9-407B-97C4-E791E5ACEB06}" cxnId="{2712631D-45CE-48FD-84D5-9930D4327D16}" type="sibTrans">
      <dgm:prSet/>
      <dgm:spPr/>
      <dgm:t>
        <a:bodyPr/>
        <a:lstStyle/>
        <a:p>
          <a:endParaRPr lang="zh-CN" altLang="en-US"/>
        </a:p>
      </dgm:t>
    </dgm:pt>
    <dgm:pt modelId="{0C20B56C-BD48-4A58-8442-1FA67B3805BF}" type="pres">
      <dgm:prSet presAssocID="{80FB3F25-8AC0-4752-87F5-3AD14C3955C0}" presName="linear" presStyleCnt="0">
        <dgm:presLayoutVars>
          <dgm:animLvl val="lvl"/>
          <dgm:resizeHandles val="exact"/>
        </dgm:presLayoutVars>
      </dgm:prSet>
      <dgm:spPr/>
    </dgm:pt>
    <dgm:pt modelId="{DBAD7722-E2AE-47A9-8D03-734C97107B5D}" type="pres">
      <dgm:prSet presAssocID="{FA942EC1-DB9A-446A-A0AB-C107039AE384}" presName="parentText" presStyleLbl="node1" presStyleIdx="0" presStyleCnt="4">
        <dgm:presLayoutVars>
          <dgm:chMax val="0"/>
          <dgm:bulletEnabled val="1"/>
        </dgm:presLayoutVars>
      </dgm:prSet>
      <dgm:spPr/>
    </dgm:pt>
    <dgm:pt modelId="{8BC16B58-BEB6-45C2-A34E-D4AB398E5B2C}" type="pres">
      <dgm:prSet presAssocID="{B2B08EBF-4E05-4CCB-A627-21193AD661FE}" presName="spacer" presStyleCnt="0"/>
      <dgm:spPr/>
    </dgm:pt>
    <dgm:pt modelId="{0E28A9BC-A84A-499F-9EB1-1E204E9787EA}" type="pres">
      <dgm:prSet presAssocID="{8190E9A9-C5C8-4290-9739-1CF3630927BA}" presName="parentText" presStyleLbl="node1" presStyleIdx="1" presStyleCnt="4">
        <dgm:presLayoutVars>
          <dgm:chMax val="0"/>
          <dgm:bulletEnabled val="1"/>
        </dgm:presLayoutVars>
      </dgm:prSet>
      <dgm:spPr/>
    </dgm:pt>
    <dgm:pt modelId="{CCCB16B9-29D4-423E-94F9-676E48666E94}" type="pres">
      <dgm:prSet presAssocID="{260DFC32-797E-4BBD-BE86-A1D9AE5BF52B}" presName="spacer" presStyleCnt="0"/>
      <dgm:spPr/>
    </dgm:pt>
    <dgm:pt modelId="{F19B4817-765B-46FB-BDFD-2427B4D73ECE}" type="pres">
      <dgm:prSet presAssocID="{E0849F6D-1500-4B99-94BC-6B298F1EFE8B}" presName="parentText" presStyleLbl="node1" presStyleIdx="2" presStyleCnt="4">
        <dgm:presLayoutVars>
          <dgm:chMax val="0"/>
          <dgm:bulletEnabled val="1"/>
        </dgm:presLayoutVars>
      </dgm:prSet>
      <dgm:spPr/>
    </dgm:pt>
    <dgm:pt modelId="{11A4293A-644F-4B48-8889-A480F81DA93B}" type="pres">
      <dgm:prSet presAssocID="{C0E44021-2A61-4685-8B01-AA9B5EA12482}" presName="spacer" presStyleCnt="0"/>
      <dgm:spPr/>
    </dgm:pt>
    <dgm:pt modelId="{13087209-6CCC-410B-A1BE-DBE257610D34}" type="pres">
      <dgm:prSet presAssocID="{D22A0506-1550-4029-A50B-C23D47A033BE}" presName="parentText" presStyleLbl="node1" presStyleIdx="3" presStyleCnt="4">
        <dgm:presLayoutVars>
          <dgm:chMax val="0"/>
          <dgm:bulletEnabled val="1"/>
        </dgm:presLayoutVars>
      </dgm:prSet>
      <dgm:spPr/>
    </dgm:pt>
  </dgm:ptLst>
  <dgm:cxnLst>
    <dgm:cxn modelId="{035D2973-B1E2-4237-B211-3A10FC6B5F28}" type="presOf" srcId="{D22A0506-1550-4029-A50B-C23D47A033BE}" destId="{13087209-6CCC-410B-A1BE-DBE257610D34}" srcOrd="0" destOrd="0" presId="urn:microsoft.com/office/officeart/2005/8/layout/vList2"/>
    <dgm:cxn modelId="{DAEBCCF4-8A10-47BA-8E80-7E29D257B6C3}" type="presOf" srcId="{E0849F6D-1500-4B99-94BC-6B298F1EFE8B}" destId="{F19B4817-765B-46FB-BDFD-2427B4D73ECE}" srcOrd="0" destOrd="0" presId="urn:microsoft.com/office/officeart/2005/8/layout/vList2"/>
    <dgm:cxn modelId="{67A094A8-5324-4F71-9EFA-A0356BDD4FB9}" srcId="{80FB3F25-8AC0-4752-87F5-3AD14C3955C0}" destId="{FA942EC1-DB9A-446A-A0AB-C107039AE384}" srcOrd="0" destOrd="0" parTransId="{E49D0B84-E9A1-48D8-AAFF-341AC60F8B20}" sibTransId="{B2B08EBF-4E05-4CCB-A627-21193AD661FE}"/>
    <dgm:cxn modelId="{0193042C-3F9D-418C-9EAC-3E9C935ABA8C}" srcId="{80FB3F25-8AC0-4752-87F5-3AD14C3955C0}" destId="{8190E9A9-C5C8-4290-9739-1CF3630927BA}" srcOrd="1" destOrd="0" parTransId="{F53DC65D-6E27-4350-9023-A0D29FD71E44}" sibTransId="{260DFC32-797E-4BBD-BE86-A1D9AE5BF52B}"/>
    <dgm:cxn modelId="{00F637A5-FF24-4AFD-8C51-C06CF4E9BCF2}" srcId="{80FB3F25-8AC0-4752-87F5-3AD14C3955C0}" destId="{E0849F6D-1500-4B99-94BC-6B298F1EFE8B}" srcOrd="2" destOrd="0" parTransId="{B8716305-8926-40D8-82E2-E08F383399F3}" sibTransId="{C0E44021-2A61-4685-8B01-AA9B5EA12482}"/>
    <dgm:cxn modelId="{AF900FCE-1070-4EE8-A239-F821045E2DE9}" type="presOf" srcId="{FA942EC1-DB9A-446A-A0AB-C107039AE384}" destId="{DBAD7722-E2AE-47A9-8D03-734C97107B5D}" srcOrd="0" destOrd="0" presId="urn:microsoft.com/office/officeart/2005/8/layout/vList2"/>
    <dgm:cxn modelId="{2712631D-45CE-48FD-84D5-9930D4327D16}" srcId="{80FB3F25-8AC0-4752-87F5-3AD14C3955C0}" destId="{D22A0506-1550-4029-A50B-C23D47A033BE}" srcOrd="3" destOrd="0" parTransId="{29540CED-7803-42D4-9E04-FAB61DC9A053}" sibTransId="{BBC56C5C-2AF9-407B-97C4-E791E5ACEB06}"/>
    <dgm:cxn modelId="{262D92DC-2C5D-4EB4-8FB8-2245B762D6A1}" type="presOf" srcId="{80FB3F25-8AC0-4752-87F5-3AD14C3955C0}" destId="{0C20B56C-BD48-4A58-8442-1FA67B3805BF}" srcOrd="0" destOrd="0" presId="urn:microsoft.com/office/officeart/2005/8/layout/vList2"/>
    <dgm:cxn modelId="{1FEF4F8F-A52B-4E8D-B71D-2353EA27D9F0}" type="presOf" srcId="{8190E9A9-C5C8-4290-9739-1CF3630927BA}" destId="{0E28A9BC-A84A-499F-9EB1-1E204E9787EA}" srcOrd="0" destOrd="0" presId="urn:microsoft.com/office/officeart/2005/8/layout/vList2"/>
    <dgm:cxn modelId="{45C46AD2-D607-44E8-8CAF-D4866E9718B2}" type="presParOf" srcId="{0C20B56C-BD48-4A58-8442-1FA67B3805BF}" destId="{DBAD7722-E2AE-47A9-8D03-734C97107B5D}" srcOrd="0" destOrd="0" presId="urn:microsoft.com/office/officeart/2005/8/layout/vList2"/>
    <dgm:cxn modelId="{237C9F71-6241-4632-81E5-7D142B281BB7}" type="presParOf" srcId="{0C20B56C-BD48-4A58-8442-1FA67B3805BF}" destId="{8BC16B58-BEB6-45C2-A34E-D4AB398E5B2C}" srcOrd="1" destOrd="0" presId="urn:microsoft.com/office/officeart/2005/8/layout/vList2"/>
    <dgm:cxn modelId="{E8A63670-6ECE-4E5B-8D89-94813827329E}" type="presParOf" srcId="{0C20B56C-BD48-4A58-8442-1FA67B3805BF}" destId="{0E28A9BC-A84A-499F-9EB1-1E204E9787EA}" srcOrd="2" destOrd="0" presId="urn:microsoft.com/office/officeart/2005/8/layout/vList2"/>
    <dgm:cxn modelId="{88421A7B-1404-428D-9BF0-73D2E8A1A7EB}" type="presParOf" srcId="{0C20B56C-BD48-4A58-8442-1FA67B3805BF}" destId="{CCCB16B9-29D4-423E-94F9-676E48666E94}" srcOrd="3" destOrd="0" presId="urn:microsoft.com/office/officeart/2005/8/layout/vList2"/>
    <dgm:cxn modelId="{B52FD3DA-0A93-4744-B3CA-441F5329A476}" type="presParOf" srcId="{0C20B56C-BD48-4A58-8442-1FA67B3805BF}" destId="{F19B4817-765B-46FB-BDFD-2427B4D73ECE}" srcOrd="4" destOrd="0" presId="urn:microsoft.com/office/officeart/2005/8/layout/vList2"/>
    <dgm:cxn modelId="{3C0D619A-8BD7-4001-8040-593CFFA920D4}" type="presParOf" srcId="{0C20B56C-BD48-4A58-8442-1FA67B3805BF}" destId="{11A4293A-644F-4B48-8889-A480F81DA93B}" srcOrd="5" destOrd="0" presId="urn:microsoft.com/office/officeart/2005/8/layout/vList2"/>
    <dgm:cxn modelId="{71CC3D16-123C-484D-BF92-5F9901A2523A}" type="presParOf" srcId="{0C20B56C-BD48-4A58-8442-1FA67B3805BF}" destId="{13087209-6CCC-410B-A1BE-DBE257610D3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6FE16F-4205-410D-883C-D8E674EBEC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CN" altLang="en-US"/>
        </a:p>
      </dgm:t>
    </dgm:pt>
    <dgm:pt modelId="{830684A0-0E46-4D44-B19D-027E82253CE0}">
      <dgm:prSet/>
      <dgm:spPr/>
      <dgm:t>
        <a:bodyPr/>
        <a:lstStyle/>
        <a:p>
          <a:pPr rtl="0"/>
          <a:r>
            <a:rPr lang="en-US" b="1" smtClean="0">
              <a:latin typeface="黑体" panose="02010609060101010101" pitchFamily="49" charset="-122"/>
              <a:ea typeface="黑体" panose="02010609060101010101" pitchFamily="49" charset="-122"/>
            </a:rPr>
            <a:t>1.</a:t>
          </a:r>
          <a:r>
            <a:rPr lang="zh-CN" b="1" smtClean="0">
              <a:latin typeface="黑体" panose="02010609060101010101" pitchFamily="49" charset="-122"/>
              <a:ea typeface="黑体" panose="02010609060101010101" pitchFamily="49" charset="-122"/>
            </a:rPr>
            <a:t>角色冲突</a:t>
          </a:r>
          <a:endParaRPr lang="zh-CN">
            <a:latin typeface="黑体" panose="02010609060101010101" pitchFamily="49" charset="-122"/>
            <a:ea typeface="黑体" panose="02010609060101010101" pitchFamily="49" charset="-122"/>
          </a:endParaRPr>
        </a:p>
      </dgm:t>
    </dgm:pt>
    <dgm:pt modelId="{4644CA5E-1094-423B-A14C-2CFF404654A2}" cxnId="{19D3EAD5-E54B-4C7E-B7EE-CBB0692B9448}" type="parTrans">
      <dgm:prSet/>
      <dgm:spPr/>
      <dgm:t>
        <a:bodyPr/>
        <a:lstStyle/>
        <a:p>
          <a:endParaRPr lang="zh-CN" altLang="en-US">
            <a:latin typeface="黑体" panose="02010609060101010101" pitchFamily="49" charset="-122"/>
            <a:ea typeface="黑体" panose="02010609060101010101" pitchFamily="49" charset="-122"/>
          </a:endParaRPr>
        </a:p>
      </dgm:t>
    </dgm:pt>
    <dgm:pt modelId="{13A803F5-B972-4FCB-8B02-00B544EFB8F2}" cxnId="{19D3EAD5-E54B-4C7E-B7EE-CBB0692B9448}" type="sibTrans">
      <dgm:prSet/>
      <dgm:spPr/>
      <dgm:t>
        <a:bodyPr/>
        <a:lstStyle/>
        <a:p>
          <a:endParaRPr lang="zh-CN" altLang="en-US">
            <a:latin typeface="黑体" panose="02010609060101010101" pitchFamily="49" charset="-122"/>
            <a:ea typeface="黑体" panose="02010609060101010101" pitchFamily="49" charset="-122"/>
          </a:endParaRPr>
        </a:p>
      </dgm:t>
    </dgm:pt>
    <dgm:pt modelId="{A5CAD251-9CC5-4141-B59D-5BC47B024144}">
      <dgm:prSet/>
      <dgm:spPr/>
      <dgm:t>
        <a:bodyPr/>
        <a:lstStyle/>
        <a:p>
          <a:pPr rtl="0"/>
          <a:r>
            <a:rPr lang="en-US" b="1" smtClean="0">
              <a:latin typeface="黑体" panose="02010609060101010101" pitchFamily="49" charset="-122"/>
              <a:ea typeface="黑体" panose="02010609060101010101" pitchFamily="49" charset="-122"/>
            </a:rPr>
            <a:t>2.</a:t>
          </a:r>
          <a:r>
            <a:rPr lang="zh-CN" b="1" smtClean="0">
              <a:latin typeface="黑体" panose="02010609060101010101" pitchFamily="49" charset="-122"/>
              <a:ea typeface="黑体" panose="02010609060101010101" pitchFamily="49" charset="-122"/>
            </a:rPr>
            <a:t>角色不清</a:t>
          </a:r>
          <a:endParaRPr lang="zh-CN">
            <a:latin typeface="黑体" panose="02010609060101010101" pitchFamily="49" charset="-122"/>
            <a:ea typeface="黑体" panose="02010609060101010101" pitchFamily="49" charset="-122"/>
          </a:endParaRPr>
        </a:p>
      </dgm:t>
    </dgm:pt>
    <dgm:pt modelId="{B92E05A4-832C-4D26-93B0-0301864C1D8F}" cxnId="{B8760E61-7973-4ACD-A9B7-64A797CC587E}" type="parTrans">
      <dgm:prSet/>
      <dgm:spPr/>
      <dgm:t>
        <a:bodyPr/>
        <a:lstStyle/>
        <a:p>
          <a:endParaRPr lang="zh-CN" altLang="en-US">
            <a:latin typeface="黑体" panose="02010609060101010101" pitchFamily="49" charset="-122"/>
            <a:ea typeface="黑体" panose="02010609060101010101" pitchFamily="49" charset="-122"/>
          </a:endParaRPr>
        </a:p>
      </dgm:t>
    </dgm:pt>
    <dgm:pt modelId="{978E6026-0ECB-4AE8-A603-D9A8DDF5EEA4}" cxnId="{B8760E61-7973-4ACD-A9B7-64A797CC587E}" type="sibTrans">
      <dgm:prSet/>
      <dgm:spPr/>
      <dgm:t>
        <a:bodyPr/>
        <a:lstStyle/>
        <a:p>
          <a:endParaRPr lang="zh-CN" altLang="en-US">
            <a:latin typeface="黑体" panose="02010609060101010101" pitchFamily="49" charset="-122"/>
            <a:ea typeface="黑体" panose="02010609060101010101" pitchFamily="49" charset="-122"/>
          </a:endParaRPr>
        </a:p>
      </dgm:t>
    </dgm:pt>
    <dgm:pt modelId="{CD4E0A01-134B-4FBD-8198-A4966798F80B}">
      <dgm:prSet/>
      <dgm:spPr/>
      <dgm:t>
        <a:bodyPr/>
        <a:lstStyle/>
        <a:p>
          <a:pPr rtl="0"/>
          <a:r>
            <a:rPr lang="en-US" b="1" smtClean="0">
              <a:latin typeface="黑体" panose="02010609060101010101" pitchFamily="49" charset="-122"/>
              <a:ea typeface="黑体" panose="02010609060101010101" pitchFamily="49" charset="-122"/>
            </a:rPr>
            <a:t>3.</a:t>
          </a:r>
          <a:r>
            <a:rPr lang="zh-CN" b="1" smtClean="0">
              <a:latin typeface="黑体" panose="02010609060101010101" pitchFamily="49" charset="-122"/>
              <a:ea typeface="黑体" panose="02010609060101010101" pitchFamily="49" charset="-122"/>
            </a:rPr>
            <a:t>角色中断</a:t>
          </a:r>
          <a:endParaRPr lang="zh-CN">
            <a:latin typeface="黑体" panose="02010609060101010101" pitchFamily="49" charset="-122"/>
            <a:ea typeface="黑体" panose="02010609060101010101" pitchFamily="49" charset="-122"/>
          </a:endParaRPr>
        </a:p>
      </dgm:t>
    </dgm:pt>
    <dgm:pt modelId="{9BFD0ACC-BB49-4698-A424-5E59F5583C8B}" cxnId="{A1ED5CD3-2316-4FC5-BF90-55F5848D326E}" type="parTrans">
      <dgm:prSet/>
      <dgm:spPr/>
      <dgm:t>
        <a:bodyPr/>
        <a:lstStyle/>
        <a:p>
          <a:endParaRPr lang="zh-CN" altLang="en-US">
            <a:latin typeface="黑体" panose="02010609060101010101" pitchFamily="49" charset="-122"/>
            <a:ea typeface="黑体" panose="02010609060101010101" pitchFamily="49" charset="-122"/>
          </a:endParaRPr>
        </a:p>
      </dgm:t>
    </dgm:pt>
    <dgm:pt modelId="{0214299C-28AA-4A6B-9371-AD4F0CD00158}" cxnId="{A1ED5CD3-2316-4FC5-BF90-55F5848D326E}" type="sibTrans">
      <dgm:prSet/>
      <dgm:spPr/>
      <dgm:t>
        <a:bodyPr/>
        <a:lstStyle/>
        <a:p>
          <a:endParaRPr lang="zh-CN" altLang="en-US">
            <a:latin typeface="黑体" panose="02010609060101010101" pitchFamily="49" charset="-122"/>
            <a:ea typeface="黑体" panose="02010609060101010101" pitchFamily="49" charset="-122"/>
          </a:endParaRPr>
        </a:p>
      </dgm:t>
    </dgm:pt>
    <dgm:pt modelId="{2F4A9C78-D077-41A3-AC7D-6895E3B10806}">
      <dgm:prSet/>
      <dgm:spPr/>
      <dgm:t>
        <a:bodyPr/>
        <a:lstStyle/>
        <a:p>
          <a:pPr rtl="0"/>
          <a:r>
            <a:rPr lang="en-US" b="1" smtClean="0">
              <a:latin typeface="黑体" panose="02010609060101010101" pitchFamily="49" charset="-122"/>
              <a:ea typeface="黑体" panose="02010609060101010101" pitchFamily="49" charset="-122"/>
            </a:rPr>
            <a:t>4.</a:t>
          </a:r>
          <a:r>
            <a:rPr lang="zh-CN" b="1" smtClean="0">
              <a:latin typeface="黑体" panose="02010609060101010101" pitchFamily="49" charset="-122"/>
              <a:ea typeface="黑体" panose="02010609060101010101" pitchFamily="49" charset="-122"/>
            </a:rPr>
            <a:t>角色失败</a:t>
          </a:r>
          <a:endParaRPr lang="zh-CN">
            <a:latin typeface="黑体" panose="02010609060101010101" pitchFamily="49" charset="-122"/>
            <a:ea typeface="黑体" panose="02010609060101010101" pitchFamily="49" charset="-122"/>
          </a:endParaRPr>
        </a:p>
      </dgm:t>
    </dgm:pt>
    <dgm:pt modelId="{DF4C9C45-B106-415E-97B6-F8B2BC18772C}" cxnId="{4D5986FC-FFA8-4FCE-B2B5-FE10EF3B7BA6}" type="parTrans">
      <dgm:prSet/>
      <dgm:spPr/>
      <dgm:t>
        <a:bodyPr/>
        <a:lstStyle/>
        <a:p>
          <a:endParaRPr lang="zh-CN" altLang="en-US">
            <a:latin typeface="黑体" panose="02010609060101010101" pitchFamily="49" charset="-122"/>
            <a:ea typeface="黑体" panose="02010609060101010101" pitchFamily="49" charset="-122"/>
          </a:endParaRPr>
        </a:p>
      </dgm:t>
    </dgm:pt>
    <dgm:pt modelId="{BDAFFF63-178E-431E-A88F-688C9601E54E}" cxnId="{4D5986FC-FFA8-4FCE-B2B5-FE10EF3B7BA6}" type="sibTrans">
      <dgm:prSet/>
      <dgm:spPr/>
      <dgm:t>
        <a:bodyPr/>
        <a:lstStyle/>
        <a:p>
          <a:endParaRPr lang="zh-CN" altLang="en-US">
            <a:latin typeface="黑体" panose="02010609060101010101" pitchFamily="49" charset="-122"/>
            <a:ea typeface="黑体" panose="02010609060101010101" pitchFamily="49" charset="-122"/>
          </a:endParaRPr>
        </a:p>
      </dgm:t>
    </dgm:pt>
    <dgm:pt modelId="{CFFDC45D-B525-4495-A135-D63545315A84}" type="pres">
      <dgm:prSet presAssocID="{426FE16F-4205-410D-883C-D8E674EBEC96}" presName="linear" presStyleCnt="0">
        <dgm:presLayoutVars>
          <dgm:animLvl val="lvl"/>
          <dgm:resizeHandles val="exact"/>
        </dgm:presLayoutVars>
      </dgm:prSet>
      <dgm:spPr/>
    </dgm:pt>
    <dgm:pt modelId="{867EDE45-9BAB-448E-9D4F-7AE937599983}" type="pres">
      <dgm:prSet presAssocID="{830684A0-0E46-4D44-B19D-027E82253CE0}" presName="parentText" presStyleLbl="node1" presStyleIdx="0" presStyleCnt="4">
        <dgm:presLayoutVars>
          <dgm:chMax val="0"/>
          <dgm:bulletEnabled val="1"/>
        </dgm:presLayoutVars>
      </dgm:prSet>
      <dgm:spPr/>
    </dgm:pt>
    <dgm:pt modelId="{7DCAE0C9-EAC9-47D8-9E1A-CC9D70BAB627}" type="pres">
      <dgm:prSet presAssocID="{13A803F5-B972-4FCB-8B02-00B544EFB8F2}" presName="spacer" presStyleCnt="0"/>
      <dgm:spPr/>
    </dgm:pt>
    <dgm:pt modelId="{E623B190-1BA8-429C-9AC3-86B63B08BE99}" type="pres">
      <dgm:prSet presAssocID="{A5CAD251-9CC5-4141-B59D-5BC47B024144}" presName="parentText" presStyleLbl="node1" presStyleIdx="1" presStyleCnt="4">
        <dgm:presLayoutVars>
          <dgm:chMax val="0"/>
          <dgm:bulletEnabled val="1"/>
        </dgm:presLayoutVars>
      </dgm:prSet>
      <dgm:spPr/>
    </dgm:pt>
    <dgm:pt modelId="{4CB698F5-B2D8-4BEC-82F4-E17C4213D6BA}" type="pres">
      <dgm:prSet presAssocID="{978E6026-0ECB-4AE8-A603-D9A8DDF5EEA4}" presName="spacer" presStyleCnt="0"/>
      <dgm:spPr/>
    </dgm:pt>
    <dgm:pt modelId="{B9B3ED53-3256-4014-BA59-88911F737134}" type="pres">
      <dgm:prSet presAssocID="{CD4E0A01-134B-4FBD-8198-A4966798F80B}" presName="parentText" presStyleLbl="node1" presStyleIdx="2" presStyleCnt="4">
        <dgm:presLayoutVars>
          <dgm:chMax val="0"/>
          <dgm:bulletEnabled val="1"/>
        </dgm:presLayoutVars>
      </dgm:prSet>
      <dgm:spPr/>
    </dgm:pt>
    <dgm:pt modelId="{AFADA928-C2F2-4AB7-9BF5-D12A08E27C85}" type="pres">
      <dgm:prSet presAssocID="{0214299C-28AA-4A6B-9371-AD4F0CD00158}" presName="spacer" presStyleCnt="0"/>
      <dgm:spPr/>
    </dgm:pt>
    <dgm:pt modelId="{F7E624E5-1C76-4067-A109-91EE5AA4E5E1}" type="pres">
      <dgm:prSet presAssocID="{2F4A9C78-D077-41A3-AC7D-6895E3B10806}" presName="parentText" presStyleLbl="node1" presStyleIdx="3" presStyleCnt="4">
        <dgm:presLayoutVars>
          <dgm:chMax val="0"/>
          <dgm:bulletEnabled val="1"/>
        </dgm:presLayoutVars>
      </dgm:prSet>
      <dgm:spPr/>
    </dgm:pt>
  </dgm:ptLst>
  <dgm:cxnLst>
    <dgm:cxn modelId="{A26C66A5-0FCD-48F3-8385-891550C1B915}" type="presOf" srcId="{426FE16F-4205-410D-883C-D8E674EBEC96}" destId="{CFFDC45D-B525-4495-A135-D63545315A84}" srcOrd="0" destOrd="0" presId="urn:microsoft.com/office/officeart/2005/8/layout/vList2"/>
    <dgm:cxn modelId="{19D3EAD5-E54B-4C7E-B7EE-CBB0692B9448}" srcId="{426FE16F-4205-410D-883C-D8E674EBEC96}" destId="{830684A0-0E46-4D44-B19D-027E82253CE0}" srcOrd="0" destOrd="0" parTransId="{4644CA5E-1094-423B-A14C-2CFF404654A2}" sibTransId="{13A803F5-B972-4FCB-8B02-00B544EFB8F2}"/>
    <dgm:cxn modelId="{41921B2B-02EF-4F48-9376-5A81CE31DBF0}" type="presOf" srcId="{830684A0-0E46-4D44-B19D-027E82253CE0}" destId="{867EDE45-9BAB-448E-9D4F-7AE937599983}" srcOrd="0" destOrd="0" presId="urn:microsoft.com/office/officeart/2005/8/layout/vList2"/>
    <dgm:cxn modelId="{055B243C-374F-4ED7-B63A-5545D9874B3F}" type="presOf" srcId="{A5CAD251-9CC5-4141-B59D-5BC47B024144}" destId="{E623B190-1BA8-429C-9AC3-86B63B08BE99}" srcOrd="0" destOrd="0" presId="urn:microsoft.com/office/officeart/2005/8/layout/vList2"/>
    <dgm:cxn modelId="{B8760E61-7973-4ACD-A9B7-64A797CC587E}" srcId="{426FE16F-4205-410D-883C-D8E674EBEC96}" destId="{A5CAD251-9CC5-4141-B59D-5BC47B024144}" srcOrd="1" destOrd="0" parTransId="{B92E05A4-832C-4D26-93B0-0301864C1D8F}" sibTransId="{978E6026-0ECB-4AE8-A603-D9A8DDF5EEA4}"/>
    <dgm:cxn modelId="{B9897545-3D4E-4576-9176-B904AF642658}" type="presOf" srcId="{2F4A9C78-D077-41A3-AC7D-6895E3B10806}" destId="{F7E624E5-1C76-4067-A109-91EE5AA4E5E1}" srcOrd="0" destOrd="0" presId="urn:microsoft.com/office/officeart/2005/8/layout/vList2"/>
    <dgm:cxn modelId="{4D5986FC-FFA8-4FCE-B2B5-FE10EF3B7BA6}" srcId="{426FE16F-4205-410D-883C-D8E674EBEC96}" destId="{2F4A9C78-D077-41A3-AC7D-6895E3B10806}" srcOrd="3" destOrd="0" parTransId="{DF4C9C45-B106-415E-97B6-F8B2BC18772C}" sibTransId="{BDAFFF63-178E-431E-A88F-688C9601E54E}"/>
    <dgm:cxn modelId="{A1ED5CD3-2316-4FC5-BF90-55F5848D326E}" srcId="{426FE16F-4205-410D-883C-D8E674EBEC96}" destId="{CD4E0A01-134B-4FBD-8198-A4966798F80B}" srcOrd="2" destOrd="0" parTransId="{9BFD0ACC-BB49-4698-A424-5E59F5583C8B}" sibTransId="{0214299C-28AA-4A6B-9371-AD4F0CD00158}"/>
    <dgm:cxn modelId="{33E5C258-E984-46FD-B25C-A7BD18BEB2B4}" type="presOf" srcId="{CD4E0A01-134B-4FBD-8198-A4966798F80B}" destId="{B9B3ED53-3256-4014-BA59-88911F737134}" srcOrd="0" destOrd="0" presId="urn:microsoft.com/office/officeart/2005/8/layout/vList2"/>
    <dgm:cxn modelId="{C638C129-DED9-435F-A95F-850C08939BD4}" type="presParOf" srcId="{CFFDC45D-B525-4495-A135-D63545315A84}" destId="{867EDE45-9BAB-448E-9D4F-7AE937599983}" srcOrd="0" destOrd="0" presId="urn:microsoft.com/office/officeart/2005/8/layout/vList2"/>
    <dgm:cxn modelId="{168AD8CA-2483-4FCE-90FC-6A11ADADAE31}" type="presParOf" srcId="{CFFDC45D-B525-4495-A135-D63545315A84}" destId="{7DCAE0C9-EAC9-47D8-9E1A-CC9D70BAB627}" srcOrd="1" destOrd="0" presId="urn:microsoft.com/office/officeart/2005/8/layout/vList2"/>
    <dgm:cxn modelId="{33EC053F-FDB2-4234-9FA1-A5B2809321BB}" type="presParOf" srcId="{CFFDC45D-B525-4495-A135-D63545315A84}" destId="{E623B190-1BA8-429C-9AC3-86B63B08BE99}" srcOrd="2" destOrd="0" presId="urn:microsoft.com/office/officeart/2005/8/layout/vList2"/>
    <dgm:cxn modelId="{F7A62864-A7F5-4C7D-B656-825E47F1BDDD}" type="presParOf" srcId="{CFFDC45D-B525-4495-A135-D63545315A84}" destId="{4CB698F5-B2D8-4BEC-82F4-E17C4213D6BA}" srcOrd="3" destOrd="0" presId="urn:microsoft.com/office/officeart/2005/8/layout/vList2"/>
    <dgm:cxn modelId="{B15B207D-D8AE-495F-B983-1413B0F3E4BA}" type="presParOf" srcId="{CFFDC45D-B525-4495-A135-D63545315A84}" destId="{B9B3ED53-3256-4014-BA59-88911F737134}" srcOrd="4" destOrd="0" presId="urn:microsoft.com/office/officeart/2005/8/layout/vList2"/>
    <dgm:cxn modelId="{B64FAC6E-54F9-4B2A-8ECA-460145147158}" type="presParOf" srcId="{CFFDC45D-B525-4495-A135-D63545315A84}" destId="{AFADA928-C2F2-4AB7-9BF5-D12A08E27C85}" srcOrd="5" destOrd="0" presId="urn:microsoft.com/office/officeart/2005/8/layout/vList2"/>
    <dgm:cxn modelId="{EBF6ED5E-A424-4410-9E60-4F8E03580CB9}" type="presParOf" srcId="{CFFDC45D-B525-4495-A135-D63545315A84}" destId="{F7E624E5-1C76-4067-A109-91EE5AA4E5E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38E105-BBC9-4274-9CEF-4F0B9293ECA7}"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zh-CN" altLang="en-US"/>
        </a:p>
      </dgm:t>
    </dgm:pt>
    <dgm:pt modelId="{22956C6D-3340-4896-86B9-5DCC7281BD76}">
      <dgm:prSet custT="1"/>
      <dgm:spPr/>
      <dgm:t>
        <a:bodyPr/>
        <a:lstStyle/>
        <a:p>
          <a:pPr rtl="0"/>
          <a:r>
            <a:rPr lang="zh-CN" sz="2000" b="1" dirty="0" smtClean="0">
              <a:latin typeface="黑体" panose="02010609060101010101" pitchFamily="49" charset="-122"/>
              <a:ea typeface="黑体" panose="02010609060101010101" pitchFamily="49" charset="-122"/>
            </a:rPr>
            <a:t>（</a:t>
          </a:r>
          <a:r>
            <a:rPr lang="en-US" sz="2000" b="1" dirty="0" smtClean="0">
              <a:latin typeface="黑体" panose="02010609060101010101" pitchFamily="49" charset="-122"/>
              <a:ea typeface="黑体" panose="02010609060101010101" pitchFamily="49" charset="-122"/>
            </a:rPr>
            <a:t>1</a:t>
          </a:r>
          <a:r>
            <a:rPr lang="zh-CN" sz="2000" b="1" dirty="0" smtClean="0">
              <a:latin typeface="黑体" panose="02010609060101010101" pitchFamily="49" charset="-122"/>
              <a:ea typeface="黑体" panose="02010609060101010101" pitchFamily="49" charset="-122"/>
            </a:rPr>
            <a:t>）角色准备不足。</a:t>
          </a:r>
          <a:endParaRPr lang="zh-CN" sz="2000" dirty="0">
            <a:latin typeface="黑体" panose="02010609060101010101" pitchFamily="49" charset="-122"/>
            <a:ea typeface="黑体" panose="02010609060101010101" pitchFamily="49" charset="-122"/>
          </a:endParaRPr>
        </a:p>
      </dgm:t>
    </dgm:pt>
    <dgm:pt modelId="{A8DE2FE5-7A7E-483C-8F76-660442B62CE5}" cxnId="{3ADF11AC-7E05-4A8F-9140-E428E177A871}" type="parTrans">
      <dgm:prSet/>
      <dgm:spPr/>
      <dgm:t>
        <a:bodyPr/>
        <a:lstStyle/>
        <a:p>
          <a:endParaRPr lang="zh-CN" altLang="en-US" sz="2400">
            <a:latin typeface="黑体" panose="02010609060101010101" pitchFamily="49" charset="-122"/>
            <a:ea typeface="黑体" panose="02010609060101010101" pitchFamily="49" charset="-122"/>
          </a:endParaRPr>
        </a:p>
      </dgm:t>
    </dgm:pt>
    <dgm:pt modelId="{CC144B07-C97E-4908-AC25-00B0066A605D}" cxnId="{3ADF11AC-7E05-4A8F-9140-E428E177A871}" type="sibTrans">
      <dgm:prSet/>
      <dgm:spPr/>
      <dgm:t>
        <a:bodyPr/>
        <a:lstStyle/>
        <a:p>
          <a:endParaRPr lang="zh-CN" altLang="en-US" sz="2400">
            <a:latin typeface="黑体" panose="02010609060101010101" pitchFamily="49" charset="-122"/>
            <a:ea typeface="黑体" panose="02010609060101010101" pitchFamily="49" charset="-122"/>
          </a:endParaRPr>
        </a:p>
      </dgm:t>
    </dgm:pt>
    <dgm:pt modelId="{57D27178-B7E2-48F7-90DF-C74B5A8F91F2}">
      <dgm:prSet custT="1"/>
      <dgm:spPr/>
      <dgm:t>
        <a:bodyPr/>
        <a:lstStyle/>
        <a:p>
          <a:pPr rtl="0"/>
          <a:r>
            <a:rPr lang="zh-CN" sz="2000" b="1" dirty="0" smtClean="0">
              <a:latin typeface="黑体" panose="02010609060101010101" pitchFamily="49" charset="-122"/>
              <a:ea typeface="黑体" panose="02010609060101010101" pitchFamily="49" charset="-122"/>
            </a:rPr>
            <a:t>（</a:t>
          </a:r>
          <a:r>
            <a:rPr lang="en-US" sz="2000" b="1" dirty="0" smtClean="0">
              <a:latin typeface="黑体" panose="02010609060101010101" pitchFamily="49" charset="-122"/>
              <a:ea typeface="黑体" panose="02010609060101010101" pitchFamily="49" charset="-122"/>
            </a:rPr>
            <a:t>2</a:t>
          </a:r>
          <a:r>
            <a:rPr lang="zh-CN" sz="2000" b="1" dirty="0" smtClean="0">
              <a:latin typeface="黑体" panose="02010609060101010101" pitchFamily="49" charset="-122"/>
              <a:ea typeface="黑体" panose="02010609060101010101" pitchFamily="49" charset="-122"/>
            </a:rPr>
            <a:t>）多重群体的社会化 。</a:t>
          </a:r>
          <a:endParaRPr lang="zh-CN" sz="2000" dirty="0">
            <a:latin typeface="黑体" panose="02010609060101010101" pitchFamily="49" charset="-122"/>
            <a:ea typeface="黑体" panose="02010609060101010101" pitchFamily="49" charset="-122"/>
          </a:endParaRPr>
        </a:p>
      </dgm:t>
    </dgm:pt>
    <dgm:pt modelId="{ADF1DD48-9C3F-48EE-BF7A-61C6B72F6DBF}" cxnId="{22C7BF55-AB65-4A55-BE3E-B7629F3AA6FB}" type="parTrans">
      <dgm:prSet/>
      <dgm:spPr/>
      <dgm:t>
        <a:bodyPr/>
        <a:lstStyle/>
        <a:p>
          <a:endParaRPr lang="zh-CN" altLang="en-US" sz="2400">
            <a:latin typeface="黑体" panose="02010609060101010101" pitchFamily="49" charset="-122"/>
            <a:ea typeface="黑体" panose="02010609060101010101" pitchFamily="49" charset="-122"/>
          </a:endParaRPr>
        </a:p>
      </dgm:t>
    </dgm:pt>
    <dgm:pt modelId="{99B6975C-9ADC-47C7-99AD-189613313C81}" cxnId="{22C7BF55-AB65-4A55-BE3E-B7629F3AA6FB}" type="sibTrans">
      <dgm:prSet/>
      <dgm:spPr/>
      <dgm:t>
        <a:bodyPr/>
        <a:lstStyle/>
        <a:p>
          <a:endParaRPr lang="zh-CN" altLang="en-US" sz="2400">
            <a:latin typeface="黑体" panose="02010609060101010101" pitchFamily="49" charset="-122"/>
            <a:ea typeface="黑体" panose="02010609060101010101" pitchFamily="49" charset="-122"/>
          </a:endParaRPr>
        </a:p>
      </dgm:t>
    </dgm:pt>
    <dgm:pt modelId="{3BDD37A1-6B4D-4699-AB43-2E7925F36FC4}">
      <dgm:prSet custT="1"/>
      <dgm:spPr/>
      <dgm:t>
        <a:bodyPr/>
        <a:lstStyle/>
        <a:p>
          <a:pPr rtl="0"/>
          <a:r>
            <a:rPr lang="zh-CN" sz="2000" b="1" smtClean="0">
              <a:latin typeface="黑体" panose="02010609060101010101" pitchFamily="49" charset="-122"/>
              <a:ea typeface="黑体" panose="02010609060101010101" pitchFamily="49" charset="-122"/>
            </a:rPr>
            <a:t>（</a:t>
          </a:r>
          <a:r>
            <a:rPr lang="en-US" sz="2000" b="1" smtClean="0">
              <a:latin typeface="黑体" panose="02010609060101010101" pitchFamily="49" charset="-122"/>
              <a:ea typeface="黑体" panose="02010609060101010101" pitchFamily="49" charset="-122"/>
            </a:rPr>
            <a:t>3</a:t>
          </a:r>
          <a:r>
            <a:rPr lang="zh-CN" sz="2000" b="1" smtClean="0">
              <a:latin typeface="黑体" panose="02010609060101010101" pitchFamily="49" charset="-122"/>
              <a:ea typeface="黑体" panose="02010609060101010101" pitchFamily="49" charset="-122"/>
            </a:rPr>
            <a:t>）角色人格与自然人格的冲突。</a:t>
          </a:r>
          <a:endParaRPr lang="zh-CN" sz="2000">
            <a:latin typeface="黑体" panose="02010609060101010101" pitchFamily="49" charset="-122"/>
            <a:ea typeface="黑体" panose="02010609060101010101" pitchFamily="49" charset="-122"/>
          </a:endParaRPr>
        </a:p>
      </dgm:t>
    </dgm:pt>
    <dgm:pt modelId="{FD3B39CA-DE0B-47BA-BEFB-985C27C1F1B4}" cxnId="{88320C12-B289-4670-AE9C-F9A87262E3C6}" type="parTrans">
      <dgm:prSet/>
      <dgm:spPr/>
      <dgm:t>
        <a:bodyPr/>
        <a:lstStyle/>
        <a:p>
          <a:endParaRPr lang="zh-CN" altLang="en-US" sz="2400">
            <a:latin typeface="黑体" panose="02010609060101010101" pitchFamily="49" charset="-122"/>
            <a:ea typeface="黑体" panose="02010609060101010101" pitchFamily="49" charset="-122"/>
          </a:endParaRPr>
        </a:p>
      </dgm:t>
    </dgm:pt>
    <dgm:pt modelId="{526FC605-14A9-4639-9A2A-0B61260EBDC1}" cxnId="{88320C12-B289-4670-AE9C-F9A87262E3C6}" type="sibTrans">
      <dgm:prSet/>
      <dgm:spPr/>
      <dgm:t>
        <a:bodyPr/>
        <a:lstStyle/>
        <a:p>
          <a:endParaRPr lang="zh-CN" altLang="en-US" sz="2400">
            <a:latin typeface="黑体" panose="02010609060101010101" pitchFamily="49" charset="-122"/>
            <a:ea typeface="黑体" panose="02010609060101010101" pitchFamily="49" charset="-122"/>
          </a:endParaRPr>
        </a:p>
      </dgm:t>
    </dgm:pt>
    <dgm:pt modelId="{9CCA3A31-F7B9-4592-A102-27A32B3B9BEC}">
      <dgm:prSet custT="1"/>
      <dgm:spPr/>
      <dgm:t>
        <a:bodyPr/>
        <a:lstStyle/>
        <a:p>
          <a:pPr rtl="0"/>
          <a:r>
            <a:rPr lang="zh-CN" sz="2000" b="1" dirty="0" smtClean="0">
              <a:latin typeface="黑体" panose="02010609060101010101" pitchFamily="49" charset="-122"/>
              <a:ea typeface="黑体" panose="02010609060101010101" pitchFamily="49" charset="-122"/>
            </a:rPr>
            <a:t>（</a:t>
          </a:r>
          <a:r>
            <a:rPr lang="en-US" sz="2000" b="1" dirty="0" smtClean="0">
              <a:latin typeface="黑体" panose="02010609060101010101" pitchFamily="49" charset="-122"/>
              <a:ea typeface="黑体" panose="02010609060101010101" pitchFamily="49" charset="-122"/>
            </a:rPr>
            <a:t>4</a:t>
          </a:r>
          <a:r>
            <a:rPr lang="zh-CN" sz="2000" b="1" dirty="0" smtClean="0">
              <a:latin typeface="黑体" panose="02010609060101010101" pitchFamily="49" charset="-122"/>
              <a:ea typeface="黑体" panose="02010609060101010101" pitchFamily="49" charset="-122"/>
            </a:rPr>
            <a:t>）边际人的角色冲突（介于不同文化系统或群体边缘） 。</a:t>
          </a:r>
          <a:endParaRPr lang="zh-CN" sz="2000" dirty="0">
            <a:latin typeface="黑体" panose="02010609060101010101" pitchFamily="49" charset="-122"/>
            <a:ea typeface="黑体" panose="02010609060101010101" pitchFamily="49" charset="-122"/>
          </a:endParaRPr>
        </a:p>
      </dgm:t>
    </dgm:pt>
    <dgm:pt modelId="{A2A18B70-7AB6-405E-BABA-1E02FA06D5FE}" cxnId="{4A7D213B-65C1-4424-8370-26C46DD15DC2}" type="parTrans">
      <dgm:prSet/>
      <dgm:spPr/>
      <dgm:t>
        <a:bodyPr/>
        <a:lstStyle/>
        <a:p>
          <a:endParaRPr lang="zh-CN" altLang="en-US" sz="2400">
            <a:latin typeface="黑体" panose="02010609060101010101" pitchFamily="49" charset="-122"/>
            <a:ea typeface="黑体" panose="02010609060101010101" pitchFamily="49" charset="-122"/>
          </a:endParaRPr>
        </a:p>
      </dgm:t>
    </dgm:pt>
    <dgm:pt modelId="{C9A180A1-44B5-41BA-90CE-BE0463F50F54}" cxnId="{4A7D213B-65C1-4424-8370-26C46DD15DC2}" type="sibTrans">
      <dgm:prSet/>
      <dgm:spPr/>
      <dgm:t>
        <a:bodyPr/>
        <a:lstStyle/>
        <a:p>
          <a:endParaRPr lang="zh-CN" altLang="en-US" sz="2400">
            <a:latin typeface="黑体" panose="02010609060101010101" pitchFamily="49" charset="-122"/>
            <a:ea typeface="黑体" panose="02010609060101010101" pitchFamily="49" charset="-122"/>
          </a:endParaRPr>
        </a:p>
      </dgm:t>
    </dgm:pt>
    <dgm:pt modelId="{78D3E0F6-841E-47EE-8DF8-D8E487EBEB6B}" type="pres">
      <dgm:prSet presAssocID="{2438E105-BBC9-4274-9CEF-4F0B9293ECA7}" presName="Name0" presStyleCnt="0">
        <dgm:presLayoutVars>
          <dgm:dir/>
          <dgm:resizeHandles val="exact"/>
        </dgm:presLayoutVars>
      </dgm:prSet>
      <dgm:spPr/>
    </dgm:pt>
    <dgm:pt modelId="{5474DE01-3DAB-4C29-8F8B-9F63EE45E2A2}" type="pres">
      <dgm:prSet presAssocID="{22956C6D-3340-4896-86B9-5DCC7281BD76}" presName="node" presStyleLbl="node1" presStyleIdx="0" presStyleCnt="4">
        <dgm:presLayoutVars>
          <dgm:bulletEnabled val="1"/>
        </dgm:presLayoutVars>
      </dgm:prSet>
      <dgm:spPr/>
    </dgm:pt>
    <dgm:pt modelId="{65E63DA0-4621-498F-A17B-D61FF9810349}" type="pres">
      <dgm:prSet presAssocID="{CC144B07-C97E-4908-AC25-00B0066A605D}" presName="sibTrans" presStyleCnt="0"/>
      <dgm:spPr/>
    </dgm:pt>
    <dgm:pt modelId="{DE833DEE-12CB-4BAC-8A6D-F631B77FF05D}" type="pres">
      <dgm:prSet presAssocID="{57D27178-B7E2-48F7-90DF-C74B5A8F91F2}" presName="node" presStyleLbl="node1" presStyleIdx="1" presStyleCnt="4">
        <dgm:presLayoutVars>
          <dgm:bulletEnabled val="1"/>
        </dgm:presLayoutVars>
      </dgm:prSet>
      <dgm:spPr/>
    </dgm:pt>
    <dgm:pt modelId="{BC2210AF-6150-48D5-9E1E-6503BFA677F3}" type="pres">
      <dgm:prSet presAssocID="{99B6975C-9ADC-47C7-99AD-189613313C81}" presName="sibTrans" presStyleCnt="0"/>
      <dgm:spPr/>
    </dgm:pt>
    <dgm:pt modelId="{46D48EAB-D28D-4F8F-A785-31CED624A486}" type="pres">
      <dgm:prSet presAssocID="{3BDD37A1-6B4D-4699-AB43-2E7925F36FC4}" presName="node" presStyleLbl="node1" presStyleIdx="2" presStyleCnt="4">
        <dgm:presLayoutVars>
          <dgm:bulletEnabled val="1"/>
        </dgm:presLayoutVars>
      </dgm:prSet>
      <dgm:spPr/>
    </dgm:pt>
    <dgm:pt modelId="{C0AE4647-8FEF-4332-9D21-0EA99080D89C}" type="pres">
      <dgm:prSet presAssocID="{526FC605-14A9-4639-9A2A-0B61260EBDC1}" presName="sibTrans" presStyleCnt="0"/>
      <dgm:spPr/>
    </dgm:pt>
    <dgm:pt modelId="{08937534-BB3D-49C4-937D-99170315D7C4}" type="pres">
      <dgm:prSet presAssocID="{9CCA3A31-F7B9-4592-A102-27A32B3B9BEC}" presName="node" presStyleLbl="node1" presStyleIdx="3" presStyleCnt="4">
        <dgm:presLayoutVars>
          <dgm:bulletEnabled val="1"/>
        </dgm:presLayoutVars>
      </dgm:prSet>
      <dgm:spPr/>
    </dgm:pt>
  </dgm:ptLst>
  <dgm:cxnLst>
    <dgm:cxn modelId="{22C7BF55-AB65-4A55-BE3E-B7629F3AA6FB}" srcId="{2438E105-BBC9-4274-9CEF-4F0B9293ECA7}" destId="{57D27178-B7E2-48F7-90DF-C74B5A8F91F2}" srcOrd="1" destOrd="0" parTransId="{ADF1DD48-9C3F-48EE-BF7A-61C6B72F6DBF}" sibTransId="{99B6975C-9ADC-47C7-99AD-189613313C81}"/>
    <dgm:cxn modelId="{4A7D213B-65C1-4424-8370-26C46DD15DC2}" srcId="{2438E105-BBC9-4274-9CEF-4F0B9293ECA7}" destId="{9CCA3A31-F7B9-4592-A102-27A32B3B9BEC}" srcOrd="3" destOrd="0" parTransId="{A2A18B70-7AB6-405E-BABA-1E02FA06D5FE}" sibTransId="{C9A180A1-44B5-41BA-90CE-BE0463F50F54}"/>
    <dgm:cxn modelId="{D2339E4B-502C-44E4-9D7B-792CD2EFAFF8}" type="presOf" srcId="{9CCA3A31-F7B9-4592-A102-27A32B3B9BEC}" destId="{08937534-BB3D-49C4-937D-99170315D7C4}" srcOrd="0" destOrd="0" presId="urn:microsoft.com/office/officeart/2005/8/layout/hList6"/>
    <dgm:cxn modelId="{3ADF11AC-7E05-4A8F-9140-E428E177A871}" srcId="{2438E105-BBC9-4274-9CEF-4F0B9293ECA7}" destId="{22956C6D-3340-4896-86B9-5DCC7281BD76}" srcOrd="0" destOrd="0" parTransId="{A8DE2FE5-7A7E-483C-8F76-660442B62CE5}" sibTransId="{CC144B07-C97E-4908-AC25-00B0066A605D}"/>
    <dgm:cxn modelId="{3184E86D-F85C-4F4B-95F1-67D0F7FEC07C}" type="presOf" srcId="{57D27178-B7E2-48F7-90DF-C74B5A8F91F2}" destId="{DE833DEE-12CB-4BAC-8A6D-F631B77FF05D}" srcOrd="0" destOrd="0" presId="urn:microsoft.com/office/officeart/2005/8/layout/hList6"/>
    <dgm:cxn modelId="{88320C12-B289-4670-AE9C-F9A87262E3C6}" srcId="{2438E105-BBC9-4274-9CEF-4F0B9293ECA7}" destId="{3BDD37A1-6B4D-4699-AB43-2E7925F36FC4}" srcOrd="2" destOrd="0" parTransId="{FD3B39CA-DE0B-47BA-BEFB-985C27C1F1B4}" sibTransId="{526FC605-14A9-4639-9A2A-0B61260EBDC1}"/>
    <dgm:cxn modelId="{67C57FBC-0EA7-4418-A495-DD9A39021813}" type="presOf" srcId="{22956C6D-3340-4896-86B9-5DCC7281BD76}" destId="{5474DE01-3DAB-4C29-8F8B-9F63EE45E2A2}" srcOrd="0" destOrd="0" presId="urn:microsoft.com/office/officeart/2005/8/layout/hList6"/>
    <dgm:cxn modelId="{E07A0CB2-D83A-4BDA-88B3-4764AB087720}" type="presOf" srcId="{3BDD37A1-6B4D-4699-AB43-2E7925F36FC4}" destId="{46D48EAB-D28D-4F8F-A785-31CED624A486}" srcOrd="0" destOrd="0" presId="urn:microsoft.com/office/officeart/2005/8/layout/hList6"/>
    <dgm:cxn modelId="{997999D5-D1A0-4E8A-9EEB-00AECA93F0DD}" type="presOf" srcId="{2438E105-BBC9-4274-9CEF-4F0B9293ECA7}" destId="{78D3E0F6-841E-47EE-8DF8-D8E487EBEB6B}" srcOrd="0" destOrd="0" presId="urn:microsoft.com/office/officeart/2005/8/layout/hList6"/>
    <dgm:cxn modelId="{3D7B0F72-8BDC-4EAB-B6E3-DF921E01F187}" type="presParOf" srcId="{78D3E0F6-841E-47EE-8DF8-D8E487EBEB6B}" destId="{5474DE01-3DAB-4C29-8F8B-9F63EE45E2A2}" srcOrd="0" destOrd="0" presId="urn:microsoft.com/office/officeart/2005/8/layout/hList6"/>
    <dgm:cxn modelId="{C5FB5E38-3624-45E4-8D41-3695CAB8E8C0}" type="presParOf" srcId="{78D3E0F6-841E-47EE-8DF8-D8E487EBEB6B}" destId="{65E63DA0-4621-498F-A17B-D61FF9810349}" srcOrd="1" destOrd="0" presId="urn:microsoft.com/office/officeart/2005/8/layout/hList6"/>
    <dgm:cxn modelId="{671A9008-77DD-45CC-BFC4-653A18C3981B}" type="presParOf" srcId="{78D3E0F6-841E-47EE-8DF8-D8E487EBEB6B}" destId="{DE833DEE-12CB-4BAC-8A6D-F631B77FF05D}" srcOrd="2" destOrd="0" presId="urn:microsoft.com/office/officeart/2005/8/layout/hList6"/>
    <dgm:cxn modelId="{FE6EAE73-6ED9-4A45-A0FC-9C3AAAF79CE6}" type="presParOf" srcId="{78D3E0F6-841E-47EE-8DF8-D8E487EBEB6B}" destId="{BC2210AF-6150-48D5-9E1E-6503BFA677F3}" srcOrd="3" destOrd="0" presId="urn:microsoft.com/office/officeart/2005/8/layout/hList6"/>
    <dgm:cxn modelId="{7E78066D-5803-448D-AB10-1C137CC9C48C}" type="presParOf" srcId="{78D3E0F6-841E-47EE-8DF8-D8E487EBEB6B}" destId="{46D48EAB-D28D-4F8F-A785-31CED624A486}" srcOrd="4" destOrd="0" presId="urn:microsoft.com/office/officeart/2005/8/layout/hList6"/>
    <dgm:cxn modelId="{D14B9A4C-FA84-4A6E-A6A4-EAB448D2A0ED}" type="presParOf" srcId="{78D3E0F6-841E-47EE-8DF8-D8E487EBEB6B}" destId="{C0AE4647-8FEF-4332-9D21-0EA99080D89C}" srcOrd="5" destOrd="0" presId="urn:microsoft.com/office/officeart/2005/8/layout/hList6"/>
    <dgm:cxn modelId="{C8EF714A-602A-49B5-9D95-3A8A3876A086}" type="presParOf" srcId="{78D3E0F6-841E-47EE-8DF8-D8E487EBEB6B}" destId="{08937534-BB3D-49C4-937D-99170315D7C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0183C1-67D6-4641-B785-C094DF131150}" type="doc">
      <dgm:prSet loTypeId="urn:microsoft.com/office/officeart/2008/layout/PictureStrips" loCatId="list" qsTypeId="urn:microsoft.com/office/officeart/2005/8/quickstyle/simple1" qsCatId="simple" csTypeId="urn:microsoft.com/office/officeart/2005/8/colors/accent0_3" csCatId="mainScheme" phldr="1"/>
      <dgm:spPr/>
      <dgm:t>
        <a:bodyPr/>
        <a:lstStyle/>
        <a:p>
          <a:endParaRPr lang="zh-CN" altLang="en-US"/>
        </a:p>
      </dgm:t>
    </dgm:pt>
    <dgm:pt modelId="{644DF76C-936D-4232-AB04-74E52376FE9E}">
      <dgm:prSet/>
      <dgm:spPr/>
      <dgm:t>
        <a:bodyPr/>
        <a:lstStyle/>
        <a:p>
          <a:pPr rtl="0"/>
          <a:r>
            <a:rPr lang="en-US" dirty="0" smtClean="0">
              <a:latin typeface="黑体" panose="02010609060101010101" pitchFamily="49" charset="-122"/>
              <a:ea typeface="黑体" panose="02010609060101010101" pitchFamily="49" charset="-122"/>
            </a:rPr>
            <a:t>1.</a:t>
          </a:r>
          <a:r>
            <a:rPr lang="zh-CN" dirty="0" smtClean="0">
              <a:latin typeface="黑体" panose="02010609060101010101" pitchFamily="49" charset="-122"/>
              <a:ea typeface="黑体" panose="02010609060101010101" pitchFamily="49" charset="-122"/>
            </a:rPr>
            <a:t>角色规范化</a:t>
          </a:r>
          <a:r>
            <a:rPr lang="en-US" altLang="zh-CN" dirty="0" smtClean="0">
              <a:latin typeface="黑体" panose="02010609060101010101" pitchFamily="49" charset="-122"/>
              <a:ea typeface="黑体" panose="02010609060101010101" pitchFamily="49" charset="-122"/>
            </a:rPr>
            <a:t>    </a:t>
          </a:r>
        </a:p>
        <a:p>
          <a:pPr rtl="0"/>
          <a:r>
            <a:rPr lang="zh-CN" dirty="0" smtClean="0">
              <a:latin typeface="黑体" panose="02010609060101010101" pitchFamily="49" charset="-122"/>
              <a:ea typeface="黑体" panose="02010609060101010101" pitchFamily="49" charset="-122"/>
            </a:rPr>
            <a:t>（明确角色权利与义务）</a:t>
          </a:r>
          <a:endParaRPr lang="zh-CN" dirty="0">
            <a:latin typeface="黑体" panose="02010609060101010101" pitchFamily="49" charset="-122"/>
            <a:ea typeface="黑体" panose="02010609060101010101" pitchFamily="49" charset="-122"/>
          </a:endParaRPr>
        </a:p>
      </dgm:t>
    </dgm:pt>
    <dgm:pt modelId="{2B30D523-84F9-4491-B34C-A15D1C9C14A2}" cxnId="{AABE6755-140A-4A78-B024-6DDDA24984DC}" type="parTrans">
      <dgm:prSet/>
      <dgm:spPr/>
      <dgm:t>
        <a:bodyPr/>
        <a:lstStyle/>
        <a:p>
          <a:endParaRPr lang="zh-CN" altLang="en-US">
            <a:latin typeface="黑体" panose="02010609060101010101" pitchFamily="49" charset="-122"/>
            <a:ea typeface="黑体" panose="02010609060101010101" pitchFamily="49" charset="-122"/>
          </a:endParaRPr>
        </a:p>
      </dgm:t>
    </dgm:pt>
    <dgm:pt modelId="{7FB5026E-A46C-4DDF-88D3-8EB2DD642A7D}" cxnId="{AABE6755-140A-4A78-B024-6DDDA24984DC}" type="sibTrans">
      <dgm:prSet/>
      <dgm:spPr/>
      <dgm:t>
        <a:bodyPr/>
        <a:lstStyle/>
        <a:p>
          <a:endParaRPr lang="zh-CN" altLang="en-US">
            <a:latin typeface="黑体" panose="02010609060101010101" pitchFamily="49" charset="-122"/>
            <a:ea typeface="黑体" panose="02010609060101010101" pitchFamily="49" charset="-122"/>
          </a:endParaRPr>
        </a:p>
      </dgm:t>
    </dgm:pt>
    <dgm:pt modelId="{6E83BA9E-889B-4EA1-BF80-933B5B1FB703}">
      <dgm:prSet custT="1"/>
      <dgm:spPr/>
      <dgm:t>
        <a:bodyPr/>
        <a:lstStyle/>
        <a:p>
          <a:pPr rtl="0"/>
          <a:r>
            <a:rPr lang="en-US" sz="2000" dirty="0" smtClean="0">
              <a:latin typeface="黑体" panose="02010609060101010101" pitchFamily="49" charset="-122"/>
              <a:ea typeface="黑体" panose="02010609060101010101" pitchFamily="49" charset="-122"/>
            </a:rPr>
            <a:t>2.</a:t>
          </a:r>
          <a:r>
            <a:rPr lang="zh-CN" sz="2000" dirty="0" smtClean="0">
              <a:latin typeface="黑体" panose="02010609060101010101" pitchFamily="49" charset="-122"/>
              <a:ea typeface="黑体" panose="02010609060101010101" pitchFamily="49" charset="-122"/>
            </a:rPr>
            <a:t>角色合并法</a:t>
          </a:r>
          <a:r>
            <a:rPr lang="en-US" altLang="zh-CN" sz="2000" dirty="0" smtClean="0">
              <a:latin typeface="黑体" panose="02010609060101010101" pitchFamily="49" charset="-122"/>
              <a:ea typeface="黑体" panose="02010609060101010101" pitchFamily="49" charset="-122"/>
            </a:rPr>
            <a:t>  </a:t>
          </a:r>
        </a:p>
        <a:p>
          <a:pPr rtl="0"/>
          <a:r>
            <a:rPr lang="zh-CN" sz="1700" dirty="0" smtClean="0">
              <a:latin typeface="黑体" panose="02010609060101010101" pitchFamily="49" charset="-122"/>
              <a:ea typeface="黑体" panose="02010609060101010101" pitchFamily="49" charset="-122"/>
            </a:rPr>
            <a:t>（合并矛盾角色以发展新角色）  </a:t>
          </a:r>
          <a:endParaRPr lang="zh-CN" sz="1700" dirty="0">
            <a:latin typeface="黑体" panose="02010609060101010101" pitchFamily="49" charset="-122"/>
            <a:ea typeface="黑体" panose="02010609060101010101" pitchFamily="49" charset="-122"/>
          </a:endParaRPr>
        </a:p>
      </dgm:t>
    </dgm:pt>
    <dgm:pt modelId="{B643C6BA-1EFB-4265-9EBC-440250BDFB72}" cxnId="{73F2C4EA-A260-4F4E-8169-1841AC607E3D}" type="parTrans">
      <dgm:prSet/>
      <dgm:spPr/>
      <dgm:t>
        <a:bodyPr/>
        <a:lstStyle/>
        <a:p>
          <a:endParaRPr lang="zh-CN" altLang="en-US">
            <a:latin typeface="黑体" panose="02010609060101010101" pitchFamily="49" charset="-122"/>
            <a:ea typeface="黑体" panose="02010609060101010101" pitchFamily="49" charset="-122"/>
          </a:endParaRPr>
        </a:p>
      </dgm:t>
    </dgm:pt>
    <dgm:pt modelId="{BE250953-7FB6-4DA1-A91A-6F218CFB3CA7}" cxnId="{73F2C4EA-A260-4F4E-8169-1841AC607E3D}" type="sibTrans">
      <dgm:prSet/>
      <dgm:spPr/>
      <dgm:t>
        <a:bodyPr/>
        <a:lstStyle/>
        <a:p>
          <a:endParaRPr lang="zh-CN" altLang="en-US">
            <a:latin typeface="黑体" panose="02010609060101010101" pitchFamily="49" charset="-122"/>
            <a:ea typeface="黑体" panose="02010609060101010101" pitchFamily="49" charset="-122"/>
          </a:endParaRPr>
        </a:p>
      </dgm:t>
    </dgm:pt>
    <dgm:pt modelId="{5B578D56-7F11-4198-9124-F8D8E4E189C8}">
      <dgm:prSet custT="1"/>
      <dgm:spPr/>
      <dgm:t>
        <a:bodyPr/>
        <a:lstStyle/>
        <a:p>
          <a:pPr rtl="0"/>
          <a:r>
            <a:rPr lang="en-US" sz="2000" dirty="0" smtClean="0">
              <a:latin typeface="黑体" panose="02010609060101010101" pitchFamily="49" charset="-122"/>
              <a:ea typeface="黑体" panose="02010609060101010101" pitchFamily="49" charset="-122"/>
            </a:rPr>
            <a:t>3.</a:t>
          </a:r>
          <a:r>
            <a:rPr lang="zh-CN" sz="2000" dirty="0" smtClean="0">
              <a:latin typeface="黑体" panose="02010609060101010101" pitchFamily="49" charset="-122"/>
              <a:ea typeface="黑体" panose="02010609060101010101" pitchFamily="49" charset="-122"/>
            </a:rPr>
            <a:t>角色层次法 </a:t>
          </a:r>
          <a:r>
            <a:rPr lang="en-US" altLang="zh-CN" sz="2000" dirty="0" smtClean="0">
              <a:latin typeface="黑体" panose="02010609060101010101" pitchFamily="49" charset="-122"/>
              <a:ea typeface="黑体" panose="02010609060101010101" pitchFamily="49" charset="-122"/>
            </a:rPr>
            <a:t>   </a:t>
          </a:r>
        </a:p>
        <a:p>
          <a:pPr rtl="0"/>
          <a:r>
            <a:rPr lang="zh-CN" sz="1800" dirty="0" smtClean="0">
              <a:latin typeface="黑体" panose="02010609060101010101" pitchFamily="49" charset="-122"/>
              <a:ea typeface="黑体" panose="02010609060101010101" pitchFamily="49" charset="-122"/>
            </a:rPr>
            <a:t>（价值分层</a:t>
          </a:r>
          <a:r>
            <a:rPr lang="en-US" sz="1800" dirty="0" smtClean="0">
              <a:latin typeface="黑体" panose="02010609060101010101" pitchFamily="49" charset="-122"/>
              <a:ea typeface="黑体" panose="02010609060101010101" pitchFamily="49" charset="-122"/>
            </a:rPr>
            <a:t>,</a:t>
          </a:r>
          <a:r>
            <a:rPr lang="zh-CN" sz="1800" dirty="0" smtClean="0">
              <a:latin typeface="黑体" panose="02010609060101010101" pitchFamily="49" charset="-122"/>
              <a:ea typeface="黑体" panose="02010609060101010101" pitchFamily="49" charset="-122"/>
            </a:rPr>
            <a:t>确定孰重孰轻）</a:t>
          </a:r>
          <a:endParaRPr lang="zh-CN" sz="1800" dirty="0">
            <a:latin typeface="黑体" panose="02010609060101010101" pitchFamily="49" charset="-122"/>
            <a:ea typeface="黑体" panose="02010609060101010101" pitchFamily="49" charset="-122"/>
          </a:endParaRPr>
        </a:p>
      </dgm:t>
    </dgm:pt>
    <dgm:pt modelId="{93711C07-42B8-4817-BA0B-6FC1C3CDAADD}" cxnId="{74BE2139-AE5F-493B-99DC-22203B13A044}" type="parTrans">
      <dgm:prSet/>
      <dgm:spPr/>
      <dgm:t>
        <a:bodyPr/>
        <a:lstStyle/>
        <a:p>
          <a:endParaRPr lang="zh-CN" altLang="en-US">
            <a:latin typeface="黑体" panose="02010609060101010101" pitchFamily="49" charset="-122"/>
            <a:ea typeface="黑体" panose="02010609060101010101" pitchFamily="49" charset="-122"/>
          </a:endParaRPr>
        </a:p>
      </dgm:t>
    </dgm:pt>
    <dgm:pt modelId="{5F1B7CC2-1B12-456F-B1D4-3044AD1E3F84}" cxnId="{74BE2139-AE5F-493B-99DC-22203B13A044}" type="sibTrans">
      <dgm:prSet/>
      <dgm:spPr/>
      <dgm:t>
        <a:bodyPr/>
        <a:lstStyle/>
        <a:p>
          <a:endParaRPr lang="zh-CN" altLang="en-US">
            <a:latin typeface="黑体" panose="02010609060101010101" pitchFamily="49" charset="-122"/>
            <a:ea typeface="黑体" panose="02010609060101010101" pitchFamily="49" charset="-122"/>
          </a:endParaRPr>
        </a:p>
      </dgm:t>
    </dgm:pt>
    <dgm:pt modelId="{97967505-FAF1-450F-8341-D7116C1DA0B0}">
      <dgm:prSet/>
      <dgm:spPr/>
      <dgm:t>
        <a:bodyPr/>
        <a:lstStyle/>
        <a:p>
          <a:pPr rtl="0"/>
          <a:r>
            <a:rPr lang="en-US" dirty="0" smtClean="0">
              <a:latin typeface="黑体" panose="02010609060101010101" pitchFamily="49" charset="-122"/>
              <a:ea typeface="黑体" panose="02010609060101010101" pitchFamily="49" charset="-122"/>
            </a:rPr>
            <a:t>4.</a:t>
          </a:r>
          <a:r>
            <a:rPr lang="zh-CN" dirty="0" smtClean="0">
              <a:latin typeface="黑体" panose="02010609060101010101" pitchFamily="49" charset="-122"/>
              <a:ea typeface="黑体" panose="02010609060101010101" pitchFamily="49" charset="-122"/>
            </a:rPr>
            <a:t>角色地位变化法</a:t>
          </a:r>
          <a:endParaRPr lang="en-US" altLang="zh-CN" dirty="0" smtClean="0">
            <a:latin typeface="黑体" panose="02010609060101010101" pitchFamily="49" charset="-122"/>
            <a:ea typeface="黑体" panose="02010609060101010101" pitchFamily="49" charset="-122"/>
          </a:endParaRPr>
        </a:p>
        <a:p>
          <a:pPr rtl="0"/>
          <a:r>
            <a:rPr lang="zh-CN" dirty="0" smtClean="0">
              <a:latin typeface="黑体" panose="02010609060101010101" pitchFamily="49" charset="-122"/>
              <a:ea typeface="黑体" panose="02010609060101010101" pitchFamily="49" charset="-122"/>
            </a:rPr>
            <a:t>（变更角色地位）</a:t>
          </a:r>
          <a:endParaRPr lang="zh-CN" dirty="0">
            <a:latin typeface="黑体" panose="02010609060101010101" pitchFamily="49" charset="-122"/>
            <a:ea typeface="黑体" panose="02010609060101010101" pitchFamily="49" charset="-122"/>
          </a:endParaRPr>
        </a:p>
      </dgm:t>
    </dgm:pt>
    <dgm:pt modelId="{051AB11B-9261-4423-8F76-D11170EE5359}" cxnId="{0B30FA79-D06D-4551-BDB6-502116398948}" type="parTrans">
      <dgm:prSet/>
      <dgm:spPr/>
      <dgm:t>
        <a:bodyPr/>
        <a:lstStyle/>
        <a:p>
          <a:endParaRPr lang="zh-CN" altLang="en-US">
            <a:latin typeface="黑体" panose="02010609060101010101" pitchFamily="49" charset="-122"/>
            <a:ea typeface="黑体" panose="02010609060101010101" pitchFamily="49" charset="-122"/>
          </a:endParaRPr>
        </a:p>
      </dgm:t>
    </dgm:pt>
    <dgm:pt modelId="{2C0878B2-9AB4-47C2-8438-A7900F7770DC}" cxnId="{0B30FA79-D06D-4551-BDB6-502116398948}" type="sibTrans">
      <dgm:prSet/>
      <dgm:spPr/>
      <dgm:t>
        <a:bodyPr/>
        <a:lstStyle/>
        <a:p>
          <a:endParaRPr lang="zh-CN" altLang="en-US">
            <a:latin typeface="黑体" panose="02010609060101010101" pitchFamily="49" charset="-122"/>
            <a:ea typeface="黑体" panose="02010609060101010101" pitchFamily="49" charset="-122"/>
          </a:endParaRPr>
        </a:p>
      </dgm:t>
    </dgm:pt>
    <dgm:pt modelId="{E85451EE-44E8-4091-91C5-DD10287C0624}" type="pres">
      <dgm:prSet presAssocID="{6F0183C1-67D6-4641-B785-C094DF131150}" presName="Name0" presStyleCnt="0">
        <dgm:presLayoutVars>
          <dgm:dir/>
          <dgm:resizeHandles val="exact"/>
        </dgm:presLayoutVars>
      </dgm:prSet>
      <dgm:spPr/>
    </dgm:pt>
    <dgm:pt modelId="{1C1FCE5F-B963-42A1-94C4-218925AFBE79}" type="pres">
      <dgm:prSet presAssocID="{644DF76C-936D-4232-AB04-74E52376FE9E}" presName="composite" presStyleCnt="0"/>
      <dgm:spPr/>
    </dgm:pt>
    <dgm:pt modelId="{A9F3AE11-D6CE-4EFC-8BB2-0E0B0B58261A}" type="pres">
      <dgm:prSet presAssocID="{644DF76C-936D-4232-AB04-74E52376FE9E}" presName="rect1" presStyleLbl="trAlignAcc1" presStyleIdx="0" presStyleCnt="4">
        <dgm:presLayoutVars>
          <dgm:bulletEnabled val="1"/>
        </dgm:presLayoutVars>
      </dgm:prSet>
      <dgm:spPr/>
    </dgm:pt>
    <dgm:pt modelId="{0823F65C-4DBF-4FF1-B971-186D732CC407}" type="pres">
      <dgm:prSet presAssocID="{644DF76C-936D-4232-AB04-74E52376FE9E}"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7EE62D8B-8244-4081-96D7-88393AE05C79}" type="pres">
      <dgm:prSet presAssocID="{7FB5026E-A46C-4DDF-88D3-8EB2DD642A7D}" presName="sibTrans" presStyleCnt="0"/>
      <dgm:spPr/>
    </dgm:pt>
    <dgm:pt modelId="{3E975167-4C4E-4334-B318-4E65A432CCEF}" type="pres">
      <dgm:prSet presAssocID="{6E83BA9E-889B-4EA1-BF80-933B5B1FB703}" presName="composite" presStyleCnt="0"/>
      <dgm:spPr/>
    </dgm:pt>
    <dgm:pt modelId="{44F1BBA5-F119-4BFE-AD3F-8D5415F63E42}" type="pres">
      <dgm:prSet presAssocID="{6E83BA9E-889B-4EA1-BF80-933B5B1FB703}" presName="rect1" presStyleLbl="trAlignAcc1" presStyleIdx="1" presStyleCnt="4">
        <dgm:presLayoutVars>
          <dgm:bulletEnabled val="1"/>
        </dgm:presLayoutVars>
      </dgm:prSet>
      <dgm:spPr/>
      <dgm:t>
        <a:bodyPr/>
        <a:lstStyle/>
        <a:p>
          <a:endParaRPr lang="zh-CN" altLang="en-US"/>
        </a:p>
      </dgm:t>
    </dgm:pt>
    <dgm:pt modelId="{199D1183-CAC9-4843-89B7-CD64EDF0ADB7}" type="pres">
      <dgm:prSet presAssocID="{6E83BA9E-889B-4EA1-BF80-933B5B1FB703}" presName="rect2"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0D72085-A36D-467D-B40F-C943223D6110}" type="pres">
      <dgm:prSet presAssocID="{BE250953-7FB6-4DA1-A91A-6F218CFB3CA7}" presName="sibTrans" presStyleCnt="0"/>
      <dgm:spPr/>
    </dgm:pt>
    <dgm:pt modelId="{99C38790-074E-4A23-9507-879595DC3443}" type="pres">
      <dgm:prSet presAssocID="{5B578D56-7F11-4198-9124-F8D8E4E189C8}" presName="composite" presStyleCnt="0"/>
      <dgm:spPr/>
    </dgm:pt>
    <dgm:pt modelId="{11792D85-5424-47D5-BC3C-26E183D943F9}" type="pres">
      <dgm:prSet presAssocID="{5B578D56-7F11-4198-9124-F8D8E4E189C8}" presName="rect1" presStyleLbl="trAlignAcc1" presStyleIdx="2" presStyleCnt="4">
        <dgm:presLayoutVars>
          <dgm:bulletEnabled val="1"/>
        </dgm:presLayoutVars>
      </dgm:prSet>
      <dgm:spPr/>
    </dgm:pt>
    <dgm:pt modelId="{E4F2EF02-2361-42EF-9621-46C5CF3A5D47}" type="pres">
      <dgm:prSet presAssocID="{5B578D56-7F11-4198-9124-F8D8E4E189C8}" presName="rect2"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A7B76FB-F42A-4223-96F9-645D2DD92D05}" type="pres">
      <dgm:prSet presAssocID="{5F1B7CC2-1B12-456F-B1D4-3044AD1E3F84}" presName="sibTrans" presStyleCnt="0"/>
      <dgm:spPr/>
    </dgm:pt>
    <dgm:pt modelId="{9DB3D2A6-4DA2-4D2F-B138-E33CE3B62E9C}" type="pres">
      <dgm:prSet presAssocID="{97967505-FAF1-450F-8341-D7116C1DA0B0}" presName="composite" presStyleCnt="0"/>
      <dgm:spPr/>
    </dgm:pt>
    <dgm:pt modelId="{9DA6425B-F417-433A-BCF7-9372CB192ED3}" type="pres">
      <dgm:prSet presAssocID="{97967505-FAF1-450F-8341-D7116C1DA0B0}" presName="rect1" presStyleLbl="trAlignAcc1" presStyleIdx="3" presStyleCnt="4">
        <dgm:presLayoutVars>
          <dgm:bulletEnabled val="1"/>
        </dgm:presLayoutVars>
      </dgm:prSet>
      <dgm:spPr/>
    </dgm:pt>
    <dgm:pt modelId="{A6907A55-CFFA-41A2-B01C-1C6B63235300}" type="pres">
      <dgm:prSet presAssocID="{97967505-FAF1-450F-8341-D7116C1DA0B0}" presName="rect2"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Lst>
  <dgm:cxnLst>
    <dgm:cxn modelId="{132D7BB6-3D3A-4AE5-BCB0-660FFD5C15D4}" type="presOf" srcId="{5B578D56-7F11-4198-9124-F8D8E4E189C8}" destId="{11792D85-5424-47D5-BC3C-26E183D943F9}" srcOrd="0" destOrd="0" presId="urn:microsoft.com/office/officeart/2008/layout/PictureStrips"/>
    <dgm:cxn modelId="{8B8819C5-1212-4F84-AB9D-5A888A69D1A3}" type="presOf" srcId="{6E83BA9E-889B-4EA1-BF80-933B5B1FB703}" destId="{44F1BBA5-F119-4BFE-AD3F-8D5415F63E42}" srcOrd="0" destOrd="0" presId="urn:microsoft.com/office/officeart/2008/layout/PictureStrips"/>
    <dgm:cxn modelId="{AABE6755-140A-4A78-B024-6DDDA24984DC}" srcId="{6F0183C1-67D6-4641-B785-C094DF131150}" destId="{644DF76C-936D-4232-AB04-74E52376FE9E}" srcOrd="0" destOrd="0" parTransId="{2B30D523-84F9-4491-B34C-A15D1C9C14A2}" sibTransId="{7FB5026E-A46C-4DDF-88D3-8EB2DD642A7D}"/>
    <dgm:cxn modelId="{991EAE58-1CD5-4E8F-988B-3A3160ACEC0C}" type="presOf" srcId="{6F0183C1-67D6-4641-B785-C094DF131150}" destId="{E85451EE-44E8-4091-91C5-DD10287C0624}" srcOrd="0" destOrd="0" presId="urn:microsoft.com/office/officeart/2008/layout/PictureStrips"/>
    <dgm:cxn modelId="{9211D4CE-EC6A-4DA1-9EE9-AA65B9B44FF0}" type="presOf" srcId="{97967505-FAF1-450F-8341-D7116C1DA0B0}" destId="{9DA6425B-F417-433A-BCF7-9372CB192ED3}" srcOrd="0" destOrd="0" presId="urn:microsoft.com/office/officeart/2008/layout/PictureStrips"/>
    <dgm:cxn modelId="{73F2C4EA-A260-4F4E-8169-1841AC607E3D}" srcId="{6F0183C1-67D6-4641-B785-C094DF131150}" destId="{6E83BA9E-889B-4EA1-BF80-933B5B1FB703}" srcOrd="1" destOrd="0" parTransId="{B643C6BA-1EFB-4265-9EBC-440250BDFB72}" sibTransId="{BE250953-7FB6-4DA1-A91A-6F218CFB3CA7}"/>
    <dgm:cxn modelId="{0B30FA79-D06D-4551-BDB6-502116398948}" srcId="{6F0183C1-67D6-4641-B785-C094DF131150}" destId="{97967505-FAF1-450F-8341-D7116C1DA0B0}" srcOrd="3" destOrd="0" parTransId="{051AB11B-9261-4423-8F76-D11170EE5359}" sibTransId="{2C0878B2-9AB4-47C2-8438-A7900F7770DC}"/>
    <dgm:cxn modelId="{971CE5FB-7CC4-4827-9590-75ECC5907B80}" type="presOf" srcId="{644DF76C-936D-4232-AB04-74E52376FE9E}" destId="{A9F3AE11-D6CE-4EFC-8BB2-0E0B0B58261A}" srcOrd="0" destOrd="0" presId="urn:microsoft.com/office/officeart/2008/layout/PictureStrips"/>
    <dgm:cxn modelId="{74BE2139-AE5F-493B-99DC-22203B13A044}" srcId="{6F0183C1-67D6-4641-B785-C094DF131150}" destId="{5B578D56-7F11-4198-9124-F8D8E4E189C8}" srcOrd="2" destOrd="0" parTransId="{93711C07-42B8-4817-BA0B-6FC1C3CDAADD}" sibTransId="{5F1B7CC2-1B12-456F-B1D4-3044AD1E3F84}"/>
    <dgm:cxn modelId="{832C7B02-B666-4814-B977-DA79657455C0}" type="presParOf" srcId="{E85451EE-44E8-4091-91C5-DD10287C0624}" destId="{1C1FCE5F-B963-42A1-94C4-218925AFBE79}" srcOrd="0" destOrd="0" presId="urn:microsoft.com/office/officeart/2008/layout/PictureStrips"/>
    <dgm:cxn modelId="{7D0B91A1-4DCD-45A8-A334-AD8FB3DD85BC}" type="presParOf" srcId="{1C1FCE5F-B963-42A1-94C4-218925AFBE79}" destId="{A9F3AE11-D6CE-4EFC-8BB2-0E0B0B58261A}" srcOrd="0" destOrd="0" presId="urn:microsoft.com/office/officeart/2008/layout/PictureStrips"/>
    <dgm:cxn modelId="{B47F7C58-DE80-4798-A302-EF01E4210D62}" type="presParOf" srcId="{1C1FCE5F-B963-42A1-94C4-218925AFBE79}" destId="{0823F65C-4DBF-4FF1-B971-186D732CC407}" srcOrd="1" destOrd="0" presId="urn:microsoft.com/office/officeart/2008/layout/PictureStrips"/>
    <dgm:cxn modelId="{57248B61-4941-4ADC-AEFC-9B53F839DA7D}" type="presParOf" srcId="{E85451EE-44E8-4091-91C5-DD10287C0624}" destId="{7EE62D8B-8244-4081-96D7-88393AE05C79}" srcOrd="1" destOrd="0" presId="urn:microsoft.com/office/officeart/2008/layout/PictureStrips"/>
    <dgm:cxn modelId="{FD12B438-7E14-4B06-B8C2-8058497686EB}" type="presParOf" srcId="{E85451EE-44E8-4091-91C5-DD10287C0624}" destId="{3E975167-4C4E-4334-B318-4E65A432CCEF}" srcOrd="2" destOrd="0" presId="urn:microsoft.com/office/officeart/2008/layout/PictureStrips"/>
    <dgm:cxn modelId="{D9C7E58F-F4E0-49EF-83A5-196F2E0ED6C9}" type="presParOf" srcId="{3E975167-4C4E-4334-B318-4E65A432CCEF}" destId="{44F1BBA5-F119-4BFE-AD3F-8D5415F63E42}" srcOrd="0" destOrd="0" presId="urn:microsoft.com/office/officeart/2008/layout/PictureStrips"/>
    <dgm:cxn modelId="{BA4ED6B1-9345-4D63-A490-0AAF2C340888}" type="presParOf" srcId="{3E975167-4C4E-4334-B318-4E65A432CCEF}" destId="{199D1183-CAC9-4843-89B7-CD64EDF0ADB7}" srcOrd="1" destOrd="0" presId="urn:microsoft.com/office/officeart/2008/layout/PictureStrips"/>
    <dgm:cxn modelId="{1053AC10-3473-47E7-8A41-BF0C6F074003}" type="presParOf" srcId="{E85451EE-44E8-4091-91C5-DD10287C0624}" destId="{10D72085-A36D-467D-B40F-C943223D6110}" srcOrd="3" destOrd="0" presId="urn:microsoft.com/office/officeart/2008/layout/PictureStrips"/>
    <dgm:cxn modelId="{EB33AABF-BA14-447C-BC12-D48304ED1510}" type="presParOf" srcId="{E85451EE-44E8-4091-91C5-DD10287C0624}" destId="{99C38790-074E-4A23-9507-879595DC3443}" srcOrd="4" destOrd="0" presId="urn:microsoft.com/office/officeart/2008/layout/PictureStrips"/>
    <dgm:cxn modelId="{FA4A64A4-8007-44B9-BB41-5F0AD61C7B23}" type="presParOf" srcId="{99C38790-074E-4A23-9507-879595DC3443}" destId="{11792D85-5424-47D5-BC3C-26E183D943F9}" srcOrd="0" destOrd="0" presId="urn:microsoft.com/office/officeart/2008/layout/PictureStrips"/>
    <dgm:cxn modelId="{36A210C8-58EC-4A37-A363-5BFB2CA64AEB}" type="presParOf" srcId="{99C38790-074E-4A23-9507-879595DC3443}" destId="{E4F2EF02-2361-42EF-9621-46C5CF3A5D47}" srcOrd="1" destOrd="0" presId="urn:microsoft.com/office/officeart/2008/layout/PictureStrips"/>
    <dgm:cxn modelId="{19B1395F-FA43-47D6-8613-F9B8C946745D}" type="presParOf" srcId="{E85451EE-44E8-4091-91C5-DD10287C0624}" destId="{0A7B76FB-F42A-4223-96F9-645D2DD92D05}" srcOrd="5" destOrd="0" presId="urn:microsoft.com/office/officeart/2008/layout/PictureStrips"/>
    <dgm:cxn modelId="{0CC52563-25EA-4373-BBB7-7E539355F167}" type="presParOf" srcId="{E85451EE-44E8-4091-91C5-DD10287C0624}" destId="{9DB3D2A6-4DA2-4D2F-B138-E33CE3B62E9C}" srcOrd="6" destOrd="0" presId="urn:microsoft.com/office/officeart/2008/layout/PictureStrips"/>
    <dgm:cxn modelId="{6E76CA42-E9E5-43E8-B6AE-BF8035C93832}" type="presParOf" srcId="{9DB3D2A6-4DA2-4D2F-B138-E33CE3B62E9C}" destId="{9DA6425B-F417-433A-BCF7-9372CB192ED3}" srcOrd="0" destOrd="0" presId="urn:microsoft.com/office/officeart/2008/layout/PictureStrips"/>
    <dgm:cxn modelId="{C4FBA302-11A0-424C-AFE3-E06E5D741A04}" type="presParOf" srcId="{9DB3D2A6-4DA2-4D2F-B138-E33CE3B62E9C}" destId="{A6907A55-CFFA-41A2-B01C-1C6B6323530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59D2D-1FAD-4A47-AB51-35074545F74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CN" altLang="en-US"/>
        </a:p>
      </dgm:t>
    </dgm:pt>
    <dgm:pt modelId="{3E67AE34-8B77-46C3-8D7B-61209D831EEF}">
      <dgm:prSet/>
      <dgm:spPr/>
      <dgm:t>
        <a:bodyPr/>
        <a:lstStyle/>
        <a:p>
          <a:pPr rtl="0"/>
          <a:r>
            <a:rPr lang="en-US" smtClean="0">
              <a:latin typeface="黑体" panose="02010609060101010101" pitchFamily="49" charset="-122"/>
              <a:ea typeface="黑体" panose="02010609060101010101" pitchFamily="49" charset="-122"/>
            </a:rPr>
            <a:t>1.</a:t>
          </a:r>
          <a:r>
            <a:rPr lang="zh-CN" b="1" smtClean="0">
              <a:latin typeface="黑体" panose="02010609060101010101" pitchFamily="49" charset="-122"/>
              <a:ea typeface="黑体" panose="02010609060101010101" pitchFamily="49" charset="-122"/>
            </a:rPr>
            <a:t>先赋角色与自致角色</a:t>
          </a:r>
          <a:r>
            <a:rPr lang="en-US" b="1" smtClean="0">
              <a:latin typeface="黑体" panose="02010609060101010101" pitchFamily="49" charset="-122"/>
              <a:ea typeface="黑体" panose="02010609060101010101" pitchFamily="49" charset="-122"/>
            </a:rPr>
            <a:t> </a:t>
          </a:r>
          <a:endParaRPr lang="zh-CN">
            <a:latin typeface="黑体" panose="02010609060101010101" pitchFamily="49" charset="-122"/>
            <a:ea typeface="黑体" panose="02010609060101010101" pitchFamily="49" charset="-122"/>
          </a:endParaRPr>
        </a:p>
      </dgm:t>
    </dgm:pt>
    <dgm:pt modelId="{9621B014-D503-48EB-AD97-D261D8953378}" cxnId="{03120E08-0B95-423A-9B07-0A2CAFAC77E6}" type="parTrans">
      <dgm:prSet/>
      <dgm:spPr/>
      <dgm:t>
        <a:bodyPr/>
        <a:lstStyle/>
        <a:p>
          <a:endParaRPr lang="zh-CN" altLang="en-US">
            <a:latin typeface="黑体" panose="02010609060101010101" pitchFamily="49" charset="-122"/>
            <a:ea typeface="黑体" panose="02010609060101010101" pitchFamily="49" charset="-122"/>
          </a:endParaRPr>
        </a:p>
      </dgm:t>
    </dgm:pt>
    <dgm:pt modelId="{FFECECB3-8776-4524-819D-539B7D7D541F}" cxnId="{03120E08-0B95-423A-9B07-0A2CAFAC77E6}" type="sibTrans">
      <dgm:prSet/>
      <dgm:spPr/>
      <dgm:t>
        <a:bodyPr/>
        <a:lstStyle/>
        <a:p>
          <a:endParaRPr lang="zh-CN" altLang="en-US">
            <a:latin typeface="黑体" panose="02010609060101010101" pitchFamily="49" charset="-122"/>
            <a:ea typeface="黑体" panose="02010609060101010101" pitchFamily="49" charset="-122"/>
          </a:endParaRPr>
        </a:p>
      </dgm:t>
    </dgm:pt>
    <dgm:pt modelId="{D5609B7D-AF9E-4CF1-B0DC-3509E38A3159}">
      <dgm:prSet/>
      <dgm:spPr/>
      <dgm:t>
        <a:bodyPr/>
        <a:lstStyle/>
        <a:p>
          <a:pPr rtl="0"/>
          <a:r>
            <a:rPr lang="en-US" dirty="0" smtClean="0">
              <a:latin typeface="黑体" panose="02010609060101010101" pitchFamily="49" charset="-122"/>
              <a:ea typeface="黑体" panose="02010609060101010101" pitchFamily="49" charset="-122"/>
            </a:rPr>
            <a:t>2.</a:t>
          </a:r>
          <a:r>
            <a:rPr lang="zh-CN" b="1" dirty="0" smtClean="0">
              <a:latin typeface="黑体" panose="02010609060101010101" pitchFamily="49" charset="-122"/>
              <a:ea typeface="黑体" panose="02010609060101010101" pitchFamily="49" charset="-122"/>
            </a:rPr>
            <a:t>自觉角色与不自觉角色</a:t>
          </a:r>
          <a:endParaRPr lang="zh-CN" dirty="0">
            <a:latin typeface="黑体" panose="02010609060101010101" pitchFamily="49" charset="-122"/>
            <a:ea typeface="黑体" panose="02010609060101010101" pitchFamily="49" charset="-122"/>
          </a:endParaRPr>
        </a:p>
      </dgm:t>
    </dgm:pt>
    <dgm:pt modelId="{554F45EA-3A58-43AF-9B99-BEFC506B3BF2}" cxnId="{23964CC5-06C9-4615-937C-2211214D3364}" type="parTrans">
      <dgm:prSet/>
      <dgm:spPr/>
      <dgm:t>
        <a:bodyPr/>
        <a:lstStyle/>
        <a:p>
          <a:endParaRPr lang="zh-CN" altLang="en-US">
            <a:latin typeface="黑体" panose="02010609060101010101" pitchFamily="49" charset="-122"/>
            <a:ea typeface="黑体" panose="02010609060101010101" pitchFamily="49" charset="-122"/>
          </a:endParaRPr>
        </a:p>
      </dgm:t>
    </dgm:pt>
    <dgm:pt modelId="{5836AACE-E77E-4FF8-BE7C-CCD87767B45A}" cxnId="{23964CC5-06C9-4615-937C-2211214D3364}" type="sibTrans">
      <dgm:prSet/>
      <dgm:spPr/>
      <dgm:t>
        <a:bodyPr/>
        <a:lstStyle/>
        <a:p>
          <a:endParaRPr lang="zh-CN" altLang="en-US">
            <a:latin typeface="黑体" panose="02010609060101010101" pitchFamily="49" charset="-122"/>
            <a:ea typeface="黑体" panose="02010609060101010101" pitchFamily="49" charset="-122"/>
          </a:endParaRPr>
        </a:p>
      </dgm:t>
    </dgm:pt>
    <dgm:pt modelId="{358A769A-2CB5-4B1C-85DA-206D6CAC1E3D}">
      <dgm:prSet/>
      <dgm:spPr/>
      <dgm:t>
        <a:bodyPr/>
        <a:lstStyle/>
        <a:p>
          <a:pPr rtl="0"/>
          <a:r>
            <a:rPr lang="en-US" smtClean="0">
              <a:latin typeface="黑体" panose="02010609060101010101" pitchFamily="49" charset="-122"/>
              <a:ea typeface="黑体" panose="02010609060101010101" pitchFamily="49" charset="-122"/>
            </a:rPr>
            <a:t>3.</a:t>
          </a:r>
          <a:r>
            <a:rPr lang="zh-CN" b="1" smtClean="0">
              <a:latin typeface="黑体" panose="02010609060101010101" pitchFamily="49" charset="-122"/>
              <a:ea typeface="黑体" panose="02010609060101010101" pitchFamily="49" charset="-122"/>
            </a:rPr>
            <a:t>规定型角色与开放型角色</a:t>
          </a:r>
          <a:endParaRPr lang="zh-CN">
            <a:latin typeface="黑体" panose="02010609060101010101" pitchFamily="49" charset="-122"/>
            <a:ea typeface="黑体" panose="02010609060101010101" pitchFamily="49" charset="-122"/>
          </a:endParaRPr>
        </a:p>
      </dgm:t>
    </dgm:pt>
    <dgm:pt modelId="{15618767-88AA-4261-A6F7-4B44F825EC33}" cxnId="{AC94B791-00C1-4DD7-AC2A-6FA5D990E366}" type="parTrans">
      <dgm:prSet/>
      <dgm:spPr/>
      <dgm:t>
        <a:bodyPr/>
        <a:lstStyle/>
        <a:p>
          <a:endParaRPr lang="zh-CN" altLang="en-US">
            <a:latin typeface="黑体" panose="02010609060101010101" pitchFamily="49" charset="-122"/>
            <a:ea typeface="黑体" panose="02010609060101010101" pitchFamily="49" charset="-122"/>
          </a:endParaRPr>
        </a:p>
      </dgm:t>
    </dgm:pt>
    <dgm:pt modelId="{309A9C4E-19B7-40F2-BB4E-62AB5E123237}" cxnId="{AC94B791-00C1-4DD7-AC2A-6FA5D990E366}" type="sibTrans">
      <dgm:prSet/>
      <dgm:spPr/>
      <dgm:t>
        <a:bodyPr/>
        <a:lstStyle/>
        <a:p>
          <a:endParaRPr lang="zh-CN" altLang="en-US">
            <a:latin typeface="黑体" panose="02010609060101010101" pitchFamily="49" charset="-122"/>
            <a:ea typeface="黑体" panose="02010609060101010101" pitchFamily="49" charset="-122"/>
          </a:endParaRPr>
        </a:p>
      </dgm:t>
    </dgm:pt>
    <dgm:pt modelId="{357CA30A-2F3D-42BD-94DE-D9094FDC1B3E}">
      <dgm:prSet/>
      <dgm:spPr/>
      <dgm:t>
        <a:bodyPr/>
        <a:lstStyle/>
        <a:p>
          <a:pPr rtl="0"/>
          <a:r>
            <a:rPr lang="en-US" smtClean="0">
              <a:latin typeface="黑体" panose="02010609060101010101" pitchFamily="49" charset="-122"/>
              <a:ea typeface="黑体" panose="02010609060101010101" pitchFamily="49" charset="-122"/>
            </a:rPr>
            <a:t>4.</a:t>
          </a:r>
          <a:r>
            <a:rPr lang="zh-CN" b="1" smtClean="0">
              <a:latin typeface="黑体" panose="02010609060101010101" pitchFamily="49" charset="-122"/>
              <a:ea typeface="黑体" panose="02010609060101010101" pitchFamily="49" charset="-122"/>
            </a:rPr>
            <a:t>功利型角色与表现型角色</a:t>
          </a:r>
          <a:endParaRPr lang="zh-CN">
            <a:latin typeface="黑体" panose="02010609060101010101" pitchFamily="49" charset="-122"/>
            <a:ea typeface="黑体" panose="02010609060101010101" pitchFamily="49" charset="-122"/>
          </a:endParaRPr>
        </a:p>
      </dgm:t>
    </dgm:pt>
    <dgm:pt modelId="{2774E82E-DF8F-4478-9E00-5F75827A974B}" cxnId="{BEE9873E-857F-496F-B73C-C385E2F94943}" type="parTrans">
      <dgm:prSet/>
      <dgm:spPr/>
      <dgm:t>
        <a:bodyPr/>
        <a:lstStyle/>
        <a:p>
          <a:endParaRPr lang="zh-CN" altLang="en-US">
            <a:latin typeface="黑体" panose="02010609060101010101" pitchFamily="49" charset="-122"/>
            <a:ea typeface="黑体" panose="02010609060101010101" pitchFamily="49" charset="-122"/>
          </a:endParaRPr>
        </a:p>
      </dgm:t>
    </dgm:pt>
    <dgm:pt modelId="{FA387DAE-A4BD-44A2-B46D-E100177FB4B8}" cxnId="{BEE9873E-857F-496F-B73C-C385E2F94943}" type="sibTrans">
      <dgm:prSet/>
      <dgm:spPr/>
      <dgm:t>
        <a:bodyPr/>
        <a:lstStyle/>
        <a:p>
          <a:endParaRPr lang="zh-CN" altLang="en-US">
            <a:latin typeface="黑体" panose="02010609060101010101" pitchFamily="49" charset="-122"/>
            <a:ea typeface="黑体" panose="02010609060101010101" pitchFamily="49" charset="-122"/>
          </a:endParaRPr>
        </a:p>
      </dgm:t>
    </dgm:pt>
    <dgm:pt modelId="{8F285982-C505-4175-B63F-47EEB17EE6D7}">
      <dgm:prSet/>
      <dgm:spPr/>
      <dgm:t>
        <a:bodyPr/>
        <a:lstStyle/>
        <a:p>
          <a:pPr rtl="0"/>
          <a:r>
            <a:rPr lang="en-US" smtClean="0">
              <a:latin typeface="黑体" panose="02010609060101010101" pitchFamily="49" charset="-122"/>
              <a:ea typeface="黑体" panose="02010609060101010101" pitchFamily="49" charset="-122"/>
            </a:rPr>
            <a:t>5.</a:t>
          </a:r>
          <a:r>
            <a:rPr lang="zh-CN" b="1" smtClean="0">
              <a:latin typeface="黑体" panose="02010609060101010101" pitchFamily="49" charset="-122"/>
              <a:ea typeface="黑体" panose="02010609060101010101" pitchFamily="49" charset="-122"/>
            </a:rPr>
            <a:t>支配角色与受支配角色</a:t>
          </a:r>
          <a:endParaRPr lang="zh-CN">
            <a:latin typeface="黑体" panose="02010609060101010101" pitchFamily="49" charset="-122"/>
            <a:ea typeface="黑体" panose="02010609060101010101" pitchFamily="49" charset="-122"/>
          </a:endParaRPr>
        </a:p>
      </dgm:t>
    </dgm:pt>
    <dgm:pt modelId="{C2814804-8A75-485D-8C18-D57F30B85BC1}" cxnId="{0B4B403C-ADFE-489A-AA21-AAAAF7D9B10D}" type="parTrans">
      <dgm:prSet/>
      <dgm:spPr/>
      <dgm:t>
        <a:bodyPr/>
        <a:lstStyle/>
        <a:p>
          <a:endParaRPr lang="zh-CN" altLang="en-US">
            <a:latin typeface="黑体" panose="02010609060101010101" pitchFamily="49" charset="-122"/>
            <a:ea typeface="黑体" panose="02010609060101010101" pitchFamily="49" charset="-122"/>
          </a:endParaRPr>
        </a:p>
      </dgm:t>
    </dgm:pt>
    <dgm:pt modelId="{DC84D91F-F106-49A5-BC12-79514A6266C6}" cxnId="{0B4B403C-ADFE-489A-AA21-AAAAF7D9B10D}" type="sibTrans">
      <dgm:prSet/>
      <dgm:spPr/>
      <dgm:t>
        <a:bodyPr/>
        <a:lstStyle/>
        <a:p>
          <a:endParaRPr lang="zh-CN" altLang="en-US">
            <a:latin typeface="黑体" panose="02010609060101010101" pitchFamily="49" charset="-122"/>
            <a:ea typeface="黑体" panose="02010609060101010101" pitchFamily="49" charset="-122"/>
          </a:endParaRPr>
        </a:p>
      </dgm:t>
    </dgm:pt>
    <dgm:pt modelId="{ECFB7F62-5C40-407C-8A07-2B6784096102}" type="pres">
      <dgm:prSet presAssocID="{1D859D2D-1FAD-4A47-AB51-35074545F74D}" presName="linear" presStyleCnt="0">
        <dgm:presLayoutVars>
          <dgm:animLvl val="lvl"/>
          <dgm:resizeHandles val="exact"/>
        </dgm:presLayoutVars>
      </dgm:prSet>
      <dgm:spPr/>
    </dgm:pt>
    <dgm:pt modelId="{27663DC7-F2FD-44D4-BBDE-EDC74A6EC518}" type="pres">
      <dgm:prSet presAssocID="{3E67AE34-8B77-46C3-8D7B-61209D831EEF}" presName="parentText" presStyleLbl="node1" presStyleIdx="0" presStyleCnt="5">
        <dgm:presLayoutVars>
          <dgm:chMax val="0"/>
          <dgm:bulletEnabled val="1"/>
        </dgm:presLayoutVars>
      </dgm:prSet>
      <dgm:spPr/>
    </dgm:pt>
    <dgm:pt modelId="{2F6E6EEE-6D59-4A63-96A3-F197C96EF79D}" type="pres">
      <dgm:prSet presAssocID="{FFECECB3-8776-4524-819D-539B7D7D541F}" presName="spacer" presStyleCnt="0"/>
      <dgm:spPr/>
    </dgm:pt>
    <dgm:pt modelId="{E3254989-BB5F-4869-9666-73EBC7511165}" type="pres">
      <dgm:prSet presAssocID="{D5609B7D-AF9E-4CF1-B0DC-3509E38A3159}" presName="parentText" presStyleLbl="node1" presStyleIdx="1" presStyleCnt="5">
        <dgm:presLayoutVars>
          <dgm:chMax val="0"/>
          <dgm:bulletEnabled val="1"/>
        </dgm:presLayoutVars>
      </dgm:prSet>
      <dgm:spPr/>
    </dgm:pt>
    <dgm:pt modelId="{17191F74-CBA3-4D8D-B235-01D969BD7C7B}" type="pres">
      <dgm:prSet presAssocID="{5836AACE-E77E-4FF8-BE7C-CCD87767B45A}" presName="spacer" presStyleCnt="0"/>
      <dgm:spPr/>
    </dgm:pt>
    <dgm:pt modelId="{3347C33B-A9C3-44B5-B11C-6880C1953BE7}" type="pres">
      <dgm:prSet presAssocID="{358A769A-2CB5-4B1C-85DA-206D6CAC1E3D}" presName="parentText" presStyleLbl="node1" presStyleIdx="2" presStyleCnt="5">
        <dgm:presLayoutVars>
          <dgm:chMax val="0"/>
          <dgm:bulletEnabled val="1"/>
        </dgm:presLayoutVars>
      </dgm:prSet>
      <dgm:spPr/>
    </dgm:pt>
    <dgm:pt modelId="{FC9D62A0-6E6B-4364-A3BD-B44C14548890}" type="pres">
      <dgm:prSet presAssocID="{309A9C4E-19B7-40F2-BB4E-62AB5E123237}" presName="spacer" presStyleCnt="0"/>
      <dgm:spPr/>
    </dgm:pt>
    <dgm:pt modelId="{D9EC2DF7-3405-4BA6-A662-4769EA45E711}" type="pres">
      <dgm:prSet presAssocID="{357CA30A-2F3D-42BD-94DE-D9094FDC1B3E}" presName="parentText" presStyleLbl="node1" presStyleIdx="3" presStyleCnt="5">
        <dgm:presLayoutVars>
          <dgm:chMax val="0"/>
          <dgm:bulletEnabled val="1"/>
        </dgm:presLayoutVars>
      </dgm:prSet>
      <dgm:spPr/>
    </dgm:pt>
    <dgm:pt modelId="{C9C5E331-318D-442E-96DC-3B0804EFFE02}" type="pres">
      <dgm:prSet presAssocID="{FA387DAE-A4BD-44A2-B46D-E100177FB4B8}" presName="spacer" presStyleCnt="0"/>
      <dgm:spPr/>
    </dgm:pt>
    <dgm:pt modelId="{0BE7490E-9E74-4828-84D7-992748996FDD}" type="pres">
      <dgm:prSet presAssocID="{8F285982-C505-4175-B63F-47EEB17EE6D7}" presName="parentText" presStyleLbl="node1" presStyleIdx="4" presStyleCnt="5">
        <dgm:presLayoutVars>
          <dgm:chMax val="0"/>
          <dgm:bulletEnabled val="1"/>
        </dgm:presLayoutVars>
      </dgm:prSet>
      <dgm:spPr/>
    </dgm:pt>
  </dgm:ptLst>
  <dgm:cxnLst>
    <dgm:cxn modelId="{F63701F7-B91F-45E8-A5FB-B6AAD9E95D87}" type="presOf" srcId="{1D859D2D-1FAD-4A47-AB51-35074545F74D}" destId="{ECFB7F62-5C40-407C-8A07-2B6784096102}" srcOrd="0" destOrd="0" presId="urn:microsoft.com/office/officeart/2005/8/layout/vList2"/>
    <dgm:cxn modelId="{198209B2-E78E-4921-8783-A7DDC922D16A}" type="presOf" srcId="{357CA30A-2F3D-42BD-94DE-D9094FDC1B3E}" destId="{D9EC2DF7-3405-4BA6-A662-4769EA45E711}" srcOrd="0" destOrd="0" presId="urn:microsoft.com/office/officeart/2005/8/layout/vList2"/>
    <dgm:cxn modelId="{93CD7AB3-4C4E-4E58-A481-B82110AC076D}" type="presOf" srcId="{3E67AE34-8B77-46C3-8D7B-61209D831EEF}" destId="{27663DC7-F2FD-44D4-BBDE-EDC74A6EC518}" srcOrd="0" destOrd="0" presId="urn:microsoft.com/office/officeart/2005/8/layout/vList2"/>
    <dgm:cxn modelId="{43AB5928-B22F-483A-B55B-1986B653D9DC}" type="presOf" srcId="{8F285982-C505-4175-B63F-47EEB17EE6D7}" destId="{0BE7490E-9E74-4828-84D7-992748996FDD}" srcOrd="0" destOrd="0" presId="urn:microsoft.com/office/officeart/2005/8/layout/vList2"/>
    <dgm:cxn modelId="{42F0FE57-4A98-4FB2-86D5-391A962C09ED}" type="presOf" srcId="{D5609B7D-AF9E-4CF1-B0DC-3509E38A3159}" destId="{E3254989-BB5F-4869-9666-73EBC7511165}" srcOrd="0" destOrd="0" presId="urn:microsoft.com/office/officeart/2005/8/layout/vList2"/>
    <dgm:cxn modelId="{0B4B403C-ADFE-489A-AA21-AAAAF7D9B10D}" srcId="{1D859D2D-1FAD-4A47-AB51-35074545F74D}" destId="{8F285982-C505-4175-B63F-47EEB17EE6D7}" srcOrd="4" destOrd="0" parTransId="{C2814804-8A75-485D-8C18-D57F30B85BC1}" sibTransId="{DC84D91F-F106-49A5-BC12-79514A6266C6}"/>
    <dgm:cxn modelId="{23964CC5-06C9-4615-937C-2211214D3364}" srcId="{1D859D2D-1FAD-4A47-AB51-35074545F74D}" destId="{D5609B7D-AF9E-4CF1-B0DC-3509E38A3159}" srcOrd="1" destOrd="0" parTransId="{554F45EA-3A58-43AF-9B99-BEFC506B3BF2}" sibTransId="{5836AACE-E77E-4FF8-BE7C-CCD87767B45A}"/>
    <dgm:cxn modelId="{BEE9873E-857F-496F-B73C-C385E2F94943}" srcId="{1D859D2D-1FAD-4A47-AB51-35074545F74D}" destId="{357CA30A-2F3D-42BD-94DE-D9094FDC1B3E}" srcOrd="3" destOrd="0" parTransId="{2774E82E-DF8F-4478-9E00-5F75827A974B}" sibTransId="{FA387DAE-A4BD-44A2-B46D-E100177FB4B8}"/>
    <dgm:cxn modelId="{AC94B791-00C1-4DD7-AC2A-6FA5D990E366}" srcId="{1D859D2D-1FAD-4A47-AB51-35074545F74D}" destId="{358A769A-2CB5-4B1C-85DA-206D6CAC1E3D}" srcOrd="2" destOrd="0" parTransId="{15618767-88AA-4261-A6F7-4B44F825EC33}" sibTransId="{309A9C4E-19B7-40F2-BB4E-62AB5E123237}"/>
    <dgm:cxn modelId="{03120E08-0B95-423A-9B07-0A2CAFAC77E6}" srcId="{1D859D2D-1FAD-4A47-AB51-35074545F74D}" destId="{3E67AE34-8B77-46C3-8D7B-61209D831EEF}" srcOrd="0" destOrd="0" parTransId="{9621B014-D503-48EB-AD97-D261D8953378}" sibTransId="{FFECECB3-8776-4524-819D-539B7D7D541F}"/>
    <dgm:cxn modelId="{4AB59DFF-D6FB-4D68-AAED-AC3D96FDF73B}" type="presOf" srcId="{358A769A-2CB5-4B1C-85DA-206D6CAC1E3D}" destId="{3347C33B-A9C3-44B5-B11C-6880C1953BE7}" srcOrd="0" destOrd="0" presId="urn:microsoft.com/office/officeart/2005/8/layout/vList2"/>
    <dgm:cxn modelId="{EB079B96-DAB5-4183-8CA2-04938C14986F}" type="presParOf" srcId="{ECFB7F62-5C40-407C-8A07-2B6784096102}" destId="{27663DC7-F2FD-44D4-BBDE-EDC74A6EC518}" srcOrd="0" destOrd="0" presId="urn:microsoft.com/office/officeart/2005/8/layout/vList2"/>
    <dgm:cxn modelId="{0952D10D-5131-48A1-AC53-DF078CD2A41C}" type="presParOf" srcId="{ECFB7F62-5C40-407C-8A07-2B6784096102}" destId="{2F6E6EEE-6D59-4A63-96A3-F197C96EF79D}" srcOrd="1" destOrd="0" presId="urn:microsoft.com/office/officeart/2005/8/layout/vList2"/>
    <dgm:cxn modelId="{B7C45BB6-D7C3-423F-8991-2B8F53849A9C}" type="presParOf" srcId="{ECFB7F62-5C40-407C-8A07-2B6784096102}" destId="{E3254989-BB5F-4869-9666-73EBC7511165}" srcOrd="2" destOrd="0" presId="urn:microsoft.com/office/officeart/2005/8/layout/vList2"/>
    <dgm:cxn modelId="{3BB52A11-A250-4581-8808-8DB0719020F5}" type="presParOf" srcId="{ECFB7F62-5C40-407C-8A07-2B6784096102}" destId="{17191F74-CBA3-4D8D-B235-01D969BD7C7B}" srcOrd="3" destOrd="0" presId="urn:microsoft.com/office/officeart/2005/8/layout/vList2"/>
    <dgm:cxn modelId="{CFFD05C4-57CB-4233-9063-245F6DE853E0}" type="presParOf" srcId="{ECFB7F62-5C40-407C-8A07-2B6784096102}" destId="{3347C33B-A9C3-44B5-B11C-6880C1953BE7}" srcOrd="4" destOrd="0" presId="urn:microsoft.com/office/officeart/2005/8/layout/vList2"/>
    <dgm:cxn modelId="{581F0693-516D-4821-9B96-98E45DA7B2E9}" type="presParOf" srcId="{ECFB7F62-5C40-407C-8A07-2B6784096102}" destId="{FC9D62A0-6E6B-4364-A3BD-B44C14548890}" srcOrd="5" destOrd="0" presId="urn:microsoft.com/office/officeart/2005/8/layout/vList2"/>
    <dgm:cxn modelId="{0DD0C881-E07C-43B7-9A5D-9AF4C90FC5CE}" type="presParOf" srcId="{ECFB7F62-5C40-407C-8A07-2B6784096102}" destId="{D9EC2DF7-3405-4BA6-A662-4769EA45E711}" srcOrd="6" destOrd="0" presId="urn:microsoft.com/office/officeart/2005/8/layout/vList2"/>
    <dgm:cxn modelId="{B5053C24-E6D2-4D80-A7BE-20D31EFBC1AE}" type="presParOf" srcId="{ECFB7F62-5C40-407C-8A07-2B6784096102}" destId="{C9C5E331-318D-442E-96DC-3B0804EFFE02}" srcOrd="7" destOrd="0" presId="urn:microsoft.com/office/officeart/2005/8/layout/vList2"/>
    <dgm:cxn modelId="{44C27AE7-D014-4CA9-9ECF-EBC1BB34ED4A}" type="presParOf" srcId="{ECFB7F62-5C40-407C-8A07-2B6784096102}" destId="{0BE7490E-9E74-4828-84D7-992748996F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E0FE9-45AB-4141-9C92-CCE620703E9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zh-CN" altLang="en-US"/>
        </a:p>
      </dgm:t>
    </dgm:pt>
    <dgm:pt modelId="{56542A7D-BE8D-46F6-A554-46C5CCD5A884}">
      <dgm:prSet phldr="0" custT="1"/>
      <dgm:spPr/>
      <dgm:t>
        <a:bodyPr vert="horz" wrap="square"/>
        <a:p>
          <a:pPr rtl="0">
            <a:lnSpc>
              <a:spcPct val="100000"/>
            </a:lnSpc>
            <a:spcBef>
              <a:spcPct val="0"/>
            </a:spcBef>
            <a:spcAft>
              <a:spcPct val="35000"/>
            </a:spcAft>
          </a:pPr>
          <a:r>
            <a:rPr lang="zh-CN" sz="24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功利型角色：</a:t>
          </a:r>
          <a:r>
            <a:rPr lang="zh-CN" sz="2400" dirty="0" smtClean="0">
              <a:latin typeface="黑体" panose="02010609060101010101" pitchFamily="49" charset="-122"/>
              <a:ea typeface="黑体" panose="02010609060101010101" pitchFamily="49" charset="-122"/>
            </a:rPr>
            <a:t>以追求经济效益和实际利益为目标，如商人、企业家、经营者等，主要发挥实现效率目标的功能。</a:t>
          </a:r>
          <a:r>
            <a:rPr lang="zh-CN" sz="2400" dirty="0" smtClean="0">
              <a:latin typeface="黑体" panose="02010609060101010101" pitchFamily="49" charset="-122"/>
              <a:ea typeface="黑体" panose="02010609060101010101" pitchFamily="49" charset="-122"/>
            </a:rPr>
            <a:t/>
          </a:r>
          <a:endParaRPr lang="zh-CN" sz="2400" dirty="0" smtClean="0">
            <a:latin typeface="黑体" panose="02010609060101010101" pitchFamily="49" charset="-122"/>
            <a:ea typeface="黑体" panose="02010609060101010101" pitchFamily="49" charset="-122"/>
          </a:endParaRPr>
        </a:p>
      </dgm:t>
    </dgm:pt>
    <dgm:pt modelId="{E0C6B92F-65B1-4891-B6CE-FDF384A83834}" cxnId="{97F473FB-A6F8-44B5-91F1-F8C558289A7E}" type="parTrans">
      <dgm:prSet/>
      <dgm:spPr/>
      <dgm:t>
        <a:bodyPr/>
        <a:lstStyle/>
        <a:p>
          <a:endParaRPr lang="zh-CN" altLang="en-US"/>
        </a:p>
      </dgm:t>
    </dgm:pt>
    <dgm:pt modelId="{1984620F-7C2D-48A6-AA65-843069487A00}" cxnId="{97F473FB-A6F8-44B5-91F1-F8C558289A7E}" type="sibTrans">
      <dgm:prSet/>
      <dgm:spPr/>
      <dgm:t>
        <a:bodyPr/>
        <a:lstStyle/>
        <a:p>
          <a:endParaRPr lang="zh-CN" altLang="en-US"/>
        </a:p>
      </dgm:t>
    </dgm:pt>
    <dgm:pt modelId="{A7EA619E-ED58-490E-B543-6C278810F90A}">
      <dgm:prSet/>
      <dgm:spPr/>
      <dgm:t>
        <a:bodyPr/>
        <a:lstStyle/>
        <a:p>
          <a:pPr rtl="0"/>
          <a:r>
            <a:rPr lang="zh-CN"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表现型角色：</a:t>
          </a:r>
          <a:r>
            <a:rPr lang="zh-CN" dirty="0" smtClean="0">
              <a:latin typeface="黑体" panose="02010609060101010101" pitchFamily="49" charset="-122"/>
              <a:ea typeface="黑体" panose="02010609060101010101" pitchFamily="49" charset="-122"/>
            </a:rPr>
            <a:t>以表现社会制度与秩序、某种社会价值观念、思想信仰或道德情操等为目的，如艺术家、教授、宗教信徒、公务员等，主要发挥表现社会公平的功能。 </a:t>
          </a:r>
          <a:endParaRPr lang="zh-CN" dirty="0">
            <a:latin typeface="黑体" panose="02010609060101010101" pitchFamily="49" charset="-122"/>
            <a:ea typeface="黑体" panose="02010609060101010101" pitchFamily="49" charset="-122"/>
          </a:endParaRPr>
        </a:p>
      </dgm:t>
    </dgm:pt>
    <dgm:pt modelId="{BAFF1B52-1743-4A7E-87B3-F557E7FC2C49}" cxnId="{747F3100-EAA3-459B-A9AB-F4BC72EDFB82}" type="parTrans">
      <dgm:prSet/>
      <dgm:spPr/>
      <dgm:t>
        <a:bodyPr/>
        <a:lstStyle/>
        <a:p>
          <a:endParaRPr lang="zh-CN" altLang="en-US"/>
        </a:p>
      </dgm:t>
    </dgm:pt>
    <dgm:pt modelId="{4A6ABD01-AE8A-4943-AF89-FE7B6C274CFE}" cxnId="{747F3100-EAA3-459B-A9AB-F4BC72EDFB82}" type="sibTrans">
      <dgm:prSet/>
      <dgm:spPr/>
      <dgm:t>
        <a:bodyPr/>
        <a:lstStyle/>
        <a:p>
          <a:endParaRPr lang="zh-CN" altLang="en-US"/>
        </a:p>
      </dgm:t>
    </dgm:pt>
    <dgm:pt modelId="{8AEF1248-EACC-4CCA-B47C-B2A37241B4B5}" type="pres">
      <dgm:prSet presAssocID="{685E0FE9-45AB-4141-9C92-CCE620703E93}" presName="linear" presStyleCnt="0">
        <dgm:presLayoutVars>
          <dgm:animLvl val="lvl"/>
          <dgm:resizeHandles val="exact"/>
        </dgm:presLayoutVars>
      </dgm:prSet>
      <dgm:spPr/>
    </dgm:pt>
    <dgm:pt modelId="{E4C3F1D1-4757-4CF8-8806-C4B0F40A53F6}" type="pres">
      <dgm:prSet presAssocID="{56542A7D-BE8D-46F6-A554-46C5CCD5A884}" presName="parentText" presStyleLbl="node1" presStyleIdx="0" presStyleCnt="2" custScaleY="44251" custLinFactNeighborY="-91906">
        <dgm:presLayoutVars>
          <dgm:chMax val="0"/>
          <dgm:bulletEnabled val="1"/>
        </dgm:presLayoutVars>
      </dgm:prSet>
      <dgm:spPr/>
    </dgm:pt>
    <dgm:pt modelId="{6245A708-1D98-42D3-A804-2407AE907B8A}" type="pres">
      <dgm:prSet presAssocID="{1984620F-7C2D-48A6-AA65-843069487A00}" presName="spacer" presStyleCnt="0"/>
      <dgm:spPr/>
    </dgm:pt>
    <dgm:pt modelId="{B56FE05D-2C96-4DB3-B65B-B46014C4A77E}" type="pres">
      <dgm:prSet presAssocID="{A7EA619E-ED58-490E-B543-6C278810F90A}" presName="parentText" presStyleLbl="node1" presStyleIdx="1" presStyleCnt="2" custScaleY="41994">
        <dgm:presLayoutVars>
          <dgm:chMax val="0"/>
          <dgm:bulletEnabled val="1"/>
        </dgm:presLayoutVars>
      </dgm:prSet>
      <dgm:spPr/>
    </dgm:pt>
  </dgm:ptLst>
  <dgm:cxnLst>
    <dgm:cxn modelId="{97F473FB-A6F8-44B5-91F1-F8C558289A7E}" srcId="{685E0FE9-45AB-4141-9C92-CCE620703E93}" destId="{56542A7D-BE8D-46F6-A554-46C5CCD5A884}" srcOrd="0" destOrd="0" parTransId="{E0C6B92F-65B1-4891-B6CE-FDF384A83834}" sibTransId="{1984620F-7C2D-48A6-AA65-843069487A00}"/>
    <dgm:cxn modelId="{747F3100-EAA3-459B-A9AB-F4BC72EDFB82}" srcId="{685E0FE9-45AB-4141-9C92-CCE620703E93}" destId="{A7EA619E-ED58-490E-B543-6C278810F90A}" srcOrd="1" destOrd="0" parTransId="{BAFF1B52-1743-4A7E-87B3-F557E7FC2C49}" sibTransId="{4A6ABD01-AE8A-4943-AF89-FE7B6C274CFE}"/>
    <dgm:cxn modelId="{56973BFD-BD07-4D44-9287-9084C194F138}" type="presOf" srcId="{685E0FE9-45AB-4141-9C92-CCE620703E93}" destId="{8AEF1248-EACC-4CCA-B47C-B2A37241B4B5}" srcOrd="0" destOrd="0" presId="urn:microsoft.com/office/officeart/2005/8/layout/vList2"/>
    <dgm:cxn modelId="{D86253B3-8136-4EC8-A6A8-1DCB678103AA}" type="presParOf" srcId="{8AEF1248-EACC-4CCA-B47C-B2A37241B4B5}" destId="{E4C3F1D1-4757-4CF8-8806-C4B0F40A53F6}" srcOrd="0" destOrd="0" presId="urn:microsoft.com/office/officeart/2005/8/layout/vList2"/>
    <dgm:cxn modelId="{AE9E294A-EE6B-41FE-B058-BD2D24BF8622}" type="presOf" srcId="{56542A7D-BE8D-46F6-A554-46C5CCD5A884}" destId="{E4C3F1D1-4757-4CF8-8806-C4B0F40A53F6}" srcOrd="0" destOrd="0" presId="urn:microsoft.com/office/officeart/2005/8/layout/vList2"/>
    <dgm:cxn modelId="{19ACCD78-3C74-48DA-932D-5000CDE0EE03}" type="presParOf" srcId="{8AEF1248-EACC-4CCA-B47C-B2A37241B4B5}" destId="{6245A708-1D98-42D3-A804-2407AE907B8A}" srcOrd="1" destOrd="0" presId="urn:microsoft.com/office/officeart/2005/8/layout/vList2"/>
    <dgm:cxn modelId="{A8A97590-40AD-4B87-BE4B-50C093485175}" type="presParOf" srcId="{8AEF1248-EACC-4CCA-B47C-B2A37241B4B5}" destId="{B56FE05D-2C96-4DB3-B65B-B46014C4A77E}" srcOrd="2" destOrd="0" presId="urn:microsoft.com/office/officeart/2005/8/layout/vList2"/>
    <dgm:cxn modelId="{55F7419A-192F-4AB2-B32B-301893E4E538}" type="presOf" srcId="{A7EA619E-ED58-490E-B543-6C278810F90A}" destId="{B56FE05D-2C96-4DB3-B65B-B46014C4A77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8EA429-F8A9-4F0B-80EB-F5C18045F40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zh-CN" altLang="en-US"/>
        </a:p>
      </dgm:t>
    </dgm:pt>
    <dgm:pt modelId="{9C74C054-642D-4CA1-A2EA-59236918CF45}">
      <dgm:prSet custT="1"/>
      <dgm:spPr/>
      <dgm:t>
        <a:bodyPr/>
        <a:lstStyle/>
        <a:p>
          <a:pPr rtl="0"/>
          <a:r>
            <a:rPr lang="zh-CN" sz="24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支配角色：</a:t>
          </a:r>
          <a:r>
            <a:rPr lang="zh-CN" sz="2400" dirty="0" smtClean="0">
              <a:latin typeface="黑体" panose="02010609060101010101" pitchFamily="49" charset="-122"/>
              <a:ea typeface="黑体" panose="02010609060101010101" pitchFamily="49" charset="-122"/>
            </a:rPr>
            <a:t>互动中处于支配地位</a:t>
          </a:r>
          <a:r>
            <a:rPr lang="en-US" sz="2400" dirty="0" smtClean="0">
              <a:latin typeface="黑体" panose="02010609060101010101" pitchFamily="49" charset="-122"/>
              <a:ea typeface="黑体" panose="02010609060101010101" pitchFamily="49" charset="-122"/>
            </a:rPr>
            <a:t>,</a:t>
          </a:r>
          <a:r>
            <a:rPr lang="zh-CN" sz="2400" dirty="0" smtClean="0">
              <a:latin typeface="黑体" panose="02010609060101010101" pitchFamily="49" charset="-122"/>
              <a:ea typeface="黑体" panose="02010609060101010101" pitchFamily="49" charset="-122"/>
            </a:rPr>
            <a:t>极力维持现状以维护其既得的权力。</a:t>
          </a:r>
          <a:endParaRPr lang="zh-CN" sz="2400" dirty="0">
            <a:latin typeface="黑体" panose="02010609060101010101" pitchFamily="49" charset="-122"/>
            <a:ea typeface="黑体" panose="02010609060101010101" pitchFamily="49" charset="-122"/>
          </a:endParaRPr>
        </a:p>
      </dgm:t>
    </dgm:pt>
    <dgm:pt modelId="{9F96C5C1-0936-4BB4-A1FE-32A2493918CA}" cxnId="{D3FB7D9F-B13F-4CF2-97E0-B95259A32465}" type="parTrans">
      <dgm:prSet/>
      <dgm:spPr/>
      <dgm:t>
        <a:bodyPr/>
        <a:lstStyle/>
        <a:p>
          <a:endParaRPr lang="zh-CN" altLang="en-US" sz="3200">
            <a:latin typeface="黑体" panose="02010609060101010101" pitchFamily="49" charset="-122"/>
            <a:ea typeface="黑体" panose="02010609060101010101" pitchFamily="49" charset="-122"/>
          </a:endParaRPr>
        </a:p>
      </dgm:t>
    </dgm:pt>
    <dgm:pt modelId="{DE8289D3-1319-44DF-A8D3-693F6E384C6F}" cxnId="{D3FB7D9F-B13F-4CF2-97E0-B95259A32465}" type="sibTrans">
      <dgm:prSet/>
      <dgm:spPr/>
      <dgm:t>
        <a:bodyPr/>
        <a:lstStyle/>
        <a:p>
          <a:endParaRPr lang="zh-CN" altLang="en-US" sz="3200">
            <a:latin typeface="黑体" panose="02010609060101010101" pitchFamily="49" charset="-122"/>
            <a:ea typeface="黑体" panose="02010609060101010101" pitchFamily="49" charset="-122"/>
          </a:endParaRPr>
        </a:p>
      </dgm:t>
    </dgm:pt>
    <dgm:pt modelId="{5A7934DB-49CC-4E7C-B06D-054D063910F8}">
      <dgm:prSet custT="1"/>
      <dgm:spPr/>
      <dgm:t>
        <a:bodyPr/>
        <a:lstStyle/>
        <a:p>
          <a:pPr rtl="0"/>
          <a:r>
            <a:rPr lang="zh-CN" sz="2400" b="1"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受支配角色：</a:t>
          </a:r>
          <a:r>
            <a:rPr lang="zh-CN" sz="2400" smtClean="0">
              <a:latin typeface="黑体" panose="02010609060101010101" pitchFamily="49" charset="-122"/>
              <a:ea typeface="黑体" panose="02010609060101010101" pitchFamily="49" charset="-122"/>
            </a:rPr>
            <a:t>互动中处于被支配地位</a:t>
          </a:r>
          <a:r>
            <a:rPr lang="en-US" sz="2400" smtClean="0">
              <a:latin typeface="黑体" panose="02010609060101010101" pitchFamily="49" charset="-122"/>
              <a:ea typeface="黑体" panose="02010609060101010101" pitchFamily="49" charset="-122"/>
            </a:rPr>
            <a:t>,</a:t>
          </a:r>
          <a:r>
            <a:rPr lang="zh-CN" sz="2400" smtClean="0">
              <a:latin typeface="黑体" panose="02010609060101010101" pitchFamily="49" charset="-122"/>
              <a:ea typeface="黑体" panose="02010609060101010101" pitchFamily="49" charset="-122"/>
            </a:rPr>
            <a:t>设法改善受人约束和限制的现状以获得权力。</a:t>
          </a:r>
          <a:endParaRPr lang="zh-CN" sz="2400" dirty="0">
            <a:latin typeface="黑体" panose="02010609060101010101" pitchFamily="49" charset="-122"/>
            <a:ea typeface="黑体" panose="02010609060101010101" pitchFamily="49" charset="-122"/>
          </a:endParaRPr>
        </a:p>
      </dgm:t>
    </dgm:pt>
    <dgm:pt modelId="{6DD0C840-CDAD-4CF1-A3C3-443D8CA0988C}" cxnId="{FBFF4243-5252-479B-9E79-97F3BA0A6EBB}" type="parTrans">
      <dgm:prSet/>
      <dgm:spPr/>
      <dgm:t>
        <a:bodyPr/>
        <a:lstStyle/>
        <a:p>
          <a:endParaRPr lang="zh-CN" altLang="en-US" sz="3200">
            <a:latin typeface="黑体" panose="02010609060101010101" pitchFamily="49" charset="-122"/>
            <a:ea typeface="黑体" panose="02010609060101010101" pitchFamily="49" charset="-122"/>
          </a:endParaRPr>
        </a:p>
      </dgm:t>
    </dgm:pt>
    <dgm:pt modelId="{4108BDF4-BA2A-4F69-8C1A-7834F8233557}" cxnId="{FBFF4243-5252-479B-9E79-97F3BA0A6EBB}" type="sibTrans">
      <dgm:prSet/>
      <dgm:spPr/>
      <dgm:t>
        <a:bodyPr/>
        <a:lstStyle/>
        <a:p>
          <a:endParaRPr lang="zh-CN" altLang="en-US" sz="3200">
            <a:latin typeface="黑体" panose="02010609060101010101" pitchFamily="49" charset="-122"/>
            <a:ea typeface="黑体" panose="02010609060101010101" pitchFamily="49" charset="-122"/>
          </a:endParaRPr>
        </a:p>
      </dgm:t>
    </dgm:pt>
    <dgm:pt modelId="{BB442F82-F2D4-48F4-B13A-1B457BDF74BA}" type="pres">
      <dgm:prSet presAssocID="{DD8EA429-F8A9-4F0B-80EB-F5C18045F406}" presName="linear" presStyleCnt="0">
        <dgm:presLayoutVars>
          <dgm:animLvl val="lvl"/>
          <dgm:resizeHandles val="exact"/>
        </dgm:presLayoutVars>
      </dgm:prSet>
      <dgm:spPr/>
    </dgm:pt>
    <dgm:pt modelId="{357B7D3C-66D8-4904-8C74-03D43F44B0D3}" type="pres">
      <dgm:prSet presAssocID="{9C74C054-642D-4CA1-A2EA-59236918CF45}" presName="parentText" presStyleLbl="node1" presStyleIdx="0" presStyleCnt="2" custScaleY="168072" custLinFactY="-35925" custLinFactNeighborY="-100000">
        <dgm:presLayoutVars>
          <dgm:chMax val="0"/>
          <dgm:bulletEnabled val="1"/>
        </dgm:presLayoutVars>
      </dgm:prSet>
      <dgm:spPr/>
    </dgm:pt>
    <dgm:pt modelId="{FD50D1FF-9E2F-4FB3-84E2-B7CE1D9B7DE3}" type="pres">
      <dgm:prSet presAssocID="{DE8289D3-1319-44DF-A8D3-693F6E384C6F}" presName="spacer" presStyleCnt="0"/>
      <dgm:spPr/>
    </dgm:pt>
    <dgm:pt modelId="{95111E3E-3821-4889-A021-85A06F29FCE2}" type="pres">
      <dgm:prSet presAssocID="{5A7934DB-49CC-4E7C-B06D-054D063910F8}" presName="parentText" presStyleLbl="node1" presStyleIdx="1" presStyleCnt="2" custScaleY="161100">
        <dgm:presLayoutVars>
          <dgm:chMax val="0"/>
          <dgm:bulletEnabled val="1"/>
        </dgm:presLayoutVars>
      </dgm:prSet>
      <dgm:spPr/>
    </dgm:pt>
  </dgm:ptLst>
  <dgm:cxnLst>
    <dgm:cxn modelId="{D3FB7D9F-B13F-4CF2-97E0-B95259A32465}" srcId="{DD8EA429-F8A9-4F0B-80EB-F5C18045F406}" destId="{9C74C054-642D-4CA1-A2EA-59236918CF45}" srcOrd="0" destOrd="0" parTransId="{9F96C5C1-0936-4BB4-A1FE-32A2493918CA}" sibTransId="{DE8289D3-1319-44DF-A8D3-693F6E384C6F}"/>
    <dgm:cxn modelId="{3D6C7BA2-E17A-4C1D-83C0-27F9995B61E8}" type="presOf" srcId="{5A7934DB-49CC-4E7C-B06D-054D063910F8}" destId="{95111E3E-3821-4889-A021-85A06F29FCE2}" srcOrd="0" destOrd="0" presId="urn:microsoft.com/office/officeart/2005/8/layout/vList2"/>
    <dgm:cxn modelId="{FBFF4243-5252-479B-9E79-97F3BA0A6EBB}" srcId="{DD8EA429-F8A9-4F0B-80EB-F5C18045F406}" destId="{5A7934DB-49CC-4E7C-B06D-054D063910F8}" srcOrd="1" destOrd="0" parTransId="{6DD0C840-CDAD-4CF1-A3C3-443D8CA0988C}" sibTransId="{4108BDF4-BA2A-4F69-8C1A-7834F8233557}"/>
    <dgm:cxn modelId="{6DF37FD7-6DC8-4546-92AF-8A4D1B801E08}" type="presOf" srcId="{DD8EA429-F8A9-4F0B-80EB-F5C18045F406}" destId="{BB442F82-F2D4-48F4-B13A-1B457BDF74BA}" srcOrd="0" destOrd="0" presId="urn:microsoft.com/office/officeart/2005/8/layout/vList2"/>
    <dgm:cxn modelId="{0197303F-CDA8-4456-B2F2-1D3CE3F21DE1}" type="presOf" srcId="{9C74C054-642D-4CA1-A2EA-59236918CF45}" destId="{357B7D3C-66D8-4904-8C74-03D43F44B0D3}" srcOrd="0" destOrd="0" presId="urn:microsoft.com/office/officeart/2005/8/layout/vList2"/>
    <dgm:cxn modelId="{B600E62F-AC25-4C02-A8CF-D14E0F5322B6}" type="presParOf" srcId="{BB442F82-F2D4-48F4-B13A-1B457BDF74BA}" destId="{357B7D3C-66D8-4904-8C74-03D43F44B0D3}" srcOrd="0" destOrd="0" presId="urn:microsoft.com/office/officeart/2005/8/layout/vList2"/>
    <dgm:cxn modelId="{7CFDE220-67E8-4308-9688-02D8C2669317}" type="presParOf" srcId="{BB442F82-F2D4-48F4-B13A-1B457BDF74BA}" destId="{FD50D1FF-9E2F-4FB3-84E2-B7CE1D9B7DE3}" srcOrd="1" destOrd="0" presId="urn:microsoft.com/office/officeart/2005/8/layout/vList2"/>
    <dgm:cxn modelId="{4B99C65A-5921-42E7-B26C-4E3E60A3C63B}" type="presParOf" srcId="{BB442F82-F2D4-48F4-B13A-1B457BDF74BA}" destId="{95111E3E-3821-4889-A021-85A06F29FC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11E644-785C-4B6E-95BE-143644B9A8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CB6D2319-BD56-4CE7-B989-54881F59EC84}">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algn="l" rtl="0"/>
          <a:r>
            <a:rPr lang="zh-CN" sz="2400" b="1" dirty="0" smtClean="0">
              <a:latin typeface="黑体" panose="02010609060101010101" pitchFamily="49" charset="-122"/>
              <a:ea typeface="黑体" panose="02010609060101010101" pitchFamily="49" charset="-122"/>
            </a:rPr>
            <a:t>在现实社会中</a:t>
          </a:r>
          <a:r>
            <a:rPr lang="en-US" sz="2400" b="1" dirty="0" smtClean="0">
              <a:latin typeface="黑体" panose="02010609060101010101" pitchFamily="49" charset="-122"/>
              <a:ea typeface="黑体" panose="02010609060101010101" pitchFamily="49" charset="-122"/>
            </a:rPr>
            <a:t>,</a:t>
          </a:r>
          <a:r>
            <a:rPr lang="zh-CN" sz="2400" b="1" dirty="0" smtClean="0">
              <a:latin typeface="黑体" panose="02010609060101010101" pitchFamily="49" charset="-122"/>
              <a:ea typeface="黑体" panose="02010609060101010101" pitchFamily="49" charset="-122"/>
            </a:rPr>
            <a:t>这两种角色必然要建立符合自己利益的群体，各有方针、计划和目标。</a:t>
          </a:r>
          <a:r>
            <a:rPr lang="zh-CN" sz="2400" b="1" dirty="0" smtClean="0">
              <a:latin typeface="黑体" panose="02010609060101010101" pitchFamily="49" charset="-122"/>
              <a:ea typeface="黑体" panose="02010609060101010101" pitchFamily="49" charset="-122"/>
            </a:rPr>
            <a:t>这两种角色始终处于动态的发展变化之中，一旦固有的平衡遭到破坏，原有的角色就可能发生转换。</a:t>
          </a:r>
          <a:endParaRPr lang="zh-CN" sz="2400" dirty="0">
            <a:latin typeface="黑体" panose="02010609060101010101" pitchFamily="49" charset="-122"/>
            <a:ea typeface="黑体" panose="02010609060101010101" pitchFamily="49" charset="-122"/>
          </a:endParaRPr>
        </a:p>
      </dgm:t>
    </dgm:pt>
    <dgm:pt modelId="{DFAFC339-912D-45D6-B792-FBF7B296E961}" cxnId="{DDB49ED7-11EA-4B9C-9CD7-E17E5C5EC198}" type="parTrans">
      <dgm:prSet/>
      <dgm:spPr/>
      <dgm:t>
        <a:bodyPr/>
        <a:lstStyle/>
        <a:p>
          <a:endParaRPr lang="zh-CN" altLang="en-US">
            <a:latin typeface="黑体" panose="02010609060101010101" pitchFamily="49" charset="-122"/>
            <a:ea typeface="黑体" panose="02010609060101010101" pitchFamily="49" charset="-122"/>
          </a:endParaRPr>
        </a:p>
      </dgm:t>
    </dgm:pt>
    <dgm:pt modelId="{1DB684CB-E3B1-483D-9138-FD146D6843DD}" cxnId="{DDB49ED7-11EA-4B9C-9CD7-E17E5C5EC198}" type="sibTrans">
      <dgm:prSet/>
      <dgm:spPr/>
      <dgm:t>
        <a:bodyPr/>
        <a:lstStyle/>
        <a:p>
          <a:endParaRPr lang="zh-CN" altLang="en-US">
            <a:latin typeface="黑体" panose="02010609060101010101" pitchFamily="49" charset="-122"/>
            <a:ea typeface="黑体" panose="02010609060101010101" pitchFamily="49" charset="-122"/>
          </a:endParaRPr>
        </a:p>
      </dgm:t>
    </dgm:pt>
    <dgm:pt modelId="{E5CAA3E0-134C-450E-9CF4-D13BB648ACFC}" type="pres">
      <dgm:prSet presAssocID="{1611E644-785C-4B6E-95BE-143644B9A8E3}" presName="Name0" presStyleCnt="0">
        <dgm:presLayoutVars>
          <dgm:dir/>
          <dgm:animLvl val="lvl"/>
          <dgm:resizeHandles val="exact"/>
        </dgm:presLayoutVars>
      </dgm:prSet>
      <dgm:spPr/>
    </dgm:pt>
    <dgm:pt modelId="{9AC3B666-BBE7-479F-83F1-B11F7BF8D28A}" type="pres">
      <dgm:prSet presAssocID="{CB6D2319-BD56-4CE7-B989-54881F59EC84}" presName="linNode" presStyleCnt="0"/>
      <dgm:spPr/>
    </dgm:pt>
    <dgm:pt modelId="{27E2CFF7-5082-4E4C-BC1E-CA4AEA9878D6}" type="pres">
      <dgm:prSet presAssocID="{CB6D2319-BD56-4CE7-B989-54881F59EC84}" presName="parentText" presStyleLbl="node1" presStyleIdx="0" presStyleCnt="1" custScaleX="277507" custLinFactNeighborX="-2259" custLinFactNeighborY="-49">
        <dgm:presLayoutVars>
          <dgm:chMax val="1"/>
          <dgm:bulletEnabled val="1"/>
        </dgm:presLayoutVars>
      </dgm:prSet>
      <dgm:spPr/>
      <dgm:t>
        <a:bodyPr/>
        <a:lstStyle/>
        <a:p>
          <a:endParaRPr lang="zh-CN" altLang="en-US"/>
        </a:p>
      </dgm:t>
    </dgm:pt>
  </dgm:ptLst>
  <dgm:cxnLst>
    <dgm:cxn modelId="{DDB49ED7-11EA-4B9C-9CD7-E17E5C5EC198}" srcId="{1611E644-785C-4B6E-95BE-143644B9A8E3}" destId="{CB6D2319-BD56-4CE7-B989-54881F59EC84}" srcOrd="0" destOrd="0" parTransId="{DFAFC339-912D-45D6-B792-FBF7B296E961}" sibTransId="{1DB684CB-E3B1-483D-9138-FD146D6843DD}"/>
    <dgm:cxn modelId="{C432DD34-34DE-4CB6-BB8A-0D719868DF53}" type="presOf" srcId="{1611E644-785C-4B6E-95BE-143644B9A8E3}" destId="{E5CAA3E0-134C-450E-9CF4-D13BB648ACFC}" srcOrd="0" destOrd="0" presId="urn:microsoft.com/office/officeart/2005/8/layout/vList5"/>
    <dgm:cxn modelId="{812FC341-5FA8-4526-86CC-2CCD14F0221A}" type="presOf" srcId="{CB6D2319-BD56-4CE7-B989-54881F59EC84}" destId="{27E2CFF7-5082-4E4C-BC1E-CA4AEA9878D6}" srcOrd="0" destOrd="0" presId="urn:microsoft.com/office/officeart/2005/8/layout/vList5"/>
    <dgm:cxn modelId="{2E862D12-6AEA-4806-8C43-434F1F1CA7EF}" type="presParOf" srcId="{E5CAA3E0-134C-450E-9CF4-D13BB648ACFC}" destId="{9AC3B666-BBE7-479F-83F1-B11F7BF8D28A}" srcOrd="0" destOrd="0" presId="urn:microsoft.com/office/officeart/2005/8/layout/vList5"/>
    <dgm:cxn modelId="{CA580DF1-D71A-45F5-BEF7-137EB218F0DF}" type="presParOf" srcId="{9AC3B666-BBE7-479F-83F1-B11F7BF8D28A}" destId="{27E2CFF7-5082-4E4C-BC1E-CA4AEA9878D6}"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FB3F15-F1CF-2E49-8FE9-46044106DFAC}" type="doc">
      <dgm:prSet loTypeId="urn:microsoft.com/office/officeart/2005/8/layout/list1" loCatId="" qsTypeId="urn:microsoft.com/office/officeart/2005/8/quickstyle/simple3" qsCatId="simple" csTypeId="urn:microsoft.com/office/officeart/2005/8/colors/colorful5" csCatId="colorful"/>
      <dgm:spPr/>
      <dgm:t>
        <a:bodyPr/>
        <a:lstStyle/>
        <a:p>
          <a:endParaRPr lang="en-US"/>
        </a:p>
      </dgm:t>
    </dgm:pt>
    <dgm:pt modelId="{DB11D287-806D-C644-A244-03434DA5DF80}">
      <dgm:prSet custT="1"/>
      <dgm:spPr/>
      <dgm:t>
        <a:bodyPr/>
        <a:lstStyle/>
        <a:p>
          <a:pPr rtl="0"/>
          <a:r>
            <a:rPr lang="en-US" altLang="zh-TW" sz="2400" b="1" dirty="0" smtClean="0"/>
            <a:t>1.</a:t>
          </a:r>
          <a:r>
            <a:rPr lang="zh-TW" altLang="en-US" sz="2400" b="1" dirty="0" smtClean="0"/>
            <a:t>米德的“社会角色”理论  </a:t>
          </a:r>
          <a:endParaRPr lang="zh-TW" altLang="en-US" sz="2400" dirty="0"/>
        </a:p>
      </dgm:t>
    </dgm:pt>
    <dgm:pt modelId="{1C9CFAE9-B17E-1E4C-AF60-2E3572FDA724}" cxnId="{DB55A8D9-6D67-3F4B-A32B-45EF42402029}" type="parTrans">
      <dgm:prSet/>
      <dgm:spPr/>
      <dgm:t>
        <a:bodyPr/>
        <a:lstStyle/>
        <a:p>
          <a:endParaRPr lang="en-US"/>
        </a:p>
      </dgm:t>
    </dgm:pt>
    <dgm:pt modelId="{7E4E51CC-B087-B148-9949-816ABCE664C5}" cxnId="{DB55A8D9-6D67-3F4B-A32B-45EF42402029}" type="sibTrans">
      <dgm:prSet/>
      <dgm:spPr/>
      <dgm:t>
        <a:bodyPr/>
        <a:lstStyle/>
        <a:p>
          <a:endParaRPr lang="en-US"/>
        </a:p>
      </dgm:t>
    </dgm:pt>
    <dgm:pt modelId="{C8B774C7-787B-164A-BFC9-F7FEAF3D2787}">
      <dgm:prSet custT="1"/>
      <dgm:spPr/>
      <dgm:t>
        <a:bodyPr/>
        <a:lstStyle/>
        <a:p>
          <a:pPr rtl="0"/>
          <a:r>
            <a:rPr lang="en-US" altLang="zh-TW" sz="2400" b="1" dirty="0" smtClean="0"/>
            <a:t>2.</a:t>
          </a:r>
          <a:r>
            <a:rPr lang="zh-TW" altLang="en-US" sz="2400" b="1" dirty="0" smtClean="0"/>
            <a:t> 林顿的角色理论        </a:t>
          </a:r>
          <a:endParaRPr lang="zh-TW" altLang="en-US" sz="2400" dirty="0"/>
        </a:p>
      </dgm:t>
    </dgm:pt>
    <dgm:pt modelId="{4CC50ED9-A09E-E848-8719-FCC5A237EB66}" cxnId="{97F0CA1A-2208-2A48-9D71-E8B099A3AECF}" type="parTrans">
      <dgm:prSet/>
      <dgm:spPr/>
      <dgm:t>
        <a:bodyPr/>
        <a:lstStyle/>
        <a:p>
          <a:endParaRPr lang="en-US"/>
        </a:p>
      </dgm:t>
    </dgm:pt>
    <dgm:pt modelId="{FDE67037-4027-B24A-993B-76590470D459}" cxnId="{97F0CA1A-2208-2A48-9D71-E8B099A3AECF}" type="sibTrans">
      <dgm:prSet/>
      <dgm:spPr/>
      <dgm:t>
        <a:bodyPr/>
        <a:lstStyle/>
        <a:p>
          <a:endParaRPr lang="en-US"/>
        </a:p>
      </dgm:t>
    </dgm:pt>
    <dgm:pt modelId="{7FE969B3-3B26-B54B-83F6-FD59926832C6}">
      <dgm:prSet custT="1"/>
      <dgm:spPr/>
      <dgm:t>
        <a:bodyPr/>
        <a:lstStyle/>
        <a:p>
          <a:pPr rtl="0"/>
          <a:r>
            <a:rPr lang="en-US" altLang="zh-TW" sz="2400" b="1" dirty="0" smtClean="0"/>
            <a:t>3. </a:t>
          </a:r>
          <a:r>
            <a:rPr lang="zh-TW" altLang="en-US" sz="2400" b="1" dirty="0" smtClean="0"/>
            <a:t>过程角色论         </a:t>
          </a:r>
          <a:endParaRPr lang="zh-TW" altLang="en-US" sz="2400" dirty="0"/>
        </a:p>
      </dgm:t>
    </dgm:pt>
    <dgm:pt modelId="{42079B2F-E4B5-2F4D-ADB1-FF24E0519EA1}" cxnId="{8A676301-C15E-A842-AD5C-49802CF010A5}" type="parTrans">
      <dgm:prSet/>
      <dgm:spPr/>
      <dgm:t>
        <a:bodyPr/>
        <a:lstStyle/>
        <a:p>
          <a:endParaRPr lang="en-US"/>
        </a:p>
      </dgm:t>
    </dgm:pt>
    <dgm:pt modelId="{67D2A3DC-5061-6245-85C0-D063D7EFC338}" cxnId="{8A676301-C15E-A842-AD5C-49802CF010A5}" type="sibTrans">
      <dgm:prSet/>
      <dgm:spPr/>
      <dgm:t>
        <a:bodyPr/>
        <a:lstStyle/>
        <a:p>
          <a:endParaRPr lang="en-US"/>
        </a:p>
      </dgm:t>
    </dgm:pt>
    <dgm:pt modelId="{31F634B5-C2A6-FA49-AD37-48BD097F823D}">
      <dgm:prSet custT="1"/>
      <dgm:spPr/>
      <dgm:t>
        <a:bodyPr/>
        <a:lstStyle/>
        <a:p>
          <a:pPr rtl="0"/>
          <a:r>
            <a:rPr lang="en-US" altLang="zh-TW" sz="2400" b="1" dirty="0" smtClean="0"/>
            <a:t>4. </a:t>
          </a:r>
          <a:r>
            <a:rPr lang="zh-TW" altLang="en-US" sz="2400" b="1" dirty="0" smtClean="0"/>
            <a:t>社会拟剧论 </a:t>
          </a:r>
          <a:endParaRPr lang="zh-TW" altLang="en-US" sz="2400" dirty="0"/>
        </a:p>
      </dgm:t>
    </dgm:pt>
    <dgm:pt modelId="{E7A91FF8-E9B8-DC4E-B2ED-F26867002BAC}" cxnId="{8CB996AC-436A-0D4D-ADB9-0BBDE96FB182}" type="parTrans">
      <dgm:prSet/>
      <dgm:spPr/>
      <dgm:t>
        <a:bodyPr/>
        <a:lstStyle/>
        <a:p>
          <a:endParaRPr lang="en-US"/>
        </a:p>
      </dgm:t>
    </dgm:pt>
    <dgm:pt modelId="{D3DFE592-B3A5-2C4D-8F66-33BE6C904F84}" cxnId="{8CB996AC-436A-0D4D-ADB9-0BBDE96FB182}" type="sibTrans">
      <dgm:prSet/>
      <dgm:spPr/>
      <dgm:t>
        <a:bodyPr/>
        <a:lstStyle/>
        <a:p>
          <a:endParaRPr lang="en-US"/>
        </a:p>
      </dgm:t>
    </dgm:pt>
    <dgm:pt modelId="{11137A40-0911-414F-BD18-06A259488855}" type="pres">
      <dgm:prSet presAssocID="{0DFB3F15-F1CF-2E49-8FE9-46044106DFAC}" presName="linear" presStyleCnt="0">
        <dgm:presLayoutVars>
          <dgm:dir/>
          <dgm:animLvl val="lvl"/>
          <dgm:resizeHandles val="exact"/>
        </dgm:presLayoutVars>
      </dgm:prSet>
      <dgm:spPr/>
      <dgm:t>
        <a:bodyPr/>
        <a:lstStyle/>
        <a:p>
          <a:endParaRPr lang="en-US"/>
        </a:p>
      </dgm:t>
    </dgm:pt>
    <dgm:pt modelId="{3F108BBE-8E18-A442-A4A4-6C7C716E6247}" type="pres">
      <dgm:prSet presAssocID="{DB11D287-806D-C644-A244-03434DA5DF80}" presName="parentLin" presStyleCnt="0"/>
      <dgm:spPr/>
      <dgm:t>
        <a:bodyPr/>
        <a:lstStyle/>
        <a:p>
          <a:endParaRPr lang="zh-CN" altLang="en-US"/>
        </a:p>
      </dgm:t>
    </dgm:pt>
    <dgm:pt modelId="{CF75CA19-EF01-DF4E-88FB-2F11930FACD4}" type="pres">
      <dgm:prSet presAssocID="{DB11D287-806D-C644-A244-03434DA5DF80}" presName="parentLeftMargin" presStyleLbl="node1" presStyleIdx="0" presStyleCnt="4"/>
      <dgm:spPr/>
      <dgm:t>
        <a:bodyPr/>
        <a:lstStyle/>
        <a:p>
          <a:endParaRPr lang="en-US"/>
        </a:p>
      </dgm:t>
    </dgm:pt>
    <dgm:pt modelId="{D57F42DF-0E66-DD45-9666-F14F719172FD}" type="pres">
      <dgm:prSet presAssocID="{DB11D287-806D-C644-A244-03434DA5DF80}" presName="parentText" presStyleLbl="node1" presStyleIdx="0" presStyleCnt="4">
        <dgm:presLayoutVars>
          <dgm:chMax val="0"/>
          <dgm:bulletEnabled val="1"/>
        </dgm:presLayoutVars>
      </dgm:prSet>
      <dgm:spPr/>
      <dgm:t>
        <a:bodyPr/>
        <a:lstStyle/>
        <a:p>
          <a:endParaRPr lang="en-US"/>
        </a:p>
      </dgm:t>
    </dgm:pt>
    <dgm:pt modelId="{6F9C3E03-D634-5147-B58F-ADAA64FC51C0}" type="pres">
      <dgm:prSet presAssocID="{DB11D287-806D-C644-A244-03434DA5DF80}" presName="negativeSpace" presStyleCnt="0"/>
      <dgm:spPr/>
      <dgm:t>
        <a:bodyPr/>
        <a:lstStyle/>
        <a:p>
          <a:endParaRPr lang="zh-CN" altLang="en-US"/>
        </a:p>
      </dgm:t>
    </dgm:pt>
    <dgm:pt modelId="{C45D7F33-BCEB-AD4B-8BB6-93475E5B5714}" type="pres">
      <dgm:prSet presAssocID="{DB11D287-806D-C644-A244-03434DA5DF80}" presName="childText" presStyleLbl="conFgAcc1" presStyleIdx="0" presStyleCnt="4">
        <dgm:presLayoutVars>
          <dgm:bulletEnabled val="1"/>
        </dgm:presLayoutVars>
      </dgm:prSet>
      <dgm:spPr/>
      <dgm:t>
        <a:bodyPr/>
        <a:lstStyle/>
        <a:p>
          <a:endParaRPr lang="zh-CN" altLang="en-US"/>
        </a:p>
      </dgm:t>
    </dgm:pt>
    <dgm:pt modelId="{94DAE25A-B6FD-D148-B5D8-744B83177ADE}" type="pres">
      <dgm:prSet presAssocID="{7E4E51CC-B087-B148-9949-816ABCE664C5}" presName="spaceBetweenRectangles" presStyleCnt="0"/>
      <dgm:spPr/>
      <dgm:t>
        <a:bodyPr/>
        <a:lstStyle/>
        <a:p>
          <a:endParaRPr lang="zh-CN" altLang="en-US"/>
        </a:p>
      </dgm:t>
    </dgm:pt>
    <dgm:pt modelId="{AC70B72C-EC6F-E44C-8F80-B231F593476F}" type="pres">
      <dgm:prSet presAssocID="{C8B774C7-787B-164A-BFC9-F7FEAF3D2787}" presName="parentLin" presStyleCnt="0"/>
      <dgm:spPr/>
      <dgm:t>
        <a:bodyPr/>
        <a:lstStyle/>
        <a:p>
          <a:endParaRPr lang="zh-CN" altLang="en-US"/>
        </a:p>
      </dgm:t>
    </dgm:pt>
    <dgm:pt modelId="{B49F37F1-C97A-F846-9688-1E83908AA93A}" type="pres">
      <dgm:prSet presAssocID="{C8B774C7-787B-164A-BFC9-F7FEAF3D2787}" presName="parentLeftMargin" presStyleLbl="node1" presStyleIdx="0" presStyleCnt="4"/>
      <dgm:spPr/>
      <dgm:t>
        <a:bodyPr/>
        <a:lstStyle/>
        <a:p>
          <a:endParaRPr lang="en-US"/>
        </a:p>
      </dgm:t>
    </dgm:pt>
    <dgm:pt modelId="{2924000D-D194-124F-94C7-57471B20C572}" type="pres">
      <dgm:prSet presAssocID="{C8B774C7-787B-164A-BFC9-F7FEAF3D2787}" presName="parentText" presStyleLbl="node1" presStyleIdx="1" presStyleCnt="4">
        <dgm:presLayoutVars>
          <dgm:chMax val="0"/>
          <dgm:bulletEnabled val="1"/>
        </dgm:presLayoutVars>
      </dgm:prSet>
      <dgm:spPr/>
      <dgm:t>
        <a:bodyPr/>
        <a:lstStyle/>
        <a:p>
          <a:endParaRPr lang="en-US"/>
        </a:p>
      </dgm:t>
    </dgm:pt>
    <dgm:pt modelId="{6759D25A-7417-F94E-9A16-606496D7B397}" type="pres">
      <dgm:prSet presAssocID="{C8B774C7-787B-164A-BFC9-F7FEAF3D2787}" presName="negativeSpace" presStyleCnt="0"/>
      <dgm:spPr/>
      <dgm:t>
        <a:bodyPr/>
        <a:lstStyle/>
        <a:p>
          <a:endParaRPr lang="zh-CN" altLang="en-US"/>
        </a:p>
      </dgm:t>
    </dgm:pt>
    <dgm:pt modelId="{44A8E563-A6D3-2B43-B186-C4FC3EB61BB3}" type="pres">
      <dgm:prSet presAssocID="{C8B774C7-787B-164A-BFC9-F7FEAF3D2787}" presName="childText" presStyleLbl="conFgAcc1" presStyleIdx="1" presStyleCnt="4">
        <dgm:presLayoutVars>
          <dgm:bulletEnabled val="1"/>
        </dgm:presLayoutVars>
      </dgm:prSet>
      <dgm:spPr/>
      <dgm:t>
        <a:bodyPr/>
        <a:lstStyle/>
        <a:p>
          <a:endParaRPr lang="zh-CN" altLang="en-US"/>
        </a:p>
      </dgm:t>
    </dgm:pt>
    <dgm:pt modelId="{C61F14F1-F9F3-BB4E-B75A-B947569AEFFA}" type="pres">
      <dgm:prSet presAssocID="{FDE67037-4027-B24A-993B-76590470D459}" presName="spaceBetweenRectangles" presStyleCnt="0"/>
      <dgm:spPr/>
      <dgm:t>
        <a:bodyPr/>
        <a:lstStyle/>
        <a:p>
          <a:endParaRPr lang="zh-CN" altLang="en-US"/>
        </a:p>
      </dgm:t>
    </dgm:pt>
    <dgm:pt modelId="{C4ECC9D1-90AC-9445-879F-F6AD1ECD4CDB}" type="pres">
      <dgm:prSet presAssocID="{7FE969B3-3B26-B54B-83F6-FD59926832C6}" presName="parentLin" presStyleCnt="0"/>
      <dgm:spPr/>
      <dgm:t>
        <a:bodyPr/>
        <a:lstStyle/>
        <a:p>
          <a:endParaRPr lang="zh-CN" altLang="en-US"/>
        </a:p>
      </dgm:t>
    </dgm:pt>
    <dgm:pt modelId="{6C9D1C45-507B-A141-80F8-EC9B5AC6E612}" type="pres">
      <dgm:prSet presAssocID="{7FE969B3-3B26-B54B-83F6-FD59926832C6}" presName="parentLeftMargin" presStyleLbl="node1" presStyleIdx="1" presStyleCnt="4"/>
      <dgm:spPr/>
      <dgm:t>
        <a:bodyPr/>
        <a:lstStyle/>
        <a:p>
          <a:endParaRPr lang="en-US"/>
        </a:p>
      </dgm:t>
    </dgm:pt>
    <dgm:pt modelId="{5E140D03-74F2-0A44-92AB-C2C6B11E2569}" type="pres">
      <dgm:prSet presAssocID="{7FE969B3-3B26-B54B-83F6-FD59926832C6}" presName="parentText" presStyleLbl="node1" presStyleIdx="2" presStyleCnt="4">
        <dgm:presLayoutVars>
          <dgm:chMax val="0"/>
          <dgm:bulletEnabled val="1"/>
        </dgm:presLayoutVars>
      </dgm:prSet>
      <dgm:spPr/>
      <dgm:t>
        <a:bodyPr/>
        <a:lstStyle/>
        <a:p>
          <a:endParaRPr lang="en-US"/>
        </a:p>
      </dgm:t>
    </dgm:pt>
    <dgm:pt modelId="{D9ECC854-D03A-9444-AFB2-DF9ABF4AB63C}" type="pres">
      <dgm:prSet presAssocID="{7FE969B3-3B26-B54B-83F6-FD59926832C6}" presName="negativeSpace" presStyleCnt="0"/>
      <dgm:spPr/>
      <dgm:t>
        <a:bodyPr/>
        <a:lstStyle/>
        <a:p>
          <a:endParaRPr lang="zh-CN" altLang="en-US"/>
        </a:p>
      </dgm:t>
    </dgm:pt>
    <dgm:pt modelId="{04543B8D-1E64-8346-BA29-868DA83B595C}" type="pres">
      <dgm:prSet presAssocID="{7FE969B3-3B26-B54B-83F6-FD59926832C6}" presName="childText" presStyleLbl="conFgAcc1" presStyleIdx="2" presStyleCnt="4">
        <dgm:presLayoutVars>
          <dgm:bulletEnabled val="1"/>
        </dgm:presLayoutVars>
      </dgm:prSet>
      <dgm:spPr/>
      <dgm:t>
        <a:bodyPr/>
        <a:lstStyle/>
        <a:p>
          <a:endParaRPr lang="zh-CN" altLang="en-US"/>
        </a:p>
      </dgm:t>
    </dgm:pt>
    <dgm:pt modelId="{470D3534-8EDF-B84C-BE09-FF383E19A9D3}" type="pres">
      <dgm:prSet presAssocID="{67D2A3DC-5061-6245-85C0-D063D7EFC338}" presName="spaceBetweenRectangles" presStyleCnt="0"/>
      <dgm:spPr/>
      <dgm:t>
        <a:bodyPr/>
        <a:lstStyle/>
        <a:p>
          <a:endParaRPr lang="zh-CN" altLang="en-US"/>
        </a:p>
      </dgm:t>
    </dgm:pt>
    <dgm:pt modelId="{581CB3EF-2203-7744-A5CA-1B566BF60160}" type="pres">
      <dgm:prSet presAssocID="{31F634B5-C2A6-FA49-AD37-48BD097F823D}" presName="parentLin" presStyleCnt="0"/>
      <dgm:spPr/>
      <dgm:t>
        <a:bodyPr/>
        <a:lstStyle/>
        <a:p>
          <a:endParaRPr lang="zh-CN" altLang="en-US"/>
        </a:p>
      </dgm:t>
    </dgm:pt>
    <dgm:pt modelId="{DC023CBA-F4C7-1242-B436-C99DAE292C32}" type="pres">
      <dgm:prSet presAssocID="{31F634B5-C2A6-FA49-AD37-48BD097F823D}" presName="parentLeftMargin" presStyleLbl="node1" presStyleIdx="2" presStyleCnt="4"/>
      <dgm:spPr/>
      <dgm:t>
        <a:bodyPr/>
        <a:lstStyle/>
        <a:p>
          <a:endParaRPr lang="en-US"/>
        </a:p>
      </dgm:t>
    </dgm:pt>
    <dgm:pt modelId="{DCDBB21D-D0B3-3B40-807F-CB0CA76CB4D9}" type="pres">
      <dgm:prSet presAssocID="{31F634B5-C2A6-FA49-AD37-48BD097F823D}" presName="parentText" presStyleLbl="node1" presStyleIdx="3" presStyleCnt="4">
        <dgm:presLayoutVars>
          <dgm:chMax val="0"/>
          <dgm:bulletEnabled val="1"/>
        </dgm:presLayoutVars>
      </dgm:prSet>
      <dgm:spPr/>
      <dgm:t>
        <a:bodyPr/>
        <a:lstStyle/>
        <a:p>
          <a:endParaRPr lang="en-US"/>
        </a:p>
      </dgm:t>
    </dgm:pt>
    <dgm:pt modelId="{4DC24B2D-EED5-684C-8F31-A249D51C4D9B}" type="pres">
      <dgm:prSet presAssocID="{31F634B5-C2A6-FA49-AD37-48BD097F823D}" presName="negativeSpace" presStyleCnt="0"/>
      <dgm:spPr/>
      <dgm:t>
        <a:bodyPr/>
        <a:lstStyle/>
        <a:p>
          <a:endParaRPr lang="zh-CN" altLang="en-US"/>
        </a:p>
      </dgm:t>
    </dgm:pt>
    <dgm:pt modelId="{E3167188-94B9-AB41-A6B6-61B07FA1DBD3}" type="pres">
      <dgm:prSet presAssocID="{31F634B5-C2A6-FA49-AD37-48BD097F823D}" presName="childText" presStyleLbl="conFgAcc1" presStyleIdx="3" presStyleCnt="4">
        <dgm:presLayoutVars>
          <dgm:bulletEnabled val="1"/>
        </dgm:presLayoutVars>
      </dgm:prSet>
      <dgm:spPr/>
      <dgm:t>
        <a:bodyPr/>
        <a:lstStyle/>
        <a:p>
          <a:endParaRPr lang="zh-CN" altLang="en-US"/>
        </a:p>
      </dgm:t>
    </dgm:pt>
  </dgm:ptLst>
  <dgm:cxnLst>
    <dgm:cxn modelId="{97F0CA1A-2208-2A48-9D71-E8B099A3AECF}" srcId="{0DFB3F15-F1CF-2E49-8FE9-46044106DFAC}" destId="{C8B774C7-787B-164A-BFC9-F7FEAF3D2787}" srcOrd="1" destOrd="0" parTransId="{4CC50ED9-A09E-E848-8719-FCC5A237EB66}" sibTransId="{FDE67037-4027-B24A-993B-76590470D459}"/>
    <dgm:cxn modelId="{A0090B9C-8F90-4D04-A534-167840D6DC83}" type="presOf" srcId="{7FE969B3-3B26-B54B-83F6-FD59926832C6}" destId="{5E140D03-74F2-0A44-92AB-C2C6B11E2569}" srcOrd="1" destOrd="0" presId="urn:microsoft.com/office/officeart/2005/8/layout/list1"/>
    <dgm:cxn modelId="{DB55A8D9-6D67-3F4B-A32B-45EF42402029}" srcId="{0DFB3F15-F1CF-2E49-8FE9-46044106DFAC}" destId="{DB11D287-806D-C644-A244-03434DA5DF80}" srcOrd="0" destOrd="0" parTransId="{1C9CFAE9-B17E-1E4C-AF60-2E3572FDA724}" sibTransId="{7E4E51CC-B087-B148-9949-816ABCE664C5}"/>
    <dgm:cxn modelId="{3FAB31C8-876E-4C89-B3E6-6CF6C5D20118}" type="presOf" srcId="{C8B774C7-787B-164A-BFC9-F7FEAF3D2787}" destId="{2924000D-D194-124F-94C7-57471B20C572}" srcOrd="1" destOrd="0" presId="urn:microsoft.com/office/officeart/2005/8/layout/list1"/>
    <dgm:cxn modelId="{8CCD9567-4DA5-4998-A44E-0B05C3948CA9}" type="presOf" srcId="{31F634B5-C2A6-FA49-AD37-48BD097F823D}" destId="{DC023CBA-F4C7-1242-B436-C99DAE292C32}" srcOrd="0" destOrd="0" presId="urn:microsoft.com/office/officeart/2005/8/layout/list1"/>
    <dgm:cxn modelId="{D0E5FFF4-9D71-424D-8E16-3CBDC195E25A}" type="presOf" srcId="{7FE969B3-3B26-B54B-83F6-FD59926832C6}" destId="{6C9D1C45-507B-A141-80F8-EC9B5AC6E612}" srcOrd="0" destOrd="0" presId="urn:microsoft.com/office/officeart/2005/8/layout/list1"/>
    <dgm:cxn modelId="{9A51C43E-B477-497E-9E00-EDB38B87A14C}" type="presOf" srcId="{31F634B5-C2A6-FA49-AD37-48BD097F823D}" destId="{DCDBB21D-D0B3-3B40-807F-CB0CA76CB4D9}" srcOrd="1" destOrd="0" presId="urn:microsoft.com/office/officeart/2005/8/layout/list1"/>
    <dgm:cxn modelId="{8A676301-C15E-A842-AD5C-49802CF010A5}" srcId="{0DFB3F15-F1CF-2E49-8FE9-46044106DFAC}" destId="{7FE969B3-3B26-B54B-83F6-FD59926832C6}" srcOrd="2" destOrd="0" parTransId="{42079B2F-E4B5-2F4D-ADB1-FF24E0519EA1}" sibTransId="{67D2A3DC-5061-6245-85C0-D063D7EFC338}"/>
    <dgm:cxn modelId="{BF88BED6-328F-4B38-B472-5E8F18911624}" type="presOf" srcId="{DB11D287-806D-C644-A244-03434DA5DF80}" destId="{CF75CA19-EF01-DF4E-88FB-2F11930FACD4}" srcOrd="0" destOrd="0" presId="urn:microsoft.com/office/officeart/2005/8/layout/list1"/>
    <dgm:cxn modelId="{55A93519-FF44-48AC-8FD2-C205C789A920}" type="presOf" srcId="{DB11D287-806D-C644-A244-03434DA5DF80}" destId="{D57F42DF-0E66-DD45-9666-F14F719172FD}" srcOrd="1" destOrd="0" presId="urn:microsoft.com/office/officeart/2005/8/layout/list1"/>
    <dgm:cxn modelId="{8CB996AC-436A-0D4D-ADB9-0BBDE96FB182}" srcId="{0DFB3F15-F1CF-2E49-8FE9-46044106DFAC}" destId="{31F634B5-C2A6-FA49-AD37-48BD097F823D}" srcOrd="3" destOrd="0" parTransId="{E7A91FF8-E9B8-DC4E-B2ED-F26867002BAC}" sibTransId="{D3DFE592-B3A5-2C4D-8F66-33BE6C904F84}"/>
    <dgm:cxn modelId="{300208E8-7187-4962-9E42-A55505A05B34}" type="presOf" srcId="{0DFB3F15-F1CF-2E49-8FE9-46044106DFAC}" destId="{11137A40-0911-414F-BD18-06A259488855}" srcOrd="0" destOrd="0" presId="urn:microsoft.com/office/officeart/2005/8/layout/list1"/>
    <dgm:cxn modelId="{4C46E225-7BAC-4B7B-B9EB-025A5A11577F}" type="presOf" srcId="{C8B774C7-787B-164A-BFC9-F7FEAF3D2787}" destId="{B49F37F1-C97A-F846-9688-1E83908AA93A}" srcOrd="0" destOrd="0" presId="urn:microsoft.com/office/officeart/2005/8/layout/list1"/>
    <dgm:cxn modelId="{A6E6C01E-120D-46EE-8E18-8C2B4A281AE0}" type="presParOf" srcId="{11137A40-0911-414F-BD18-06A259488855}" destId="{3F108BBE-8E18-A442-A4A4-6C7C716E6247}" srcOrd="0" destOrd="0" presId="urn:microsoft.com/office/officeart/2005/8/layout/list1"/>
    <dgm:cxn modelId="{1E465A73-5882-492A-ACFE-1DF391BC1214}" type="presParOf" srcId="{3F108BBE-8E18-A442-A4A4-6C7C716E6247}" destId="{CF75CA19-EF01-DF4E-88FB-2F11930FACD4}" srcOrd="0" destOrd="0" presId="urn:microsoft.com/office/officeart/2005/8/layout/list1"/>
    <dgm:cxn modelId="{21ED620F-218E-4D85-86F6-3C136A8F78C8}" type="presParOf" srcId="{3F108BBE-8E18-A442-A4A4-6C7C716E6247}" destId="{D57F42DF-0E66-DD45-9666-F14F719172FD}" srcOrd="1" destOrd="0" presId="urn:microsoft.com/office/officeart/2005/8/layout/list1"/>
    <dgm:cxn modelId="{762A3375-2A9F-491A-A44C-98525EE5795C}" type="presParOf" srcId="{11137A40-0911-414F-BD18-06A259488855}" destId="{6F9C3E03-D634-5147-B58F-ADAA64FC51C0}" srcOrd="1" destOrd="0" presId="urn:microsoft.com/office/officeart/2005/8/layout/list1"/>
    <dgm:cxn modelId="{BD67A2A6-3330-484B-8DCF-4D9F268956B0}" type="presParOf" srcId="{11137A40-0911-414F-BD18-06A259488855}" destId="{C45D7F33-BCEB-AD4B-8BB6-93475E5B5714}" srcOrd="2" destOrd="0" presId="urn:microsoft.com/office/officeart/2005/8/layout/list1"/>
    <dgm:cxn modelId="{7EB193FE-7052-45D4-815A-1FD53DEF3B02}" type="presParOf" srcId="{11137A40-0911-414F-BD18-06A259488855}" destId="{94DAE25A-B6FD-D148-B5D8-744B83177ADE}" srcOrd="3" destOrd="0" presId="urn:microsoft.com/office/officeart/2005/8/layout/list1"/>
    <dgm:cxn modelId="{2329B230-A317-4893-A2DB-BE9F2107F1A8}" type="presParOf" srcId="{11137A40-0911-414F-BD18-06A259488855}" destId="{AC70B72C-EC6F-E44C-8F80-B231F593476F}" srcOrd="4" destOrd="0" presId="urn:microsoft.com/office/officeart/2005/8/layout/list1"/>
    <dgm:cxn modelId="{999F0A30-9640-4C13-B8E0-9B901780F3B4}" type="presParOf" srcId="{AC70B72C-EC6F-E44C-8F80-B231F593476F}" destId="{B49F37F1-C97A-F846-9688-1E83908AA93A}" srcOrd="0" destOrd="0" presId="urn:microsoft.com/office/officeart/2005/8/layout/list1"/>
    <dgm:cxn modelId="{42789B16-7C79-4BA1-938D-D631FD45A7DA}" type="presParOf" srcId="{AC70B72C-EC6F-E44C-8F80-B231F593476F}" destId="{2924000D-D194-124F-94C7-57471B20C572}" srcOrd="1" destOrd="0" presId="urn:microsoft.com/office/officeart/2005/8/layout/list1"/>
    <dgm:cxn modelId="{D263028D-21C2-465D-BDF3-B7885ED66319}" type="presParOf" srcId="{11137A40-0911-414F-BD18-06A259488855}" destId="{6759D25A-7417-F94E-9A16-606496D7B397}" srcOrd="5" destOrd="0" presId="urn:microsoft.com/office/officeart/2005/8/layout/list1"/>
    <dgm:cxn modelId="{1069AAD1-F4F8-46E3-B085-75A97F25C4BB}" type="presParOf" srcId="{11137A40-0911-414F-BD18-06A259488855}" destId="{44A8E563-A6D3-2B43-B186-C4FC3EB61BB3}" srcOrd="6" destOrd="0" presId="urn:microsoft.com/office/officeart/2005/8/layout/list1"/>
    <dgm:cxn modelId="{DB56B617-7623-447E-AB2E-44214991FFB1}" type="presParOf" srcId="{11137A40-0911-414F-BD18-06A259488855}" destId="{C61F14F1-F9F3-BB4E-B75A-B947569AEFFA}" srcOrd="7" destOrd="0" presId="urn:microsoft.com/office/officeart/2005/8/layout/list1"/>
    <dgm:cxn modelId="{C7297CDA-9605-44E1-9C98-99344A7926A1}" type="presParOf" srcId="{11137A40-0911-414F-BD18-06A259488855}" destId="{C4ECC9D1-90AC-9445-879F-F6AD1ECD4CDB}" srcOrd="8" destOrd="0" presId="urn:microsoft.com/office/officeart/2005/8/layout/list1"/>
    <dgm:cxn modelId="{8B98C818-939F-4AD6-B188-320BD5EDD3E8}" type="presParOf" srcId="{C4ECC9D1-90AC-9445-879F-F6AD1ECD4CDB}" destId="{6C9D1C45-507B-A141-80F8-EC9B5AC6E612}" srcOrd="0" destOrd="0" presId="urn:microsoft.com/office/officeart/2005/8/layout/list1"/>
    <dgm:cxn modelId="{63579636-443A-4153-8230-B6A8F4A0051B}" type="presParOf" srcId="{C4ECC9D1-90AC-9445-879F-F6AD1ECD4CDB}" destId="{5E140D03-74F2-0A44-92AB-C2C6B11E2569}" srcOrd="1" destOrd="0" presId="urn:microsoft.com/office/officeart/2005/8/layout/list1"/>
    <dgm:cxn modelId="{C12745C4-FFBA-452C-9643-A89FD9C11ACD}" type="presParOf" srcId="{11137A40-0911-414F-BD18-06A259488855}" destId="{D9ECC854-D03A-9444-AFB2-DF9ABF4AB63C}" srcOrd="9" destOrd="0" presId="urn:microsoft.com/office/officeart/2005/8/layout/list1"/>
    <dgm:cxn modelId="{66C5834F-6FDD-4E5F-9E7D-899E24FA1ECD}" type="presParOf" srcId="{11137A40-0911-414F-BD18-06A259488855}" destId="{04543B8D-1E64-8346-BA29-868DA83B595C}" srcOrd="10" destOrd="0" presId="urn:microsoft.com/office/officeart/2005/8/layout/list1"/>
    <dgm:cxn modelId="{5FCDC1BB-4B81-49A6-8AE4-7EFD3A3388DA}" type="presParOf" srcId="{11137A40-0911-414F-BD18-06A259488855}" destId="{470D3534-8EDF-B84C-BE09-FF383E19A9D3}" srcOrd="11" destOrd="0" presId="urn:microsoft.com/office/officeart/2005/8/layout/list1"/>
    <dgm:cxn modelId="{B3FB733B-4F03-4868-AEEF-537754684AA9}" type="presParOf" srcId="{11137A40-0911-414F-BD18-06A259488855}" destId="{581CB3EF-2203-7744-A5CA-1B566BF60160}" srcOrd="12" destOrd="0" presId="urn:microsoft.com/office/officeart/2005/8/layout/list1"/>
    <dgm:cxn modelId="{53DD153B-4897-4A86-A466-6B5A36617FC7}" type="presParOf" srcId="{581CB3EF-2203-7744-A5CA-1B566BF60160}" destId="{DC023CBA-F4C7-1242-B436-C99DAE292C32}" srcOrd="0" destOrd="0" presId="urn:microsoft.com/office/officeart/2005/8/layout/list1"/>
    <dgm:cxn modelId="{D507BD0A-F7C7-47DD-ABCD-14F652B5E4A3}" type="presParOf" srcId="{581CB3EF-2203-7744-A5CA-1B566BF60160}" destId="{DCDBB21D-D0B3-3B40-807F-CB0CA76CB4D9}" srcOrd="1" destOrd="0" presId="urn:microsoft.com/office/officeart/2005/8/layout/list1"/>
    <dgm:cxn modelId="{BB5F0A7C-7C13-412C-876A-9F46E25515FC}" type="presParOf" srcId="{11137A40-0911-414F-BD18-06A259488855}" destId="{4DC24B2D-EED5-684C-8F31-A249D51C4D9B}" srcOrd="13" destOrd="0" presId="urn:microsoft.com/office/officeart/2005/8/layout/list1"/>
    <dgm:cxn modelId="{7A85E3BB-C302-4FF0-9D7E-3FFCAFB8D586}" type="presParOf" srcId="{11137A40-0911-414F-BD18-06A259488855}" destId="{E3167188-94B9-AB41-A6B6-61B07FA1DBD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787DFB-C1EA-4336-A983-21E6FCC143A9}"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zh-CN" altLang="en-US"/>
        </a:p>
      </dgm:t>
    </dgm:pt>
    <dgm:pt modelId="{56B4B73A-373A-4E26-9AFB-7628B968F9BF}">
      <dgm:prSet custT="1"/>
      <dgm:spPr/>
      <dgm:t>
        <a:bodyPr/>
        <a:lstStyle/>
        <a:p>
          <a:pPr rtl="0"/>
          <a:r>
            <a:rPr lang="zh-CN" sz="23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一、角色领悟</a:t>
          </a:r>
          <a:r>
            <a:rPr lang="en-US" sz="23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sz="23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对角色地位、义务、行为、形象的认识</a:t>
          </a:r>
          <a:endParaRPr lang="zh-CN" sz="23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CE4FA814-952B-4711-907C-749FD43E822F}" cxnId="{D8AAACD9-C2F1-4269-9D9D-D874C5B06B09}" type="parTrans">
      <dgm:prSet/>
      <dgm:spPr/>
      <dgm:t>
        <a:bodyPr/>
        <a:lstStyle/>
        <a:p>
          <a:endParaRPr lang="zh-CN" altLang="en-US">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390F50E0-7984-498B-B768-FA5EB31C162B}" cxnId="{D8AAACD9-C2F1-4269-9D9D-D874C5B06B09}" type="sibTrans">
      <dgm:prSet/>
      <dgm:spPr/>
      <dgm:t>
        <a:bodyPr/>
        <a:lstStyle/>
        <a:p>
          <a:endParaRPr lang="zh-CN" altLang="en-US">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4BFFFBE8-C7F7-4B86-8507-6717A4FD7D1F}">
      <dgm:prSet/>
      <dgm:spPr/>
      <dgm:t>
        <a:bodyPr/>
        <a:lstStyle/>
        <a:p>
          <a:pPr rtl="0"/>
          <a:r>
            <a:rPr lang="zh-CN"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二、角色学习</a:t>
          </a:r>
          <a:r>
            <a:rPr lang="en-US"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综合性、互动中进行、与个人角色的改变相关</a:t>
          </a:r>
          <a:endParaRPr lang="zh-CN"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0481BA91-A28F-4F61-BCFA-C7E12A85CA3E}" cxnId="{27222E1D-C735-413C-B6D3-2351D4E94ADB}" type="parTrans">
      <dgm:prSet/>
      <dgm:spPr/>
      <dgm:t>
        <a:bodyPr/>
        <a:lstStyle/>
        <a:p>
          <a:endParaRPr lang="zh-CN" altLang="en-US">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1AE99544-2CB0-41C9-9778-3EF62ED0FAAA}" cxnId="{27222E1D-C735-413C-B6D3-2351D4E94ADB}" type="sibTrans">
      <dgm:prSet/>
      <dgm:spPr/>
      <dgm:t>
        <a:bodyPr/>
        <a:lstStyle/>
        <a:p>
          <a:endParaRPr lang="zh-CN" altLang="en-US">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B3F3B697-D3BA-45BE-88E8-66B7C0C082AF}">
      <dgm:prSet/>
      <dgm:spPr/>
      <dgm:t>
        <a:bodyPr/>
        <a:lstStyle/>
        <a:p>
          <a:pPr rtl="0"/>
          <a:r>
            <a:rPr lang="zh-CN"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三、角色扮演</a:t>
          </a:r>
          <a:r>
            <a:rPr lang="en-US"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实践</a:t>
          </a:r>
          <a:r>
            <a:rPr lang="en-US"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戈夫曼“拟剧论”、</a:t>
          </a:r>
          <a:r>
            <a:rPr lang="en-US"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角色距离</a:t>
          </a:r>
          <a:endParaRPr lang="zh-CN">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E94F8C5D-596C-4867-BD27-DAD462853091}" cxnId="{BC4FCBFF-779E-4F6A-957C-C1DC04B743D9}" type="parTrans">
      <dgm:prSet/>
      <dgm:spPr/>
      <dgm:t>
        <a:bodyPr/>
        <a:lstStyle/>
        <a:p>
          <a:endParaRPr lang="zh-CN" altLang="en-US">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6A9FCBCC-F05F-4747-8E55-5DD306959AB5}" cxnId="{BC4FCBFF-779E-4F6A-957C-C1DC04B743D9}" type="sibTrans">
      <dgm:prSet/>
      <dgm:spPr/>
      <dgm:t>
        <a:bodyPr/>
        <a:lstStyle/>
        <a:p>
          <a:endParaRPr lang="zh-CN" altLang="en-US">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gm:t>
    </dgm:pt>
    <dgm:pt modelId="{0F3ABFD8-787B-4753-BB63-750C2FCC9BA6}" type="pres">
      <dgm:prSet presAssocID="{F2787DFB-C1EA-4336-A983-21E6FCC143A9}" presName="linear" presStyleCnt="0">
        <dgm:presLayoutVars>
          <dgm:animLvl val="lvl"/>
          <dgm:resizeHandles val="exact"/>
        </dgm:presLayoutVars>
      </dgm:prSet>
      <dgm:spPr/>
    </dgm:pt>
    <dgm:pt modelId="{99B10F8F-9CB5-4C3C-AC8B-BC5DB855D515}" type="pres">
      <dgm:prSet presAssocID="{56B4B73A-373A-4E26-9AFB-7628B968F9BF}" presName="parentText" presStyleLbl="node1" presStyleIdx="0" presStyleCnt="3">
        <dgm:presLayoutVars>
          <dgm:chMax val="0"/>
          <dgm:bulletEnabled val="1"/>
        </dgm:presLayoutVars>
      </dgm:prSet>
      <dgm:spPr/>
    </dgm:pt>
    <dgm:pt modelId="{83D5EECA-05D0-4B78-A8B2-42C88C3552E8}" type="pres">
      <dgm:prSet presAssocID="{390F50E0-7984-498B-B768-FA5EB31C162B}" presName="spacer" presStyleCnt="0"/>
      <dgm:spPr/>
    </dgm:pt>
    <dgm:pt modelId="{8A743FA1-D712-4711-B80A-E93DE6B8D5DA}" type="pres">
      <dgm:prSet presAssocID="{4BFFFBE8-C7F7-4B86-8507-6717A4FD7D1F}" presName="parentText" presStyleLbl="node1" presStyleIdx="1" presStyleCnt="3">
        <dgm:presLayoutVars>
          <dgm:chMax val="0"/>
          <dgm:bulletEnabled val="1"/>
        </dgm:presLayoutVars>
      </dgm:prSet>
      <dgm:spPr/>
    </dgm:pt>
    <dgm:pt modelId="{504E4AE1-52A2-4BFF-876D-AB43ABD98F60}" type="pres">
      <dgm:prSet presAssocID="{1AE99544-2CB0-41C9-9778-3EF62ED0FAAA}" presName="spacer" presStyleCnt="0"/>
      <dgm:spPr/>
    </dgm:pt>
    <dgm:pt modelId="{96C2E1DB-65C4-40C6-B355-27BBEC5D6DA8}" type="pres">
      <dgm:prSet presAssocID="{B3F3B697-D3BA-45BE-88E8-66B7C0C082AF}" presName="parentText" presStyleLbl="node1" presStyleIdx="2" presStyleCnt="3">
        <dgm:presLayoutVars>
          <dgm:chMax val="0"/>
          <dgm:bulletEnabled val="1"/>
        </dgm:presLayoutVars>
      </dgm:prSet>
      <dgm:spPr/>
    </dgm:pt>
  </dgm:ptLst>
  <dgm:cxnLst>
    <dgm:cxn modelId="{577921D8-EB2D-4AC6-B043-FA1BA11748D7}" type="presOf" srcId="{B3F3B697-D3BA-45BE-88E8-66B7C0C082AF}" destId="{96C2E1DB-65C4-40C6-B355-27BBEC5D6DA8}" srcOrd="0" destOrd="0" presId="urn:microsoft.com/office/officeart/2005/8/layout/vList2"/>
    <dgm:cxn modelId="{5B96A0E1-E083-40CD-9D42-202A383603CF}" type="presOf" srcId="{4BFFFBE8-C7F7-4B86-8507-6717A4FD7D1F}" destId="{8A743FA1-D712-4711-B80A-E93DE6B8D5DA}" srcOrd="0" destOrd="0" presId="urn:microsoft.com/office/officeart/2005/8/layout/vList2"/>
    <dgm:cxn modelId="{27222E1D-C735-413C-B6D3-2351D4E94ADB}" srcId="{F2787DFB-C1EA-4336-A983-21E6FCC143A9}" destId="{4BFFFBE8-C7F7-4B86-8507-6717A4FD7D1F}" srcOrd="1" destOrd="0" parTransId="{0481BA91-A28F-4F61-BCFA-C7E12A85CA3E}" sibTransId="{1AE99544-2CB0-41C9-9778-3EF62ED0FAAA}"/>
    <dgm:cxn modelId="{0A4EA08A-59ED-4B05-99DE-D4324E8262A7}" type="presOf" srcId="{56B4B73A-373A-4E26-9AFB-7628B968F9BF}" destId="{99B10F8F-9CB5-4C3C-AC8B-BC5DB855D515}" srcOrd="0" destOrd="0" presId="urn:microsoft.com/office/officeart/2005/8/layout/vList2"/>
    <dgm:cxn modelId="{D8AAACD9-C2F1-4269-9D9D-D874C5B06B09}" srcId="{F2787DFB-C1EA-4336-A983-21E6FCC143A9}" destId="{56B4B73A-373A-4E26-9AFB-7628B968F9BF}" srcOrd="0" destOrd="0" parTransId="{CE4FA814-952B-4711-907C-749FD43E822F}" sibTransId="{390F50E0-7984-498B-B768-FA5EB31C162B}"/>
    <dgm:cxn modelId="{48031AFC-0046-4A03-BDDF-434FE020C079}" type="presOf" srcId="{F2787DFB-C1EA-4336-A983-21E6FCC143A9}" destId="{0F3ABFD8-787B-4753-BB63-750C2FCC9BA6}" srcOrd="0" destOrd="0" presId="urn:microsoft.com/office/officeart/2005/8/layout/vList2"/>
    <dgm:cxn modelId="{BC4FCBFF-779E-4F6A-957C-C1DC04B743D9}" srcId="{F2787DFB-C1EA-4336-A983-21E6FCC143A9}" destId="{B3F3B697-D3BA-45BE-88E8-66B7C0C082AF}" srcOrd="2" destOrd="0" parTransId="{E94F8C5D-596C-4867-BD27-DAD462853091}" sibTransId="{6A9FCBCC-F05F-4747-8E55-5DD306959AB5}"/>
    <dgm:cxn modelId="{794F3655-779C-47F7-9BEA-703863072D69}" type="presParOf" srcId="{0F3ABFD8-787B-4753-BB63-750C2FCC9BA6}" destId="{99B10F8F-9CB5-4C3C-AC8B-BC5DB855D515}" srcOrd="0" destOrd="0" presId="urn:microsoft.com/office/officeart/2005/8/layout/vList2"/>
    <dgm:cxn modelId="{19CC7E45-D4F4-4134-A27F-A3F5BD401F4E}" type="presParOf" srcId="{0F3ABFD8-787B-4753-BB63-750C2FCC9BA6}" destId="{83D5EECA-05D0-4B78-A8B2-42C88C3552E8}" srcOrd="1" destOrd="0" presId="urn:microsoft.com/office/officeart/2005/8/layout/vList2"/>
    <dgm:cxn modelId="{47A65F2A-401F-4CE3-B84C-2957FBED8B5D}" type="presParOf" srcId="{0F3ABFD8-787B-4753-BB63-750C2FCC9BA6}" destId="{8A743FA1-D712-4711-B80A-E93DE6B8D5DA}" srcOrd="2" destOrd="0" presId="urn:microsoft.com/office/officeart/2005/8/layout/vList2"/>
    <dgm:cxn modelId="{C08FF509-64B0-4420-B2D0-64FC8289CB23}" type="presParOf" srcId="{0F3ABFD8-787B-4753-BB63-750C2FCC9BA6}" destId="{504E4AE1-52A2-4BFF-876D-AB43ABD98F60}" srcOrd="3" destOrd="0" presId="urn:microsoft.com/office/officeart/2005/8/layout/vList2"/>
    <dgm:cxn modelId="{23F26957-85AF-4934-9C12-8439C99F3295}" type="presParOf" srcId="{0F3ABFD8-787B-4753-BB63-750C2FCC9BA6}" destId="{96C2E1DB-65C4-40C6-B355-27BBEC5D6D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5D984B-A459-41B3-92CD-413CE8F63CE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E94904B9-187A-486B-AA9D-28EDAFDB3123}">
      <dgm:prSet custT="1"/>
      <dgm:spPr/>
      <dgm:t>
        <a:bodyPr/>
        <a:lstStyle/>
        <a:p>
          <a:pPr rtl="0"/>
          <a:r>
            <a:rPr lang="zh-CN" sz="1800" b="1" smtClean="0">
              <a:latin typeface="黑体" panose="02010609060101010101" pitchFamily="49" charset="-122"/>
              <a:ea typeface="黑体" panose="02010609060101010101" pitchFamily="49" charset="-122"/>
            </a:rPr>
            <a:t>（</a:t>
          </a:r>
          <a:r>
            <a:rPr lang="en-US" sz="1800" b="1" smtClean="0">
              <a:latin typeface="黑体" panose="02010609060101010101" pitchFamily="49" charset="-122"/>
              <a:ea typeface="黑体" panose="02010609060101010101" pitchFamily="49" charset="-122"/>
            </a:rPr>
            <a:t>1</a:t>
          </a:r>
          <a:r>
            <a:rPr lang="zh-CN" sz="1800" b="1" smtClean="0">
              <a:latin typeface="黑体" panose="02010609060101010101" pitchFamily="49" charset="-122"/>
              <a:ea typeface="黑体" panose="02010609060101010101" pitchFamily="49" charset="-122"/>
            </a:rPr>
            <a:t>）获得了承担某种角色的认可；</a:t>
          </a:r>
          <a:endParaRPr lang="zh-CN" sz="1800">
            <a:latin typeface="黑体" panose="02010609060101010101" pitchFamily="49" charset="-122"/>
            <a:ea typeface="黑体" panose="02010609060101010101" pitchFamily="49" charset="-122"/>
          </a:endParaRPr>
        </a:p>
      </dgm:t>
    </dgm:pt>
    <dgm:pt modelId="{69865738-DFB0-49B8-BE54-C85E0DEABD33}" cxnId="{0FCC4974-6704-41F6-B2BC-3FF56C7D8263}" type="parTrans">
      <dgm:prSet/>
      <dgm:spPr/>
      <dgm:t>
        <a:bodyPr/>
        <a:lstStyle/>
        <a:p>
          <a:endParaRPr lang="zh-CN" altLang="en-US" sz="2400">
            <a:latin typeface="黑体" panose="02010609060101010101" pitchFamily="49" charset="-122"/>
            <a:ea typeface="黑体" panose="02010609060101010101" pitchFamily="49" charset="-122"/>
          </a:endParaRPr>
        </a:p>
      </dgm:t>
    </dgm:pt>
    <dgm:pt modelId="{26A58764-4549-4840-84C2-B41260F0DAD4}" cxnId="{0FCC4974-6704-41F6-B2BC-3FF56C7D8263}" type="sibTrans">
      <dgm:prSet/>
      <dgm:spPr/>
      <dgm:t>
        <a:bodyPr/>
        <a:lstStyle/>
        <a:p>
          <a:endParaRPr lang="zh-CN" altLang="en-US" sz="2400">
            <a:latin typeface="黑体" panose="02010609060101010101" pitchFamily="49" charset="-122"/>
            <a:ea typeface="黑体" panose="02010609060101010101" pitchFamily="49" charset="-122"/>
          </a:endParaRPr>
        </a:p>
      </dgm:t>
    </dgm:pt>
    <dgm:pt modelId="{0B645589-D557-46C3-8A2C-735D283B9232}">
      <dgm:prSet custT="1"/>
      <dgm:spPr/>
      <dgm:t>
        <a:bodyPr/>
        <a:lstStyle/>
        <a:p>
          <a:pPr rtl="0"/>
          <a:r>
            <a:rPr lang="zh-CN" sz="1800" b="1" smtClean="0">
              <a:latin typeface="黑体" panose="02010609060101010101" pitchFamily="49" charset="-122"/>
              <a:ea typeface="黑体" panose="02010609060101010101" pitchFamily="49" charset="-122"/>
            </a:rPr>
            <a:t>（</a:t>
          </a:r>
          <a:r>
            <a:rPr lang="en-US" sz="1800" b="1" smtClean="0">
              <a:latin typeface="黑体" panose="02010609060101010101" pitchFamily="49" charset="-122"/>
              <a:ea typeface="黑体" panose="02010609060101010101" pitchFamily="49" charset="-122"/>
            </a:rPr>
            <a:t>2</a:t>
          </a:r>
          <a:r>
            <a:rPr lang="zh-CN" sz="1800" b="1" smtClean="0">
              <a:latin typeface="黑体" panose="02010609060101010101" pitchFamily="49" charset="-122"/>
              <a:ea typeface="黑体" panose="02010609060101010101" pitchFamily="49" charset="-122"/>
            </a:rPr>
            <a:t>）表现出了扮演这一角色所必需的能力和品质；</a:t>
          </a:r>
          <a:endParaRPr lang="zh-CN" sz="1800">
            <a:latin typeface="黑体" panose="02010609060101010101" pitchFamily="49" charset="-122"/>
            <a:ea typeface="黑体" panose="02010609060101010101" pitchFamily="49" charset="-122"/>
          </a:endParaRPr>
        </a:p>
      </dgm:t>
    </dgm:pt>
    <dgm:pt modelId="{164101BE-C2F6-443B-93DC-FFE1FD849E60}" cxnId="{49C2D528-AD92-4AF8-9D87-BE92A437242A}" type="parTrans">
      <dgm:prSet/>
      <dgm:spPr/>
      <dgm:t>
        <a:bodyPr/>
        <a:lstStyle/>
        <a:p>
          <a:endParaRPr lang="zh-CN" altLang="en-US" sz="2400">
            <a:latin typeface="黑体" panose="02010609060101010101" pitchFamily="49" charset="-122"/>
            <a:ea typeface="黑体" panose="02010609060101010101" pitchFamily="49" charset="-122"/>
          </a:endParaRPr>
        </a:p>
      </dgm:t>
    </dgm:pt>
    <dgm:pt modelId="{5C6B16E4-16A8-4C5F-AB9E-C0617215821E}" cxnId="{49C2D528-AD92-4AF8-9D87-BE92A437242A}" type="sibTrans">
      <dgm:prSet/>
      <dgm:spPr/>
      <dgm:t>
        <a:bodyPr/>
        <a:lstStyle/>
        <a:p>
          <a:endParaRPr lang="zh-CN" altLang="en-US" sz="2400">
            <a:latin typeface="黑体" panose="02010609060101010101" pitchFamily="49" charset="-122"/>
            <a:ea typeface="黑体" panose="02010609060101010101" pitchFamily="49" charset="-122"/>
          </a:endParaRPr>
        </a:p>
      </dgm:t>
    </dgm:pt>
    <dgm:pt modelId="{4C6C7353-32FF-4205-87BD-F37CD74DFC1B}">
      <dgm:prSet custT="1"/>
      <dgm:spPr/>
      <dgm:t>
        <a:bodyPr/>
        <a:lstStyle/>
        <a:p>
          <a:pPr rtl="0"/>
          <a:r>
            <a:rPr lang="zh-CN" sz="1800" b="1" dirty="0" smtClean="0">
              <a:latin typeface="黑体" panose="02010609060101010101" pitchFamily="49" charset="-122"/>
              <a:ea typeface="黑体" panose="02010609060101010101" pitchFamily="49" charset="-122"/>
            </a:rPr>
            <a:t>（</a:t>
          </a:r>
          <a:r>
            <a:rPr lang="en-US" sz="1800" b="1" dirty="0" smtClean="0">
              <a:latin typeface="黑体" panose="02010609060101010101" pitchFamily="49" charset="-122"/>
              <a:ea typeface="黑体" panose="02010609060101010101" pitchFamily="49" charset="-122"/>
            </a:rPr>
            <a:t>3</a:t>
          </a:r>
          <a:r>
            <a:rPr lang="zh-CN" sz="1800" b="1" dirty="0" smtClean="0">
              <a:latin typeface="黑体" panose="02010609060101010101" pitchFamily="49" charset="-122"/>
              <a:ea typeface="黑体" panose="02010609060101010101" pitchFamily="49" charset="-122"/>
            </a:rPr>
            <a:t>）本能地或积极地，在精神上和体力上均投入这一角色。</a:t>
          </a:r>
          <a:endParaRPr lang="zh-CN" sz="1800" dirty="0">
            <a:latin typeface="黑体" panose="02010609060101010101" pitchFamily="49" charset="-122"/>
            <a:ea typeface="黑体" panose="02010609060101010101" pitchFamily="49" charset="-122"/>
          </a:endParaRPr>
        </a:p>
      </dgm:t>
    </dgm:pt>
    <dgm:pt modelId="{75770FF1-1256-417D-9EA1-AA3268566A8D}" cxnId="{7C24EB15-5B3D-493B-8B0A-E4F6CF8169FB}" type="parTrans">
      <dgm:prSet/>
      <dgm:spPr/>
      <dgm:t>
        <a:bodyPr/>
        <a:lstStyle/>
        <a:p>
          <a:endParaRPr lang="zh-CN" altLang="en-US" sz="2400">
            <a:latin typeface="黑体" panose="02010609060101010101" pitchFamily="49" charset="-122"/>
            <a:ea typeface="黑体" panose="02010609060101010101" pitchFamily="49" charset="-122"/>
          </a:endParaRPr>
        </a:p>
      </dgm:t>
    </dgm:pt>
    <dgm:pt modelId="{83AD9517-0C8C-46D5-85DD-47DBF6E818B3}" cxnId="{7C24EB15-5B3D-493B-8B0A-E4F6CF8169FB}" type="sibTrans">
      <dgm:prSet/>
      <dgm:spPr/>
      <dgm:t>
        <a:bodyPr/>
        <a:lstStyle/>
        <a:p>
          <a:endParaRPr lang="zh-CN" altLang="en-US" sz="2400">
            <a:latin typeface="黑体" panose="02010609060101010101" pitchFamily="49" charset="-122"/>
            <a:ea typeface="黑体" panose="02010609060101010101" pitchFamily="49" charset="-122"/>
          </a:endParaRPr>
        </a:p>
      </dgm:t>
    </dgm:pt>
    <dgm:pt modelId="{274F9CB2-1BE6-482A-8AB3-9D86665D3B21}" type="pres">
      <dgm:prSet presAssocID="{C25D984B-A459-41B3-92CD-413CE8F63CE5}" presName="linear" presStyleCnt="0">
        <dgm:presLayoutVars>
          <dgm:dir/>
          <dgm:animLvl val="lvl"/>
          <dgm:resizeHandles val="exact"/>
        </dgm:presLayoutVars>
      </dgm:prSet>
      <dgm:spPr/>
    </dgm:pt>
    <dgm:pt modelId="{13011E26-A6A7-4355-A359-A707BB7AF9FF}" type="pres">
      <dgm:prSet presAssocID="{E94904B9-187A-486B-AA9D-28EDAFDB3123}" presName="parentLin" presStyleCnt="0"/>
      <dgm:spPr/>
    </dgm:pt>
    <dgm:pt modelId="{E9D9140B-4AEA-43E2-B452-253FFB06AEEF}" type="pres">
      <dgm:prSet presAssocID="{E94904B9-187A-486B-AA9D-28EDAFDB3123}" presName="parentLeftMargin" presStyleLbl="node1" presStyleIdx="0" presStyleCnt="3"/>
      <dgm:spPr/>
    </dgm:pt>
    <dgm:pt modelId="{C3046691-D905-493C-8FB1-7CA80110A5A6}" type="pres">
      <dgm:prSet presAssocID="{E94904B9-187A-486B-AA9D-28EDAFDB3123}" presName="parentText" presStyleLbl="node1" presStyleIdx="0" presStyleCnt="3" custScaleX="119417">
        <dgm:presLayoutVars>
          <dgm:chMax val="0"/>
          <dgm:bulletEnabled val="1"/>
        </dgm:presLayoutVars>
      </dgm:prSet>
      <dgm:spPr/>
    </dgm:pt>
    <dgm:pt modelId="{70E9E443-39D0-4529-B89A-7F1B4A82AF9B}" type="pres">
      <dgm:prSet presAssocID="{E94904B9-187A-486B-AA9D-28EDAFDB3123}" presName="negativeSpace" presStyleCnt="0"/>
      <dgm:spPr/>
    </dgm:pt>
    <dgm:pt modelId="{13765583-6656-4953-800D-267B489455D7}" type="pres">
      <dgm:prSet presAssocID="{E94904B9-187A-486B-AA9D-28EDAFDB3123}" presName="childText" presStyleLbl="conFgAcc1" presStyleIdx="0" presStyleCnt="3">
        <dgm:presLayoutVars>
          <dgm:bulletEnabled val="1"/>
        </dgm:presLayoutVars>
      </dgm:prSet>
      <dgm:spPr/>
    </dgm:pt>
    <dgm:pt modelId="{011A9572-230B-4380-825C-1E69A562A476}" type="pres">
      <dgm:prSet presAssocID="{26A58764-4549-4840-84C2-B41260F0DAD4}" presName="spaceBetweenRectangles" presStyleCnt="0"/>
      <dgm:spPr/>
    </dgm:pt>
    <dgm:pt modelId="{3882A45A-7E39-4E4B-A204-88B74FACF3B5}" type="pres">
      <dgm:prSet presAssocID="{0B645589-D557-46C3-8A2C-735D283B9232}" presName="parentLin" presStyleCnt="0"/>
      <dgm:spPr/>
    </dgm:pt>
    <dgm:pt modelId="{EACE6592-2D36-4B9F-AA98-6D907687A69F}" type="pres">
      <dgm:prSet presAssocID="{0B645589-D557-46C3-8A2C-735D283B9232}" presName="parentLeftMargin" presStyleLbl="node1" presStyleIdx="0" presStyleCnt="3"/>
      <dgm:spPr/>
    </dgm:pt>
    <dgm:pt modelId="{9950CD5F-25A6-4BDD-93E1-CAFDF325EB65}" type="pres">
      <dgm:prSet presAssocID="{0B645589-D557-46C3-8A2C-735D283B9232}" presName="parentText" presStyleLbl="node1" presStyleIdx="1" presStyleCnt="3" custScaleX="121498">
        <dgm:presLayoutVars>
          <dgm:chMax val="0"/>
          <dgm:bulletEnabled val="1"/>
        </dgm:presLayoutVars>
      </dgm:prSet>
      <dgm:spPr/>
    </dgm:pt>
    <dgm:pt modelId="{0F5932D8-8601-4CF8-BBBF-A889AF14AF7D}" type="pres">
      <dgm:prSet presAssocID="{0B645589-D557-46C3-8A2C-735D283B9232}" presName="negativeSpace" presStyleCnt="0"/>
      <dgm:spPr/>
    </dgm:pt>
    <dgm:pt modelId="{3CC8995E-0CB2-4C36-B31E-75335676150D}" type="pres">
      <dgm:prSet presAssocID="{0B645589-D557-46C3-8A2C-735D283B9232}" presName="childText" presStyleLbl="conFgAcc1" presStyleIdx="1" presStyleCnt="3">
        <dgm:presLayoutVars>
          <dgm:bulletEnabled val="1"/>
        </dgm:presLayoutVars>
      </dgm:prSet>
      <dgm:spPr/>
    </dgm:pt>
    <dgm:pt modelId="{2BC8E9EE-F03E-4695-B3B0-8CE45F58A610}" type="pres">
      <dgm:prSet presAssocID="{5C6B16E4-16A8-4C5F-AB9E-C0617215821E}" presName="spaceBetweenRectangles" presStyleCnt="0"/>
      <dgm:spPr/>
    </dgm:pt>
    <dgm:pt modelId="{EE6F64E9-CCD5-44D0-B9FF-876E28F8F432}" type="pres">
      <dgm:prSet presAssocID="{4C6C7353-32FF-4205-87BD-F37CD74DFC1B}" presName="parentLin" presStyleCnt="0"/>
      <dgm:spPr/>
    </dgm:pt>
    <dgm:pt modelId="{6F5FAA04-F51A-40EC-AD4E-F67ADB350AC7}" type="pres">
      <dgm:prSet presAssocID="{4C6C7353-32FF-4205-87BD-F37CD74DFC1B}" presName="parentLeftMargin" presStyleLbl="node1" presStyleIdx="1" presStyleCnt="3"/>
      <dgm:spPr/>
    </dgm:pt>
    <dgm:pt modelId="{4E0D31D7-4BD3-44A3-90D8-B216A3A0B437}" type="pres">
      <dgm:prSet presAssocID="{4C6C7353-32FF-4205-87BD-F37CD74DFC1B}" presName="parentText" presStyleLbl="node1" presStyleIdx="2" presStyleCnt="3" custScaleX="122191">
        <dgm:presLayoutVars>
          <dgm:chMax val="0"/>
          <dgm:bulletEnabled val="1"/>
        </dgm:presLayoutVars>
      </dgm:prSet>
      <dgm:spPr/>
    </dgm:pt>
    <dgm:pt modelId="{67F272B9-CBFF-4856-99AB-D3CEA8699863}" type="pres">
      <dgm:prSet presAssocID="{4C6C7353-32FF-4205-87BD-F37CD74DFC1B}" presName="negativeSpace" presStyleCnt="0"/>
      <dgm:spPr/>
    </dgm:pt>
    <dgm:pt modelId="{BA4AB662-C79D-4428-BCA7-F4875D75BE02}" type="pres">
      <dgm:prSet presAssocID="{4C6C7353-32FF-4205-87BD-F37CD74DFC1B}" presName="childText" presStyleLbl="conFgAcc1" presStyleIdx="2" presStyleCnt="3">
        <dgm:presLayoutVars>
          <dgm:bulletEnabled val="1"/>
        </dgm:presLayoutVars>
      </dgm:prSet>
      <dgm:spPr/>
    </dgm:pt>
  </dgm:ptLst>
  <dgm:cxnLst>
    <dgm:cxn modelId="{02072B0B-1B54-4EA6-AD53-C3657A405318}" type="presOf" srcId="{0B645589-D557-46C3-8A2C-735D283B9232}" destId="{9950CD5F-25A6-4BDD-93E1-CAFDF325EB65}" srcOrd="1" destOrd="0" presId="urn:microsoft.com/office/officeart/2005/8/layout/list1"/>
    <dgm:cxn modelId="{3D2429DB-7EF4-4A5F-A6B5-576099A8EE7C}" type="presOf" srcId="{0B645589-D557-46C3-8A2C-735D283B9232}" destId="{EACE6592-2D36-4B9F-AA98-6D907687A69F}" srcOrd="0" destOrd="0" presId="urn:microsoft.com/office/officeart/2005/8/layout/list1"/>
    <dgm:cxn modelId="{D2238F4F-1956-4FFF-8747-3CF1CDABA829}" type="presOf" srcId="{E94904B9-187A-486B-AA9D-28EDAFDB3123}" destId="{E9D9140B-4AEA-43E2-B452-253FFB06AEEF}" srcOrd="0" destOrd="0" presId="urn:microsoft.com/office/officeart/2005/8/layout/list1"/>
    <dgm:cxn modelId="{0FCC4974-6704-41F6-B2BC-3FF56C7D8263}" srcId="{C25D984B-A459-41B3-92CD-413CE8F63CE5}" destId="{E94904B9-187A-486B-AA9D-28EDAFDB3123}" srcOrd="0" destOrd="0" parTransId="{69865738-DFB0-49B8-BE54-C85E0DEABD33}" sibTransId="{26A58764-4549-4840-84C2-B41260F0DAD4}"/>
    <dgm:cxn modelId="{86F7E87A-F64B-4078-99F2-B8F54CDC62DE}" type="presOf" srcId="{4C6C7353-32FF-4205-87BD-F37CD74DFC1B}" destId="{4E0D31D7-4BD3-44A3-90D8-B216A3A0B437}" srcOrd="1" destOrd="0" presId="urn:microsoft.com/office/officeart/2005/8/layout/list1"/>
    <dgm:cxn modelId="{3A57A2BF-3B46-4A6D-A5B3-EE85D362935D}" type="presOf" srcId="{4C6C7353-32FF-4205-87BD-F37CD74DFC1B}" destId="{6F5FAA04-F51A-40EC-AD4E-F67ADB350AC7}" srcOrd="0" destOrd="0" presId="urn:microsoft.com/office/officeart/2005/8/layout/list1"/>
    <dgm:cxn modelId="{59394B46-88F7-44C4-AFEE-DF0EB5E8C4FC}" type="presOf" srcId="{C25D984B-A459-41B3-92CD-413CE8F63CE5}" destId="{274F9CB2-1BE6-482A-8AB3-9D86665D3B21}" srcOrd="0" destOrd="0" presId="urn:microsoft.com/office/officeart/2005/8/layout/list1"/>
    <dgm:cxn modelId="{E8022393-EFE0-41F0-A0AA-66C211CC38C6}" type="presOf" srcId="{E94904B9-187A-486B-AA9D-28EDAFDB3123}" destId="{C3046691-D905-493C-8FB1-7CA80110A5A6}" srcOrd="1" destOrd="0" presId="urn:microsoft.com/office/officeart/2005/8/layout/list1"/>
    <dgm:cxn modelId="{7C24EB15-5B3D-493B-8B0A-E4F6CF8169FB}" srcId="{C25D984B-A459-41B3-92CD-413CE8F63CE5}" destId="{4C6C7353-32FF-4205-87BD-F37CD74DFC1B}" srcOrd="2" destOrd="0" parTransId="{75770FF1-1256-417D-9EA1-AA3268566A8D}" sibTransId="{83AD9517-0C8C-46D5-85DD-47DBF6E818B3}"/>
    <dgm:cxn modelId="{49C2D528-AD92-4AF8-9D87-BE92A437242A}" srcId="{C25D984B-A459-41B3-92CD-413CE8F63CE5}" destId="{0B645589-D557-46C3-8A2C-735D283B9232}" srcOrd="1" destOrd="0" parTransId="{164101BE-C2F6-443B-93DC-FFE1FD849E60}" sibTransId="{5C6B16E4-16A8-4C5F-AB9E-C0617215821E}"/>
    <dgm:cxn modelId="{9ACCE86A-510E-48A0-861F-51D37669CB25}" type="presParOf" srcId="{274F9CB2-1BE6-482A-8AB3-9D86665D3B21}" destId="{13011E26-A6A7-4355-A359-A707BB7AF9FF}" srcOrd="0" destOrd="0" presId="urn:microsoft.com/office/officeart/2005/8/layout/list1"/>
    <dgm:cxn modelId="{BC1A3D52-9208-4FA7-A738-9807DA38663B}" type="presParOf" srcId="{13011E26-A6A7-4355-A359-A707BB7AF9FF}" destId="{E9D9140B-4AEA-43E2-B452-253FFB06AEEF}" srcOrd="0" destOrd="0" presId="urn:microsoft.com/office/officeart/2005/8/layout/list1"/>
    <dgm:cxn modelId="{F5B79A64-6B5F-47A5-81B8-F1A17C91C171}" type="presParOf" srcId="{13011E26-A6A7-4355-A359-A707BB7AF9FF}" destId="{C3046691-D905-493C-8FB1-7CA80110A5A6}" srcOrd="1" destOrd="0" presId="urn:microsoft.com/office/officeart/2005/8/layout/list1"/>
    <dgm:cxn modelId="{639D08F4-1EF3-428D-94FD-4DA6AAB16FC0}" type="presParOf" srcId="{274F9CB2-1BE6-482A-8AB3-9D86665D3B21}" destId="{70E9E443-39D0-4529-B89A-7F1B4A82AF9B}" srcOrd="1" destOrd="0" presId="urn:microsoft.com/office/officeart/2005/8/layout/list1"/>
    <dgm:cxn modelId="{AD8E29D7-C012-48E8-8CCA-2F095AB1EC6F}" type="presParOf" srcId="{274F9CB2-1BE6-482A-8AB3-9D86665D3B21}" destId="{13765583-6656-4953-800D-267B489455D7}" srcOrd="2" destOrd="0" presId="urn:microsoft.com/office/officeart/2005/8/layout/list1"/>
    <dgm:cxn modelId="{3AB6B02C-88B5-4552-A3D3-3C0F53F35D0B}" type="presParOf" srcId="{274F9CB2-1BE6-482A-8AB3-9D86665D3B21}" destId="{011A9572-230B-4380-825C-1E69A562A476}" srcOrd="3" destOrd="0" presId="urn:microsoft.com/office/officeart/2005/8/layout/list1"/>
    <dgm:cxn modelId="{7CCAD590-C1AB-4F32-A6A8-1618AA4C9CD6}" type="presParOf" srcId="{274F9CB2-1BE6-482A-8AB3-9D86665D3B21}" destId="{3882A45A-7E39-4E4B-A204-88B74FACF3B5}" srcOrd="4" destOrd="0" presId="urn:microsoft.com/office/officeart/2005/8/layout/list1"/>
    <dgm:cxn modelId="{6A8E92C2-B1AF-415E-8C3F-FEB78FF92AEA}" type="presParOf" srcId="{3882A45A-7E39-4E4B-A204-88B74FACF3B5}" destId="{EACE6592-2D36-4B9F-AA98-6D907687A69F}" srcOrd="0" destOrd="0" presId="urn:microsoft.com/office/officeart/2005/8/layout/list1"/>
    <dgm:cxn modelId="{10F4FBA8-3A79-4C3C-BE74-4BF46A1844A2}" type="presParOf" srcId="{3882A45A-7E39-4E4B-A204-88B74FACF3B5}" destId="{9950CD5F-25A6-4BDD-93E1-CAFDF325EB65}" srcOrd="1" destOrd="0" presId="urn:microsoft.com/office/officeart/2005/8/layout/list1"/>
    <dgm:cxn modelId="{3E536AFB-DE4C-42AD-AFBD-AA90AE899BA0}" type="presParOf" srcId="{274F9CB2-1BE6-482A-8AB3-9D86665D3B21}" destId="{0F5932D8-8601-4CF8-BBBF-A889AF14AF7D}" srcOrd="5" destOrd="0" presId="urn:microsoft.com/office/officeart/2005/8/layout/list1"/>
    <dgm:cxn modelId="{E7AC4531-5107-447F-AEA1-739B839B9F84}" type="presParOf" srcId="{274F9CB2-1BE6-482A-8AB3-9D86665D3B21}" destId="{3CC8995E-0CB2-4C36-B31E-75335676150D}" srcOrd="6" destOrd="0" presId="urn:microsoft.com/office/officeart/2005/8/layout/list1"/>
    <dgm:cxn modelId="{8B04C74E-7735-4B98-AF96-4BDE23EC0C69}" type="presParOf" srcId="{274F9CB2-1BE6-482A-8AB3-9D86665D3B21}" destId="{2BC8E9EE-F03E-4695-B3B0-8CE45F58A610}" srcOrd="7" destOrd="0" presId="urn:microsoft.com/office/officeart/2005/8/layout/list1"/>
    <dgm:cxn modelId="{A5B42C87-0CB4-4BC0-B2B1-37DFED20F486}" type="presParOf" srcId="{274F9CB2-1BE6-482A-8AB3-9D86665D3B21}" destId="{EE6F64E9-CCD5-44D0-B9FF-876E28F8F432}" srcOrd="8" destOrd="0" presId="urn:microsoft.com/office/officeart/2005/8/layout/list1"/>
    <dgm:cxn modelId="{3CD5F39A-23B0-47CE-8AE8-E97FBB7CAFC9}" type="presParOf" srcId="{EE6F64E9-CCD5-44D0-B9FF-876E28F8F432}" destId="{6F5FAA04-F51A-40EC-AD4E-F67ADB350AC7}" srcOrd="0" destOrd="0" presId="urn:microsoft.com/office/officeart/2005/8/layout/list1"/>
    <dgm:cxn modelId="{CB2B50EA-E5F1-4E03-8177-047988843723}" type="presParOf" srcId="{EE6F64E9-CCD5-44D0-B9FF-876E28F8F432}" destId="{4E0D31D7-4BD3-44A3-90D8-B216A3A0B437}" srcOrd="1" destOrd="0" presId="urn:microsoft.com/office/officeart/2005/8/layout/list1"/>
    <dgm:cxn modelId="{1958EE78-0E09-419D-9377-B4365AF3E30C}" type="presParOf" srcId="{274F9CB2-1BE6-482A-8AB3-9D86665D3B21}" destId="{67F272B9-CBFF-4856-99AB-D3CEA8699863}" srcOrd="9" destOrd="0" presId="urn:microsoft.com/office/officeart/2005/8/layout/list1"/>
    <dgm:cxn modelId="{3D32A0A4-1397-4B99-AA50-672E9220D542}" type="presParOf" srcId="{274F9CB2-1BE6-482A-8AB3-9D86665D3B21}" destId="{BA4AB662-C79D-4428-BCA7-F4875D75BE0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ADCA20-A007-424B-8ADF-3927832AEF38}" type="doc">
      <dgm:prSet loTypeId="urn:microsoft.com/office/officeart/2005/8/layout/list1" loCatId="" qsTypeId="urn:microsoft.com/office/officeart/2005/8/quickstyle/simple4" qsCatId="simple" csTypeId="urn:microsoft.com/office/officeart/2005/8/colors/colorful5" csCatId="colorful"/>
      <dgm:spPr/>
      <dgm:t>
        <a:bodyPr/>
        <a:lstStyle/>
        <a:p>
          <a:endParaRPr lang="en-US"/>
        </a:p>
      </dgm:t>
    </dgm:pt>
    <dgm:pt modelId="{B91251BE-976D-AD41-A121-64E180E75DAD}">
      <dgm:prSet custT="1"/>
      <dgm:spPr/>
      <dgm:t>
        <a:bodyPr/>
        <a:lstStyle/>
        <a:p>
          <a:pPr rtl="0"/>
          <a:r>
            <a:rPr lang="zh-CN" altLang="en-US" sz="2400" b="1" dirty="0" smtClean="0"/>
            <a:t>一、角色失调的主要表现形式</a:t>
          </a:r>
          <a:endParaRPr lang="zh-CN" altLang="en-US" sz="2400" b="1" dirty="0"/>
        </a:p>
      </dgm:t>
    </dgm:pt>
    <dgm:pt modelId="{216C7573-52B6-DC4C-AA1C-D82FB97D3151}" cxnId="{ABB89E37-7E81-9042-8F5E-7B008088DE2B}" type="parTrans">
      <dgm:prSet/>
      <dgm:spPr/>
      <dgm:t>
        <a:bodyPr/>
        <a:lstStyle/>
        <a:p>
          <a:endParaRPr lang="en-US"/>
        </a:p>
      </dgm:t>
    </dgm:pt>
    <dgm:pt modelId="{3F67FAC0-8150-4F4A-B68A-D1E50C2D6552}" cxnId="{ABB89E37-7E81-9042-8F5E-7B008088DE2B}" type="sibTrans">
      <dgm:prSet/>
      <dgm:spPr/>
      <dgm:t>
        <a:bodyPr/>
        <a:lstStyle/>
        <a:p>
          <a:endParaRPr lang="en-US"/>
        </a:p>
      </dgm:t>
    </dgm:pt>
    <dgm:pt modelId="{27465941-0F1E-CD4C-9D16-5E7344837775}">
      <dgm:prSet custT="1"/>
      <dgm:spPr/>
      <dgm:t>
        <a:bodyPr/>
        <a:lstStyle/>
        <a:p>
          <a:pPr rtl="0"/>
          <a:r>
            <a:rPr lang="zh-CN" altLang="en-US" sz="2400" b="1" dirty="0" smtClean="0"/>
            <a:t>二、角色失调的原因</a:t>
          </a:r>
          <a:endParaRPr lang="zh-CN" altLang="en-US" sz="2400" b="1" dirty="0"/>
        </a:p>
      </dgm:t>
    </dgm:pt>
    <dgm:pt modelId="{D633E51B-2E9F-B646-9585-856EB0D74B09}" cxnId="{83B0D587-B7AE-CE4C-B310-BFE01D8DFAAF}" type="parTrans">
      <dgm:prSet/>
      <dgm:spPr/>
      <dgm:t>
        <a:bodyPr/>
        <a:lstStyle/>
        <a:p>
          <a:endParaRPr lang="en-US"/>
        </a:p>
      </dgm:t>
    </dgm:pt>
    <dgm:pt modelId="{416CEBFC-79FF-4C4D-8794-847F8DDBAE54}" cxnId="{83B0D587-B7AE-CE4C-B310-BFE01D8DFAAF}" type="sibTrans">
      <dgm:prSet/>
      <dgm:spPr/>
      <dgm:t>
        <a:bodyPr/>
        <a:lstStyle/>
        <a:p>
          <a:endParaRPr lang="en-US"/>
        </a:p>
      </dgm:t>
    </dgm:pt>
    <dgm:pt modelId="{46B7E87C-5751-C94A-BEDE-D1A41D82F4FF}">
      <dgm:prSet custT="1"/>
      <dgm:spPr/>
      <dgm:t>
        <a:bodyPr/>
        <a:lstStyle/>
        <a:p>
          <a:pPr rtl="0"/>
          <a:r>
            <a:rPr lang="zh-CN" altLang="en-US" sz="2400" b="1" dirty="0" smtClean="0"/>
            <a:t>三、角色失调的解决方法</a:t>
          </a:r>
          <a:endParaRPr lang="zh-CN" altLang="en-US" sz="2400" b="1" dirty="0"/>
        </a:p>
      </dgm:t>
    </dgm:pt>
    <dgm:pt modelId="{F9E6CB4D-632C-864E-8200-3741BF343C4E}" cxnId="{22479FF1-6F76-B443-8483-D7B79D0BDA11}" type="parTrans">
      <dgm:prSet/>
      <dgm:spPr/>
      <dgm:t>
        <a:bodyPr/>
        <a:lstStyle/>
        <a:p>
          <a:endParaRPr lang="en-US"/>
        </a:p>
      </dgm:t>
    </dgm:pt>
    <dgm:pt modelId="{8287BBFE-F5E8-AB4C-8550-D6F8B52BE40A}" cxnId="{22479FF1-6F76-B443-8483-D7B79D0BDA11}" type="sibTrans">
      <dgm:prSet/>
      <dgm:spPr/>
      <dgm:t>
        <a:bodyPr/>
        <a:lstStyle/>
        <a:p>
          <a:endParaRPr lang="en-US"/>
        </a:p>
      </dgm:t>
    </dgm:pt>
    <dgm:pt modelId="{D2F2ED64-C067-DB46-AEFD-12265A7F0842}" type="pres">
      <dgm:prSet presAssocID="{46ADCA20-A007-424B-8ADF-3927832AEF38}" presName="linear" presStyleCnt="0">
        <dgm:presLayoutVars>
          <dgm:dir/>
          <dgm:animLvl val="lvl"/>
          <dgm:resizeHandles val="exact"/>
        </dgm:presLayoutVars>
      </dgm:prSet>
      <dgm:spPr/>
      <dgm:t>
        <a:bodyPr/>
        <a:lstStyle/>
        <a:p>
          <a:endParaRPr lang="en-US"/>
        </a:p>
      </dgm:t>
    </dgm:pt>
    <dgm:pt modelId="{8033177A-5541-D241-9E8B-C007B68929A6}" type="pres">
      <dgm:prSet presAssocID="{B91251BE-976D-AD41-A121-64E180E75DAD}" presName="parentLin" presStyleCnt="0"/>
      <dgm:spPr/>
      <dgm:t>
        <a:bodyPr/>
        <a:lstStyle/>
        <a:p>
          <a:endParaRPr lang="zh-CN" altLang="en-US"/>
        </a:p>
      </dgm:t>
    </dgm:pt>
    <dgm:pt modelId="{94A0F1F7-7F0E-834F-AECB-EED078FD0D78}" type="pres">
      <dgm:prSet presAssocID="{B91251BE-976D-AD41-A121-64E180E75DAD}" presName="parentLeftMargin" presStyleLbl="node1" presStyleIdx="0" presStyleCnt="3"/>
      <dgm:spPr/>
      <dgm:t>
        <a:bodyPr/>
        <a:lstStyle/>
        <a:p>
          <a:endParaRPr lang="en-US"/>
        </a:p>
      </dgm:t>
    </dgm:pt>
    <dgm:pt modelId="{9C18F0E9-DC5C-D440-BC94-1D6DFB6938E3}" type="pres">
      <dgm:prSet presAssocID="{B91251BE-976D-AD41-A121-64E180E75DAD}" presName="parentText" presStyleLbl="node1" presStyleIdx="0" presStyleCnt="3">
        <dgm:presLayoutVars>
          <dgm:chMax val="0"/>
          <dgm:bulletEnabled val="1"/>
        </dgm:presLayoutVars>
      </dgm:prSet>
      <dgm:spPr/>
      <dgm:t>
        <a:bodyPr/>
        <a:lstStyle/>
        <a:p>
          <a:endParaRPr lang="en-US"/>
        </a:p>
      </dgm:t>
    </dgm:pt>
    <dgm:pt modelId="{A92CE95A-CE92-1648-8FA7-25106E64E596}" type="pres">
      <dgm:prSet presAssocID="{B91251BE-976D-AD41-A121-64E180E75DAD}" presName="negativeSpace" presStyleCnt="0"/>
      <dgm:spPr/>
      <dgm:t>
        <a:bodyPr/>
        <a:lstStyle/>
        <a:p>
          <a:endParaRPr lang="zh-CN" altLang="en-US"/>
        </a:p>
      </dgm:t>
    </dgm:pt>
    <dgm:pt modelId="{DDD5BAC4-0463-0744-A4A5-74B69746A818}" type="pres">
      <dgm:prSet presAssocID="{B91251BE-976D-AD41-A121-64E180E75DAD}" presName="childText" presStyleLbl="conFgAcc1" presStyleIdx="0" presStyleCnt="3">
        <dgm:presLayoutVars>
          <dgm:bulletEnabled val="1"/>
        </dgm:presLayoutVars>
      </dgm:prSet>
      <dgm:spPr/>
      <dgm:t>
        <a:bodyPr/>
        <a:lstStyle/>
        <a:p>
          <a:endParaRPr lang="zh-CN" altLang="en-US"/>
        </a:p>
      </dgm:t>
    </dgm:pt>
    <dgm:pt modelId="{B0A4253E-2663-DC47-97E0-427C4BE1D0F8}" type="pres">
      <dgm:prSet presAssocID="{3F67FAC0-8150-4F4A-B68A-D1E50C2D6552}" presName="spaceBetweenRectangles" presStyleCnt="0"/>
      <dgm:spPr/>
      <dgm:t>
        <a:bodyPr/>
        <a:lstStyle/>
        <a:p>
          <a:endParaRPr lang="zh-CN" altLang="en-US"/>
        </a:p>
      </dgm:t>
    </dgm:pt>
    <dgm:pt modelId="{E629738F-3C2F-1549-9D69-70980285F33F}" type="pres">
      <dgm:prSet presAssocID="{27465941-0F1E-CD4C-9D16-5E7344837775}" presName="parentLin" presStyleCnt="0"/>
      <dgm:spPr/>
      <dgm:t>
        <a:bodyPr/>
        <a:lstStyle/>
        <a:p>
          <a:endParaRPr lang="zh-CN" altLang="en-US"/>
        </a:p>
      </dgm:t>
    </dgm:pt>
    <dgm:pt modelId="{352D5F5B-6789-4A4C-8D01-325F05AD6AE3}" type="pres">
      <dgm:prSet presAssocID="{27465941-0F1E-CD4C-9D16-5E7344837775}" presName="parentLeftMargin" presStyleLbl="node1" presStyleIdx="0" presStyleCnt="3"/>
      <dgm:spPr/>
      <dgm:t>
        <a:bodyPr/>
        <a:lstStyle/>
        <a:p>
          <a:endParaRPr lang="en-US"/>
        </a:p>
      </dgm:t>
    </dgm:pt>
    <dgm:pt modelId="{1FBB60F3-5EDA-F548-B5F0-D89625727FE8}" type="pres">
      <dgm:prSet presAssocID="{27465941-0F1E-CD4C-9D16-5E7344837775}" presName="parentText" presStyleLbl="node1" presStyleIdx="1" presStyleCnt="3">
        <dgm:presLayoutVars>
          <dgm:chMax val="0"/>
          <dgm:bulletEnabled val="1"/>
        </dgm:presLayoutVars>
      </dgm:prSet>
      <dgm:spPr/>
      <dgm:t>
        <a:bodyPr/>
        <a:lstStyle/>
        <a:p>
          <a:endParaRPr lang="en-US"/>
        </a:p>
      </dgm:t>
    </dgm:pt>
    <dgm:pt modelId="{ADA0B33E-2B90-C04C-8757-6B7C88364655}" type="pres">
      <dgm:prSet presAssocID="{27465941-0F1E-CD4C-9D16-5E7344837775}" presName="negativeSpace" presStyleCnt="0"/>
      <dgm:spPr/>
      <dgm:t>
        <a:bodyPr/>
        <a:lstStyle/>
        <a:p>
          <a:endParaRPr lang="zh-CN" altLang="en-US"/>
        </a:p>
      </dgm:t>
    </dgm:pt>
    <dgm:pt modelId="{94A2078A-7D02-DA47-9386-5DBDF61024BE}" type="pres">
      <dgm:prSet presAssocID="{27465941-0F1E-CD4C-9D16-5E7344837775}" presName="childText" presStyleLbl="conFgAcc1" presStyleIdx="1" presStyleCnt="3">
        <dgm:presLayoutVars>
          <dgm:bulletEnabled val="1"/>
        </dgm:presLayoutVars>
      </dgm:prSet>
      <dgm:spPr/>
      <dgm:t>
        <a:bodyPr/>
        <a:lstStyle/>
        <a:p>
          <a:endParaRPr lang="zh-CN" altLang="en-US"/>
        </a:p>
      </dgm:t>
    </dgm:pt>
    <dgm:pt modelId="{CE084112-5EAE-DC44-86A5-23839B11F782}" type="pres">
      <dgm:prSet presAssocID="{416CEBFC-79FF-4C4D-8794-847F8DDBAE54}" presName="spaceBetweenRectangles" presStyleCnt="0"/>
      <dgm:spPr/>
      <dgm:t>
        <a:bodyPr/>
        <a:lstStyle/>
        <a:p>
          <a:endParaRPr lang="zh-CN" altLang="en-US"/>
        </a:p>
      </dgm:t>
    </dgm:pt>
    <dgm:pt modelId="{C0CB284A-3F82-FC4C-B6AC-CB7F3DC0BB0B}" type="pres">
      <dgm:prSet presAssocID="{46B7E87C-5751-C94A-BEDE-D1A41D82F4FF}" presName="parentLin" presStyleCnt="0"/>
      <dgm:spPr/>
      <dgm:t>
        <a:bodyPr/>
        <a:lstStyle/>
        <a:p>
          <a:endParaRPr lang="zh-CN" altLang="en-US"/>
        </a:p>
      </dgm:t>
    </dgm:pt>
    <dgm:pt modelId="{B3333BEB-BC79-BD49-97C8-801D1DAEF662}" type="pres">
      <dgm:prSet presAssocID="{46B7E87C-5751-C94A-BEDE-D1A41D82F4FF}" presName="parentLeftMargin" presStyleLbl="node1" presStyleIdx="1" presStyleCnt="3"/>
      <dgm:spPr/>
      <dgm:t>
        <a:bodyPr/>
        <a:lstStyle/>
        <a:p>
          <a:endParaRPr lang="en-US"/>
        </a:p>
      </dgm:t>
    </dgm:pt>
    <dgm:pt modelId="{B9C5C790-3794-214C-A207-F88EBEE5EC8F}" type="pres">
      <dgm:prSet presAssocID="{46B7E87C-5751-C94A-BEDE-D1A41D82F4FF}" presName="parentText" presStyleLbl="node1" presStyleIdx="2" presStyleCnt="3">
        <dgm:presLayoutVars>
          <dgm:chMax val="0"/>
          <dgm:bulletEnabled val="1"/>
        </dgm:presLayoutVars>
      </dgm:prSet>
      <dgm:spPr/>
      <dgm:t>
        <a:bodyPr/>
        <a:lstStyle/>
        <a:p>
          <a:endParaRPr lang="en-US"/>
        </a:p>
      </dgm:t>
    </dgm:pt>
    <dgm:pt modelId="{D805A6EF-AE38-724D-8AD1-3271A565A391}" type="pres">
      <dgm:prSet presAssocID="{46B7E87C-5751-C94A-BEDE-D1A41D82F4FF}" presName="negativeSpace" presStyleCnt="0"/>
      <dgm:spPr/>
      <dgm:t>
        <a:bodyPr/>
        <a:lstStyle/>
        <a:p>
          <a:endParaRPr lang="zh-CN" altLang="en-US"/>
        </a:p>
      </dgm:t>
    </dgm:pt>
    <dgm:pt modelId="{5C6EBE9E-5331-B548-BB7D-CBCC1580C768}" type="pres">
      <dgm:prSet presAssocID="{46B7E87C-5751-C94A-BEDE-D1A41D82F4FF}" presName="childText" presStyleLbl="conFgAcc1" presStyleIdx="2" presStyleCnt="3">
        <dgm:presLayoutVars>
          <dgm:bulletEnabled val="1"/>
        </dgm:presLayoutVars>
      </dgm:prSet>
      <dgm:spPr/>
      <dgm:t>
        <a:bodyPr/>
        <a:lstStyle/>
        <a:p>
          <a:endParaRPr lang="zh-CN" altLang="en-US"/>
        </a:p>
      </dgm:t>
    </dgm:pt>
  </dgm:ptLst>
  <dgm:cxnLst>
    <dgm:cxn modelId="{90C8D1D3-4B37-4DDB-B927-0E29B7467583}" type="presOf" srcId="{46ADCA20-A007-424B-8ADF-3927832AEF38}" destId="{D2F2ED64-C067-DB46-AEFD-12265A7F0842}" srcOrd="0" destOrd="0" presId="urn:microsoft.com/office/officeart/2005/8/layout/list1"/>
    <dgm:cxn modelId="{D1C8DC74-4452-484A-8273-0A3D8CB90FDD}" type="presOf" srcId="{27465941-0F1E-CD4C-9D16-5E7344837775}" destId="{1FBB60F3-5EDA-F548-B5F0-D89625727FE8}" srcOrd="1" destOrd="0" presId="urn:microsoft.com/office/officeart/2005/8/layout/list1"/>
    <dgm:cxn modelId="{83B0D587-B7AE-CE4C-B310-BFE01D8DFAAF}" srcId="{46ADCA20-A007-424B-8ADF-3927832AEF38}" destId="{27465941-0F1E-CD4C-9D16-5E7344837775}" srcOrd="1" destOrd="0" parTransId="{D633E51B-2E9F-B646-9585-856EB0D74B09}" sibTransId="{416CEBFC-79FF-4C4D-8794-847F8DDBAE54}"/>
    <dgm:cxn modelId="{ABB89E37-7E81-9042-8F5E-7B008088DE2B}" srcId="{46ADCA20-A007-424B-8ADF-3927832AEF38}" destId="{B91251BE-976D-AD41-A121-64E180E75DAD}" srcOrd="0" destOrd="0" parTransId="{216C7573-52B6-DC4C-AA1C-D82FB97D3151}" sibTransId="{3F67FAC0-8150-4F4A-B68A-D1E50C2D6552}"/>
    <dgm:cxn modelId="{22479FF1-6F76-B443-8483-D7B79D0BDA11}" srcId="{46ADCA20-A007-424B-8ADF-3927832AEF38}" destId="{46B7E87C-5751-C94A-BEDE-D1A41D82F4FF}" srcOrd="2" destOrd="0" parTransId="{F9E6CB4D-632C-864E-8200-3741BF343C4E}" sibTransId="{8287BBFE-F5E8-AB4C-8550-D6F8B52BE40A}"/>
    <dgm:cxn modelId="{9DB6CBE4-28EF-4494-9931-8AD3F8FB9D17}" type="presOf" srcId="{46B7E87C-5751-C94A-BEDE-D1A41D82F4FF}" destId="{B3333BEB-BC79-BD49-97C8-801D1DAEF662}" srcOrd="0" destOrd="0" presId="urn:microsoft.com/office/officeart/2005/8/layout/list1"/>
    <dgm:cxn modelId="{EFE79542-2BF5-45C2-AB7C-6983314C4D29}" type="presOf" srcId="{B91251BE-976D-AD41-A121-64E180E75DAD}" destId="{9C18F0E9-DC5C-D440-BC94-1D6DFB6938E3}" srcOrd="1" destOrd="0" presId="urn:microsoft.com/office/officeart/2005/8/layout/list1"/>
    <dgm:cxn modelId="{4898E119-E6FF-4126-AF0E-F1C12B48DE7B}" type="presOf" srcId="{27465941-0F1E-CD4C-9D16-5E7344837775}" destId="{352D5F5B-6789-4A4C-8D01-325F05AD6AE3}" srcOrd="0" destOrd="0" presId="urn:microsoft.com/office/officeart/2005/8/layout/list1"/>
    <dgm:cxn modelId="{25029ED4-9130-4290-BAE3-0461D8E0586D}" type="presOf" srcId="{B91251BE-976D-AD41-A121-64E180E75DAD}" destId="{94A0F1F7-7F0E-834F-AECB-EED078FD0D78}" srcOrd="0" destOrd="0" presId="urn:microsoft.com/office/officeart/2005/8/layout/list1"/>
    <dgm:cxn modelId="{93B4C29B-3BE8-4CCC-9AB7-90E0581214DD}" type="presOf" srcId="{46B7E87C-5751-C94A-BEDE-D1A41D82F4FF}" destId="{B9C5C790-3794-214C-A207-F88EBEE5EC8F}" srcOrd="1" destOrd="0" presId="urn:microsoft.com/office/officeart/2005/8/layout/list1"/>
    <dgm:cxn modelId="{555AB21C-AA34-40A8-BDD5-D203F24ECA5E}" type="presParOf" srcId="{D2F2ED64-C067-DB46-AEFD-12265A7F0842}" destId="{8033177A-5541-D241-9E8B-C007B68929A6}" srcOrd="0" destOrd="0" presId="urn:microsoft.com/office/officeart/2005/8/layout/list1"/>
    <dgm:cxn modelId="{F4B6C830-0A34-4F84-A316-9C63B2228EFF}" type="presParOf" srcId="{8033177A-5541-D241-9E8B-C007B68929A6}" destId="{94A0F1F7-7F0E-834F-AECB-EED078FD0D78}" srcOrd="0" destOrd="0" presId="urn:microsoft.com/office/officeart/2005/8/layout/list1"/>
    <dgm:cxn modelId="{B8F5340A-9F58-4BFB-9639-70FE0EA61235}" type="presParOf" srcId="{8033177A-5541-D241-9E8B-C007B68929A6}" destId="{9C18F0E9-DC5C-D440-BC94-1D6DFB6938E3}" srcOrd="1" destOrd="0" presId="urn:microsoft.com/office/officeart/2005/8/layout/list1"/>
    <dgm:cxn modelId="{91815BA6-1055-48D7-AC42-FC3F2962A525}" type="presParOf" srcId="{D2F2ED64-C067-DB46-AEFD-12265A7F0842}" destId="{A92CE95A-CE92-1648-8FA7-25106E64E596}" srcOrd="1" destOrd="0" presId="urn:microsoft.com/office/officeart/2005/8/layout/list1"/>
    <dgm:cxn modelId="{22111662-A0D2-49E7-9226-5C41635001BA}" type="presParOf" srcId="{D2F2ED64-C067-DB46-AEFD-12265A7F0842}" destId="{DDD5BAC4-0463-0744-A4A5-74B69746A818}" srcOrd="2" destOrd="0" presId="urn:microsoft.com/office/officeart/2005/8/layout/list1"/>
    <dgm:cxn modelId="{56540E5A-5DF7-471A-8161-E0DE1626EF82}" type="presParOf" srcId="{D2F2ED64-C067-DB46-AEFD-12265A7F0842}" destId="{B0A4253E-2663-DC47-97E0-427C4BE1D0F8}" srcOrd="3" destOrd="0" presId="urn:microsoft.com/office/officeart/2005/8/layout/list1"/>
    <dgm:cxn modelId="{67E4CF8A-DA25-42DB-844E-BA95994FEA78}" type="presParOf" srcId="{D2F2ED64-C067-DB46-AEFD-12265A7F0842}" destId="{E629738F-3C2F-1549-9D69-70980285F33F}" srcOrd="4" destOrd="0" presId="urn:microsoft.com/office/officeart/2005/8/layout/list1"/>
    <dgm:cxn modelId="{32F37C9B-49F3-4C6C-8B96-1E62BDF1B4BC}" type="presParOf" srcId="{E629738F-3C2F-1549-9D69-70980285F33F}" destId="{352D5F5B-6789-4A4C-8D01-325F05AD6AE3}" srcOrd="0" destOrd="0" presId="urn:microsoft.com/office/officeart/2005/8/layout/list1"/>
    <dgm:cxn modelId="{24560667-B2F5-4AD1-9324-5507976126E3}" type="presParOf" srcId="{E629738F-3C2F-1549-9D69-70980285F33F}" destId="{1FBB60F3-5EDA-F548-B5F0-D89625727FE8}" srcOrd="1" destOrd="0" presId="urn:microsoft.com/office/officeart/2005/8/layout/list1"/>
    <dgm:cxn modelId="{FD145F16-562B-4E10-AD81-A07DBDE7E245}" type="presParOf" srcId="{D2F2ED64-C067-DB46-AEFD-12265A7F0842}" destId="{ADA0B33E-2B90-C04C-8757-6B7C88364655}" srcOrd="5" destOrd="0" presId="urn:microsoft.com/office/officeart/2005/8/layout/list1"/>
    <dgm:cxn modelId="{98F924F0-9FEE-40D0-8BA5-286599CD6FE8}" type="presParOf" srcId="{D2F2ED64-C067-DB46-AEFD-12265A7F0842}" destId="{94A2078A-7D02-DA47-9386-5DBDF61024BE}" srcOrd="6" destOrd="0" presId="urn:microsoft.com/office/officeart/2005/8/layout/list1"/>
    <dgm:cxn modelId="{62249761-6CB8-4729-A431-4690940F3F13}" type="presParOf" srcId="{D2F2ED64-C067-DB46-AEFD-12265A7F0842}" destId="{CE084112-5EAE-DC44-86A5-23839B11F782}" srcOrd="7" destOrd="0" presId="urn:microsoft.com/office/officeart/2005/8/layout/list1"/>
    <dgm:cxn modelId="{17983F80-0B04-4371-9CD4-61EBA578E18C}" type="presParOf" srcId="{D2F2ED64-C067-DB46-AEFD-12265A7F0842}" destId="{C0CB284A-3F82-FC4C-B6AC-CB7F3DC0BB0B}" srcOrd="8" destOrd="0" presId="urn:microsoft.com/office/officeart/2005/8/layout/list1"/>
    <dgm:cxn modelId="{B975B5CF-1E45-49E3-AC10-3233BBB84C7C}" type="presParOf" srcId="{C0CB284A-3F82-FC4C-B6AC-CB7F3DC0BB0B}" destId="{B3333BEB-BC79-BD49-97C8-801D1DAEF662}" srcOrd="0" destOrd="0" presId="urn:microsoft.com/office/officeart/2005/8/layout/list1"/>
    <dgm:cxn modelId="{01BD6B0B-56D7-4679-A711-2E1E735F7309}" type="presParOf" srcId="{C0CB284A-3F82-FC4C-B6AC-CB7F3DC0BB0B}" destId="{B9C5C790-3794-214C-A207-F88EBEE5EC8F}" srcOrd="1" destOrd="0" presId="urn:microsoft.com/office/officeart/2005/8/layout/list1"/>
    <dgm:cxn modelId="{70539831-94EB-4E52-B829-E5D221B19692}" type="presParOf" srcId="{D2F2ED64-C067-DB46-AEFD-12265A7F0842}" destId="{D805A6EF-AE38-724D-8AD1-3271A565A391}" srcOrd="9" destOrd="0" presId="urn:microsoft.com/office/officeart/2005/8/layout/list1"/>
    <dgm:cxn modelId="{32C9B084-815C-4A1D-AB1F-FB7FF42FF4A9}" type="presParOf" srcId="{D2F2ED64-C067-DB46-AEFD-12265A7F0842}" destId="{5C6EBE9E-5331-B548-BB7D-CBCC1580C76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96020" cy="2520315"/>
        <a:chOff x="0" y="0"/>
        <a:chExt cx="8796020" cy="2520315"/>
      </a:xfrm>
    </dsp:grpSpPr>
    <dsp:sp modelId="{DBAD7722-E2AE-47A9-8D03-734C97107B5D}">
      <dsp:nvSpPr>
        <dsp:cNvPr id="3" name="圆角矩形 2"/>
        <dsp:cNvSpPr/>
      </dsp:nvSpPr>
      <dsp:spPr bwMode="white">
        <a:xfrm>
          <a:off x="0" y="50057"/>
          <a:ext cx="8796020" cy="557530"/>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83820" tIns="83820" rIns="83820" bIns="8382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dirty="0" smtClean="0">
              <a:latin typeface="黑体" panose="02010609060101010101" pitchFamily="49" charset="-122"/>
              <a:ea typeface="黑体" panose="02010609060101010101" pitchFamily="49" charset="-122"/>
            </a:rPr>
            <a:t>1.</a:t>
          </a:r>
          <a:r>
            <a:rPr lang="zh-CN" dirty="0" smtClean="0">
              <a:latin typeface="黑体" panose="02010609060101010101" pitchFamily="49" charset="-122"/>
              <a:ea typeface="黑体" panose="02010609060101010101" pitchFamily="49" charset="-122"/>
            </a:rPr>
            <a:t>角色是社会地位的外在表现</a:t>
          </a:r>
          <a:endParaRPr lang="zh-CN" dirty="0">
            <a:latin typeface="黑体" panose="02010609060101010101" pitchFamily="49" charset="-122"/>
            <a:ea typeface="黑体" panose="02010609060101010101" pitchFamily="49" charset="-122"/>
          </a:endParaRPr>
        </a:p>
      </dsp:txBody>
      <dsp:txXfrm>
        <a:off x="0" y="50057"/>
        <a:ext cx="8796020" cy="557530"/>
      </dsp:txXfrm>
    </dsp:sp>
    <dsp:sp modelId="{0E28A9BC-A84A-499F-9EB1-1E204E9787EA}">
      <dsp:nvSpPr>
        <dsp:cNvPr id="4" name="圆角矩形 3"/>
        <dsp:cNvSpPr/>
      </dsp:nvSpPr>
      <dsp:spPr bwMode="white">
        <a:xfrm>
          <a:off x="0" y="670948"/>
          <a:ext cx="8796020" cy="557530"/>
        </a:xfrm>
        <a:prstGeom prst="roundRect">
          <a:avLst/>
        </a:prstGeom>
      </dsp:spPr>
      <dsp:style>
        <a:lnRef idx="2">
          <a:schemeClr val="lt1"/>
        </a:lnRef>
        <a:fillRef idx="1">
          <a:schemeClr val="accent5">
            <a:hueOff val="559999"/>
            <a:satOff val="0"/>
            <a:lumOff val="0"/>
            <a:alpha val="100000"/>
          </a:schemeClr>
        </a:fillRef>
        <a:effectRef idx="0">
          <a:scrgbClr r="0" g="0" b="0"/>
        </a:effectRef>
        <a:fontRef idx="minor">
          <a:schemeClr val="lt1"/>
        </a:fontRef>
      </dsp:style>
      <dsp:txBody>
        <a:bodyPr lIns="83820" tIns="83820" rIns="83820" bIns="8382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dirty="0" smtClean="0">
              <a:latin typeface="黑体" panose="02010609060101010101" pitchFamily="49" charset="-122"/>
              <a:ea typeface="黑体" panose="02010609060101010101" pitchFamily="49" charset="-122"/>
            </a:rPr>
            <a:t>2.</a:t>
          </a:r>
          <a:r>
            <a:rPr lang="zh-CN" dirty="0" smtClean="0">
              <a:latin typeface="黑体" panose="02010609060101010101" pitchFamily="49" charset="-122"/>
              <a:ea typeface="黑体" panose="02010609060101010101" pitchFamily="49" charset="-122"/>
            </a:rPr>
            <a:t>角色是人们的一套权利和义务的规范和行为模式</a:t>
          </a:r>
          <a:endParaRPr lang="zh-CN" dirty="0">
            <a:latin typeface="黑体" panose="02010609060101010101" pitchFamily="49" charset="-122"/>
            <a:ea typeface="黑体" panose="02010609060101010101" pitchFamily="49" charset="-122"/>
          </a:endParaRPr>
        </a:p>
      </dsp:txBody>
      <dsp:txXfrm>
        <a:off x="0" y="670948"/>
        <a:ext cx="8796020" cy="557530"/>
      </dsp:txXfrm>
    </dsp:sp>
    <dsp:sp modelId="{F19B4817-765B-46FB-BDFD-2427B4D73ECE}">
      <dsp:nvSpPr>
        <dsp:cNvPr id="5" name="圆角矩形 4"/>
        <dsp:cNvSpPr/>
      </dsp:nvSpPr>
      <dsp:spPr bwMode="white">
        <a:xfrm>
          <a:off x="0" y="1291838"/>
          <a:ext cx="8796020" cy="557530"/>
        </a:xfrm>
        <a:prstGeom prst="roundRect">
          <a:avLst/>
        </a:prstGeom>
      </dsp:spPr>
      <dsp:style>
        <a:lnRef idx="2">
          <a:schemeClr val="lt1"/>
        </a:lnRef>
        <a:fillRef idx="1">
          <a:schemeClr val="accent5">
            <a:hueOff val="1119999"/>
            <a:satOff val="0"/>
            <a:lumOff val="0"/>
            <a:alpha val="100000"/>
          </a:schemeClr>
        </a:fillRef>
        <a:effectRef idx="0">
          <a:scrgbClr r="0" g="0" b="0"/>
        </a:effectRef>
        <a:fontRef idx="minor">
          <a:schemeClr val="lt1"/>
        </a:fontRef>
      </dsp:style>
      <dsp:txBody>
        <a:bodyPr lIns="83820" tIns="83820" rIns="83820" bIns="8382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dirty="0" smtClean="0">
              <a:latin typeface="黑体" panose="02010609060101010101" pitchFamily="49" charset="-122"/>
              <a:ea typeface="黑体" panose="02010609060101010101" pitchFamily="49" charset="-122"/>
            </a:rPr>
            <a:t>3.</a:t>
          </a:r>
          <a:r>
            <a:rPr lang="zh-CN" dirty="0" smtClean="0">
              <a:latin typeface="黑体" panose="02010609060101010101" pitchFamily="49" charset="-122"/>
              <a:ea typeface="黑体" panose="02010609060101010101" pitchFamily="49" charset="-122"/>
            </a:rPr>
            <a:t>角色是人们对于处在特定地位上的人们行为的期待</a:t>
          </a:r>
          <a:endParaRPr lang="zh-CN" dirty="0">
            <a:latin typeface="黑体" panose="02010609060101010101" pitchFamily="49" charset="-122"/>
            <a:ea typeface="黑体" panose="02010609060101010101" pitchFamily="49" charset="-122"/>
          </a:endParaRPr>
        </a:p>
      </dsp:txBody>
      <dsp:txXfrm>
        <a:off x="0" y="1291838"/>
        <a:ext cx="8796020" cy="557530"/>
      </dsp:txXfrm>
    </dsp:sp>
    <dsp:sp modelId="{13087209-6CCC-410B-A1BE-DBE257610D34}">
      <dsp:nvSpPr>
        <dsp:cNvPr id="6" name="圆角矩形 5"/>
        <dsp:cNvSpPr/>
      </dsp:nvSpPr>
      <dsp:spPr bwMode="white">
        <a:xfrm>
          <a:off x="0" y="1912728"/>
          <a:ext cx="8796020" cy="557530"/>
        </a:xfrm>
        <a:prstGeom prst="roundRect">
          <a:avLst/>
        </a:prstGeom>
      </dsp:spPr>
      <dsp:style>
        <a:lnRef idx="2">
          <a:schemeClr val="lt1"/>
        </a:lnRef>
        <a:fillRef idx="1">
          <a:schemeClr val="accent5">
            <a:hueOff val="1680000"/>
            <a:satOff val="0"/>
            <a:lumOff val="0"/>
            <a:alpha val="100000"/>
          </a:schemeClr>
        </a:fillRef>
        <a:effectRef idx="0">
          <a:scrgbClr r="0" g="0" b="0"/>
        </a:effectRef>
        <a:fontRef idx="minor">
          <a:schemeClr val="lt1"/>
        </a:fontRef>
      </dsp:style>
      <dsp:txBody>
        <a:bodyPr lIns="83820" tIns="83820" rIns="83820" bIns="8382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dirty="0" smtClean="0">
              <a:latin typeface="黑体" panose="02010609060101010101" pitchFamily="49" charset="-122"/>
              <a:ea typeface="黑体" panose="02010609060101010101" pitchFamily="49" charset="-122"/>
            </a:rPr>
            <a:t>4.</a:t>
          </a:r>
          <a:r>
            <a:rPr lang="zh-CN" dirty="0" smtClean="0">
              <a:latin typeface="黑体" panose="02010609060101010101" pitchFamily="49" charset="-122"/>
              <a:ea typeface="黑体" panose="02010609060101010101" pitchFamily="49" charset="-122"/>
            </a:rPr>
            <a:t>角色是社会群体或社会组织的基础</a:t>
          </a:r>
          <a:endParaRPr lang="zh-CN" dirty="0">
            <a:latin typeface="黑体" panose="02010609060101010101" pitchFamily="49" charset="-122"/>
            <a:ea typeface="黑体" panose="02010609060101010101" pitchFamily="49" charset="-122"/>
          </a:endParaRPr>
        </a:p>
      </dsp:txBody>
      <dsp:txXfrm>
        <a:off x="0" y="1912728"/>
        <a:ext cx="8796020" cy="5575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304876" cy="3744416"/>
        <a:chOff x="0" y="0"/>
        <a:chExt cx="2304876" cy="3744416"/>
      </a:xfrm>
    </dsp:grpSpPr>
    <dsp:sp modelId="{867EDE45-9BAB-448E-9D4F-7AE937599983}">
      <dsp:nvSpPr>
        <dsp:cNvPr id="3" name="圆角矩形 2"/>
        <dsp:cNvSpPr/>
      </dsp:nvSpPr>
      <dsp:spPr bwMode="white">
        <a:xfrm>
          <a:off x="0" y="221148"/>
          <a:ext cx="2304876" cy="760730"/>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b="1" smtClean="0">
              <a:latin typeface="黑体" panose="02010609060101010101" pitchFamily="49" charset="-122"/>
              <a:ea typeface="黑体" panose="02010609060101010101" pitchFamily="49" charset="-122"/>
            </a:rPr>
            <a:t>1.</a:t>
          </a:r>
          <a:r>
            <a:rPr lang="zh-CN" b="1" smtClean="0">
              <a:latin typeface="黑体" panose="02010609060101010101" pitchFamily="49" charset="-122"/>
              <a:ea typeface="黑体" panose="02010609060101010101" pitchFamily="49" charset="-122"/>
            </a:rPr>
            <a:t>角色冲突</a:t>
          </a:r>
          <a:endParaRPr lang="zh-CN">
            <a:latin typeface="黑体" panose="02010609060101010101" pitchFamily="49" charset="-122"/>
            <a:ea typeface="黑体" panose="02010609060101010101" pitchFamily="49" charset="-122"/>
          </a:endParaRPr>
        </a:p>
      </dsp:txBody>
      <dsp:txXfrm>
        <a:off x="0" y="221148"/>
        <a:ext cx="2304876" cy="760730"/>
      </dsp:txXfrm>
    </dsp:sp>
    <dsp:sp modelId="{E623B190-1BA8-429C-9AC3-86B63B08BE99}">
      <dsp:nvSpPr>
        <dsp:cNvPr id="4" name="圆角矩形 3"/>
        <dsp:cNvSpPr/>
      </dsp:nvSpPr>
      <dsp:spPr bwMode="white">
        <a:xfrm>
          <a:off x="0" y="1068278"/>
          <a:ext cx="2304876" cy="760730"/>
        </a:xfrm>
        <a:prstGeom prst="roundRect">
          <a:avLst/>
        </a:prstGeom>
      </dsp:spPr>
      <dsp:style>
        <a:lnRef idx="2">
          <a:schemeClr val="lt1"/>
        </a:lnRef>
        <a:fillRef idx="1">
          <a:schemeClr val="accent5">
            <a:hueOff val="559999"/>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b="1" smtClean="0">
              <a:latin typeface="黑体" panose="02010609060101010101" pitchFamily="49" charset="-122"/>
              <a:ea typeface="黑体" panose="02010609060101010101" pitchFamily="49" charset="-122"/>
            </a:rPr>
            <a:t>2.</a:t>
          </a:r>
          <a:r>
            <a:rPr lang="zh-CN" b="1" smtClean="0">
              <a:latin typeface="黑体" panose="02010609060101010101" pitchFamily="49" charset="-122"/>
              <a:ea typeface="黑体" panose="02010609060101010101" pitchFamily="49" charset="-122"/>
            </a:rPr>
            <a:t>角色不清</a:t>
          </a:r>
          <a:endParaRPr lang="zh-CN">
            <a:latin typeface="黑体" panose="02010609060101010101" pitchFamily="49" charset="-122"/>
            <a:ea typeface="黑体" panose="02010609060101010101" pitchFamily="49" charset="-122"/>
          </a:endParaRPr>
        </a:p>
      </dsp:txBody>
      <dsp:txXfrm>
        <a:off x="0" y="1068278"/>
        <a:ext cx="2304876" cy="760730"/>
      </dsp:txXfrm>
    </dsp:sp>
    <dsp:sp modelId="{B9B3ED53-3256-4014-BA59-88911F737134}">
      <dsp:nvSpPr>
        <dsp:cNvPr id="5" name="圆角矩形 4"/>
        <dsp:cNvSpPr/>
      </dsp:nvSpPr>
      <dsp:spPr bwMode="white">
        <a:xfrm>
          <a:off x="0" y="1915408"/>
          <a:ext cx="2304876" cy="760730"/>
        </a:xfrm>
        <a:prstGeom prst="roundRect">
          <a:avLst/>
        </a:prstGeom>
      </dsp:spPr>
      <dsp:style>
        <a:lnRef idx="2">
          <a:schemeClr val="lt1"/>
        </a:lnRef>
        <a:fillRef idx="1">
          <a:schemeClr val="accent5">
            <a:hueOff val="1119999"/>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b="1" smtClean="0">
              <a:latin typeface="黑体" panose="02010609060101010101" pitchFamily="49" charset="-122"/>
              <a:ea typeface="黑体" panose="02010609060101010101" pitchFamily="49" charset="-122"/>
            </a:rPr>
            <a:t>3.</a:t>
          </a:r>
          <a:r>
            <a:rPr lang="zh-CN" b="1" smtClean="0">
              <a:latin typeface="黑体" panose="02010609060101010101" pitchFamily="49" charset="-122"/>
              <a:ea typeface="黑体" panose="02010609060101010101" pitchFamily="49" charset="-122"/>
            </a:rPr>
            <a:t>角色中断</a:t>
          </a:r>
          <a:endParaRPr lang="zh-CN">
            <a:latin typeface="黑体" panose="02010609060101010101" pitchFamily="49" charset="-122"/>
            <a:ea typeface="黑体" panose="02010609060101010101" pitchFamily="49" charset="-122"/>
          </a:endParaRPr>
        </a:p>
      </dsp:txBody>
      <dsp:txXfrm>
        <a:off x="0" y="1915408"/>
        <a:ext cx="2304876" cy="760730"/>
      </dsp:txXfrm>
    </dsp:sp>
    <dsp:sp modelId="{F7E624E5-1C76-4067-A109-91EE5AA4E5E1}">
      <dsp:nvSpPr>
        <dsp:cNvPr id="6" name="圆角矩形 5"/>
        <dsp:cNvSpPr/>
      </dsp:nvSpPr>
      <dsp:spPr bwMode="white">
        <a:xfrm>
          <a:off x="0" y="2762538"/>
          <a:ext cx="2304876" cy="760730"/>
        </a:xfrm>
        <a:prstGeom prst="roundRect">
          <a:avLst/>
        </a:prstGeom>
      </dsp:spPr>
      <dsp:style>
        <a:lnRef idx="2">
          <a:schemeClr val="lt1"/>
        </a:lnRef>
        <a:fillRef idx="1">
          <a:schemeClr val="accent5">
            <a:hueOff val="1680000"/>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b="1" smtClean="0">
              <a:latin typeface="黑体" panose="02010609060101010101" pitchFamily="49" charset="-122"/>
              <a:ea typeface="黑体" panose="02010609060101010101" pitchFamily="49" charset="-122"/>
            </a:rPr>
            <a:t>4.</a:t>
          </a:r>
          <a:r>
            <a:rPr lang="zh-CN" b="1" smtClean="0">
              <a:latin typeface="黑体" panose="02010609060101010101" pitchFamily="49" charset="-122"/>
              <a:ea typeface="黑体" panose="02010609060101010101" pitchFamily="49" charset="-122"/>
            </a:rPr>
            <a:t>角色失败</a:t>
          </a:r>
          <a:endParaRPr lang="zh-CN">
            <a:latin typeface="黑体" panose="02010609060101010101" pitchFamily="49" charset="-122"/>
            <a:ea typeface="黑体" panose="02010609060101010101" pitchFamily="49" charset="-122"/>
          </a:endParaRPr>
        </a:p>
      </dsp:txBody>
      <dsp:txXfrm>
        <a:off x="0" y="2762538"/>
        <a:ext cx="2304876" cy="7607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632848" cy="2232248"/>
        <a:chOff x="0" y="0"/>
        <a:chExt cx="7632848" cy="2232248"/>
      </a:xfrm>
    </dsp:grpSpPr>
    <dsp:sp modelId="{5474DE01-3DAB-4C29-8F8B-9F63EE45E2A2}">
      <dsp:nvSpPr>
        <dsp:cNvPr id="3" name="流程图: 手动操作 2"/>
        <dsp:cNvSpPr/>
      </dsp:nvSpPr>
      <dsp:spPr bwMode="white">
        <a:xfrm rot="-5400000">
          <a:off x="-212828" y="212828"/>
          <a:ext cx="2232248" cy="1806591"/>
        </a:xfrm>
        <a:prstGeom prst="flowChartManualOperation">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rot="5400000" lIns="127000" tIns="0" rIns="2540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sz="2000" b="1" dirty="0" smtClean="0">
              <a:latin typeface="黑体" panose="02010609060101010101" pitchFamily="49" charset="-122"/>
              <a:ea typeface="黑体" panose="02010609060101010101" pitchFamily="49" charset="-122"/>
            </a:rPr>
            <a:t>（</a:t>
          </a:r>
          <a:r>
            <a:rPr lang="en-US" sz="2000" b="1" dirty="0" smtClean="0">
              <a:latin typeface="黑体" panose="02010609060101010101" pitchFamily="49" charset="-122"/>
              <a:ea typeface="黑体" panose="02010609060101010101" pitchFamily="49" charset="-122"/>
            </a:rPr>
            <a:t>1</a:t>
          </a:r>
          <a:r>
            <a:rPr lang="zh-CN" sz="2000" b="1" dirty="0" smtClean="0">
              <a:latin typeface="黑体" panose="02010609060101010101" pitchFamily="49" charset="-122"/>
              <a:ea typeface="黑体" panose="02010609060101010101" pitchFamily="49" charset="-122"/>
            </a:rPr>
            <a:t>）角色准备不足。</a:t>
          </a:r>
          <a:endParaRPr lang="zh-CN" sz="2000" dirty="0">
            <a:latin typeface="黑体" panose="02010609060101010101" pitchFamily="49" charset="-122"/>
            <a:ea typeface="黑体" panose="02010609060101010101" pitchFamily="49" charset="-122"/>
          </a:endParaRPr>
        </a:p>
      </dsp:txBody>
      <dsp:txXfrm rot="-5400000">
        <a:off x="-212828" y="212828"/>
        <a:ext cx="2232248" cy="1806591"/>
      </dsp:txXfrm>
    </dsp:sp>
    <dsp:sp modelId="{DE833DEE-12CB-4BAC-8A6D-F631B77FF05D}">
      <dsp:nvSpPr>
        <dsp:cNvPr id="4" name="流程图: 手动操作 3"/>
        <dsp:cNvSpPr/>
      </dsp:nvSpPr>
      <dsp:spPr bwMode="white">
        <a:xfrm rot="-5400000">
          <a:off x="1729257" y="212828"/>
          <a:ext cx="2232248" cy="1806591"/>
        </a:xfrm>
        <a:prstGeom prst="flowChartManualOperation">
          <a:avLst/>
        </a:prstGeom>
      </dsp:spPr>
      <dsp:style>
        <a:lnRef idx="2">
          <a:schemeClr val="lt1"/>
        </a:lnRef>
        <a:fillRef idx="1">
          <a:schemeClr val="accent5">
            <a:hueOff val="559999"/>
            <a:satOff val="0"/>
            <a:lumOff val="0"/>
            <a:alpha val="100000"/>
          </a:schemeClr>
        </a:fillRef>
        <a:effectRef idx="0">
          <a:scrgbClr r="0" g="0" b="0"/>
        </a:effectRef>
        <a:fontRef idx="minor">
          <a:schemeClr val="lt1"/>
        </a:fontRef>
      </dsp:style>
      <dsp:txBody>
        <a:bodyPr rot="5400000" lIns="127000" tIns="0" rIns="2540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sz="2000" b="1" dirty="0" smtClean="0">
              <a:latin typeface="黑体" panose="02010609060101010101" pitchFamily="49" charset="-122"/>
              <a:ea typeface="黑体" panose="02010609060101010101" pitchFamily="49" charset="-122"/>
            </a:rPr>
            <a:t>（</a:t>
          </a:r>
          <a:r>
            <a:rPr lang="en-US" sz="2000" b="1" dirty="0" smtClean="0">
              <a:latin typeface="黑体" panose="02010609060101010101" pitchFamily="49" charset="-122"/>
              <a:ea typeface="黑体" panose="02010609060101010101" pitchFamily="49" charset="-122"/>
            </a:rPr>
            <a:t>2</a:t>
          </a:r>
          <a:r>
            <a:rPr lang="zh-CN" sz="2000" b="1" dirty="0" smtClean="0">
              <a:latin typeface="黑体" panose="02010609060101010101" pitchFamily="49" charset="-122"/>
              <a:ea typeface="黑体" panose="02010609060101010101" pitchFamily="49" charset="-122"/>
            </a:rPr>
            <a:t>）多重群体的社会化 。</a:t>
          </a:r>
          <a:endParaRPr lang="zh-CN" sz="2000" dirty="0">
            <a:latin typeface="黑体" panose="02010609060101010101" pitchFamily="49" charset="-122"/>
            <a:ea typeface="黑体" panose="02010609060101010101" pitchFamily="49" charset="-122"/>
          </a:endParaRPr>
        </a:p>
      </dsp:txBody>
      <dsp:txXfrm rot="-5400000">
        <a:off x="1729257" y="212828"/>
        <a:ext cx="2232248" cy="1806591"/>
      </dsp:txXfrm>
    </dsp:sp>
    <dsp:sp modelId="{46D48EAB-D28D-4F8F-A785-31CED624A486}">
      <dsp:nvSpPr>
        <dsp:cNvPr id="5" name="流程图: 手动操作 4"/>
        <dsp:cNvSpPr/>
      </dsp:nvSpPr>
      <dsp:spPr bwMode="white">
        <a:xfrm rot="-5400000">
          <a:off x="3671343" y="212828"/>
          <a:ext cx="2232248" cy="1806591"/>
        </a:xfrm>
        <a:prstGeom prst="flowChartManualOperation">
          <a:avLst/>
        </a:prstGeom>
      </dsp:spPr>
      <dsp:style>
        <a:lnRef idx="2">
          <a:schemeClr val="lt1"/>
        </a:lnRef>
        <a:fillRef idx="1">
          <a:schemeClr val="accent5">
            <a:hueOff val="1119999"/>
            <a:satOff val="0"/>
            <a:lumOff val="0"/>
            <a:alpha val="100000"/>
          </a:schemeClr>
        </a:fillRef>
        <a:effectRef idx="0">
          <a:scrgbClr r="0" g="0" b="0"/>
        </a:effectRef>
        <a:fontRef idx="minor">
          <a:schemeClr val="lt1"/>
        </a:fontRef>
      </dsp:style>
      <dsp:txBody>
        <a:bodyPr rot="5400000" lIns="127000" tIns="0" rIns="2540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sz="2000" b="1" smtClean="0">
              <a:latin typeface="黑体" panose="02010609060101010101" pitchFamily="49" charset="-122"/>
              <a:ea typeface="黑体" panose="02010609060101010101" pitchFamily="49" charset="-122"/>
            </a:rPr>
            <a:t>（</a:t>
          </a:r>
          <a:r>
            <a:rPr lang="en-US" sz="2000" b="1" smtClean="0">
              <a:latin typeface="黑体" panose="02010609060101010101" pitchFamily="49" charset="-122"/>
              <a:ea typeface="黑体" panose="02010609060101010101" pitchFamily="49" charset="-122"/>
            </a:rPr>
            <a:t>3</a:t>
          </a:r>
          <a:r>
            <a:rPr lang="zh-CN" sz="2000" b="1" smtClean="0">
              <a:latin typeface="黑体" panose="02010609060101010101" pitchFamily="49" charset="-122"/>
              <a:ea typeface="黑体" panose="02010609060101010101" pitchFamily="49" charset="-122"/>
            </a:rPr>
            <a:t>）角色人格与自然人格的冲突。</a:t>
          </a:r>
          <a:endParaRPr lang="zh-CN" sz="2000">
            <a:latin typeface="黑体" panose="02010609060101010101" pitchFamily="49" charset="-122"/>
            <a:ea typeface="黑体" panose="02010609060101010101" pitchFamily="49" charset="-122"/>
          </a:endParaRPr>
        </a:p>
      </dsp:txBody>
      <dsp:txXfrm rot="-5400000">
        <a:off x="3671343" y="212828"/>
        <a:ext cx="2232248" cy="1806591"/>
      </dsp:txXfrm>
    </dsp:sp>
    <dsp:sp modelId="{08937534-BB3D-49C4-937D-99170315D7C4}">
      <dsp:nvSpPr>
        <dsp:cNvPr id="6" name="流程图: 手动操作 5"/>
        <dsp:cNvSpPr/>
      </dsp:nvSpPr>
      <dsp:spPr bwMode="white">
        <a:xfrm rot="-5400000">
          <a:off x="5613428" y="212828"/>
          <a:ext cx="2232248" cy="1806591"/>
        </a:xfrm>
        <a:prstGeom prst="flowChartManualOperation">
          <a:avLst/>
        </a:prstGeom>
      </dsp:spPr>
      <dsp:style>
        <a:lnRef idx="2">
          <a:schemeClr val="lt1"/>
        </a:lnRef>
        <a:fillRef idx="1">
          <a:schemeClr val="accent5">
            <a:hueOff val="1680000"/>
            <a:satOff val="0"/>
            <a:lumOff val="0"/>
            <a:alpha val="100000"/>
          </a:schemeClr>
        </a:fillRef>
        <a:effectRef idx="0">
          <a:scrgbClr r="0" g="0" b="0"/>
        </a:effectRef>
        <a:fontRef idx="minor">
          <a:schemeClr val="lt1"/>
        </a:fontRef>
      </dsp:style>
      <dsp:txBody>
        <a:bodyPr rot="5400000" lIns="127000" tIns="0" rIns="2540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sz="2000" b="1" dirty="0" smtClean="0">
              <a:latin typeface="黑体" panose="02010609060101010101" pitchFamily="49" charset="-122"/>
              <a:ea typeface="黑体" panose="02010609060101010101" pitchFamily="49" charset="-122"/>
            </a:rPr>
            <a:t>（</a:t>
          </a:r>
          <a:r>
            <a:rPr lang="en-US" sz="2000" b="1" dirty="0" smtClean="0">
              <a:latin typeface="黑体" panose="02010609060101010101" pitchFamily="49" charset="-122"/>
              <a:ea typeface="黑体" panose="02010609060101010101" pitchFamily="49" charset="-122"/>
            </a:rPr>
            <a:t>4</a:t>
          </a:r>
          <a:r>
            <a:rPr lang="zh-CN" sz="2000" b="1" dirty="0" smtClean="0">
              <a:latin typeface="黑体" panose="02010609060101010101" pitchFamily="49" charset="-122"/>
              <a:ea typeface="黑体" panose="02010609060101010101" pitchFamily="49" charset="-122"/>
            </a:rPr>
            <a:t>）边际人的角色冲突（介于不同文化系统或群体边缘） 。</a:t>
          </a:r>
          <a:endParaRPr lang="zh-CN" sz="2000" dirty="0">
            <a:latin typeface="黑体" panose="02010609060101010101" pitchFamily="49" charset="-122"/>
            <a:ea typeface="黑体" panose="02010609060101010101" pitchFamily="49" charset="-122"/>
          </a:endParaRPr>
        </a:p>
      </dsp:txBody>
      <dsp:txXfrm rot="-5400000">
        <a:off x="5613428" y="212828"/>
        <a:ext cx="2232248" cy="18065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92888" cy="2952328"/>
        <a:chOff x="0" y="0"/>
        <a:chExt cx="7992888" cy="2952328"/>
      </a:xfrm>
    </dsp:grpSpPr>
    <dsp:sp modelId="{A9F3AE11-D6CE-4EFC-8BB2-0E0B0B58261A}">
      <dsp:nvSpPr>
        <dsp:cNvPr id="3" name="矩形 2"/>
        <dsp:cNvSpPr/>
      </dsp:nvSpPr>
      <dsp:spPr bwMode="white">
        <a:xfrm>
          <a:off x="158684" y="246363"/>
          <a:ext cx="3767273" cy="1177273"/>
        </a:xfrm>
        <a:prstGeom prst="rect">
          <a:avLst/>
        </a:prstGeom>
      </dsp:spPr>
      <dsp:style>
        <a:lnRef idx="1">
          <a:schemeClr val="dk2"/>
        </a:lnRef>
        <a:fillRef idx="1">
          <a:schemeClr val="lt2">
            <a:alpha val="40000"/>
          </a:schemeClr>
        </a:fillRef>
        <a:effectRef idx="0">
          <a:scrgbClr r="0" g="0" b="0"/>
        </a:effectRef>
        <a:fontRef idx="minor"/>
      </dsp:style>
      <dsp:txBody>
        <a:bodyPr lIns="797406" tIns="83820" rIns="83820" bIns="8382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dirty="0" smtClean="0">
              <a:solidFill>
                <a:schemeClr val="dk1"/>
              </a:solidFill>
              <a:latin typeface="黑体" panose="02010609060101010101" pitchFamily="49" charset="-122"/>
              <a:ea typeface="黑体" panose="02010609060101010101" pitchFamily="49" charset="-122"/>
            </a:rPr>
            <a:t>1.</a:t>
          </a:r>
          <a:r>
            <a:rPr lang="zh-CN" dirty="0" smtClean="0">
              <a:solidFill>
                <a:schemeClr val="dk1"/>
              </a:solidFill>
              <a:latin typeface="黑体" panose="02010609060101010101" pitchFamily="49" charset="-122"/>
              <a:ea typeface="黑体" panose="02010609060101010101" pitchFamily="49" charset="-122"/>
            </a:rPr>
            <a:t>角色规范化</a:t>
          </a:r>
          <a:r>
            <a:rPr lang="en-US" altLang="zh-CN" dirty="0" smtClean="0">
              <a:solidFill>
                <a:schemeClr val="dk1"/>
              </a:solidFill>
              <a:latin typeface="黑体" panose="02010609060101010101" pitchFamily="49" charset="-122"/>
              <a:ea typeface="黑体" panose="02010609060101010101" pitchFamily="49" charset="-122"/>
            </a:rPr>
            <a:t>    </a:t>
          </a:r>
          <a:endParaRPr lang="en-US" altLang="zh-CN" dirty="0" smtClean="0">
            <a:solidFill>
              <a:schemeClr val="dk1"/>
            </a:solidFill>
            <a:latin typeface="黑体" panose="02010609060101010101" pitchFamily="49" charset="-122"/>
            <a:ea typeface="黑体" panose="02010609060101010101" pitchFamily="49" charset="-122"/>
          </a:endParaRPr>
        </a:p>
        <a:p>
          <a:pPr lvl="0" rtl="0">
            <a:lnSpc>
              <a:spcPct val="100000"/>
            </a:lnSpc>
            <a:spcBef>
              <a:spcPct val="0"/>
            </a:spcBef>
            <a:spcAft>
              <a:spcPct val="35000"/>
            </a:spcAft>
          </a:pPr>
          <a:r>
            <a:rPr lang="zh-CN" dirty="0" smtClean="0">
              <a:solidFill>
                <a:schemeClr val="dk1"/>
              </a:solidFill>
              <a:latin typeface="黑体" panose="02010609060101010101" pitchFamily="49" charset="-122"/>
              <a:ea typeface="黑体" panose="02010609060101010101" pitchFamily="49" charset="-122"/>
            </a:rPr>
            <a:t>（明确角色权利与义务）</a:t>
          </a:r>
          <a:endParaRPr lang="zh-CN" dirty="0">
            <a:solidFill>
              <a:schemeClr val="dk1"/>
            </a:solidFill>
            <a:latin typeface="黑体" panose="02010609060101010101" pitchFamily="49" charset="-122"/>
            <a:ea typeface="黑体" panose="02010609060101010101" pitchFamily="49" charset="-122"/>
          </a:endParaRPr>
        </a:p>
      </dsp:txBody>
      <dsp:txXfrm>
        <a:off x="158684" y="246363"/>
        <a:ext cx="3767273" cy="1177273"/>
      </dsp:txXfrm>
    </dsp:sp>
    <dsp:sp modelId="{0823F65C-4DBF-4FF1-B971-186D732CC407}">
      <dsp:nvSpPr>
        <dsp:cNvPr id="4" name="矩形 3"/>
        <dsp:cNvSpPr/>
      </dsp:nvSpPr>
      <dsp:spPr bwMode="white">
        <a:xfrm>
          <a:off x="1714" y="76312"/>
          <a:ext cx="824091" cy="1236136"/>
        </a:xfrm>
        <a:prstGeom prst="rect">
          <a:avLst/>
        </a:prstGeom>
        <a:blipFill>
          <a:blip r:embed="rId1">
            <a:extLst>
              <a:ext uri="{28A0092B-C50C-407E-A947-70E740481C1C}">
                <a14:useLocalDpi xmlns:a14="http://schemas.microsoft.com/office/drawing/2010/main" val="0"/>
              </a:ext>
            </a:extLst>
          </a:blip>
          <a:srcRect/>
          <a:stretch>
            <a:fillRect l="-25000" r="-25000"/>
          </a:stretch>
        </a:blipFill>
      </dsp:spPr>
      <dsp:style>
        <a:lnRef idx="2">
          <a:schemeClr val="lt2"/>
        </a:lnRef>
        <a:fillRef idx="1">
          <a:schemeClr val="dk2">
            <a:tint val="50000"/>
          </a:schemeClr>
        </a:fillRef>
        <a:effectRef idx="0">
          <a:scrgbClr r="0" g="0" b="0"/>
        </a:effectRef>
        <a:fontRef idx="minor"/>
      </dsp:style>
      <dsp:txXfrm>
        <a:off x="1714" y="76312"/>
        <a:ext cx="824091" cy="1236136"/>
      </dsp:txXfrm>
    </dsp:sp>
    <dsp:sp modelId="{44F1BBA5-F119-4BFE-AD3F-8D5415F63E42}">
      <dsp:nvSpPr>
        <dsp:cNvPr id="5" name="矩形 4"/>
        <dsp:cNvSpPr/>
      </dsp:nvSpPr>
      <dsp:spPr bwMode="white">
        <a:xfrm>
          <a:off x="4227876" y="246363"/>
          <a:ext cx="3767273" cy="1177273"/>
        </a:xfrm>
        <a:prstGeom prst="rect">
          <a:avLst/>
        </a:prstGeom>
      </dsp:spPr>
      <dsp:style>
        <a:lnRef idx="1">
          <a:schemeClr val="dk2"/>
        </a:lnRef>
        <a:fillRef idx="1">
          <a:schemeClr val="lt2">
            <a:alpha val="40000"/>
          </a:schemeClr>
        </a:fillRef>
        <a:effectRef idx="0">
          <a:scrgbClr r="0" g="0" b="0"/>
        </a:effectRef>
        <a:fontRef idx="minor"/>
      </dsp:style>
      <dsp:txBody>
        <a:bodyPr lIns="797406" tIns="76200" rIns="76200" bIns="7620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sz="2000" dirty="0" smtClean="0">
              <a:solidFill>
                <a:schemeClr val="dk1"/>
              </a:solidFill>
              <a:latin typeface="黑体" panose="02010609060101010101" pitchFamily="49" charset="-122"/>
              <a:ea typeface="黑体" panose="02010609060101010101" pitchFamily="49" charset="-122"/>
            </a:rPr>
            <a:t>2.</a:t>
          </a:r>
          <a:r>
            <a:rPr lang="zh-CN" sz="2000" dirty="0" smtClean="0">
              <a:solidFill>
                <a:schemeClr val="dk1"/>
              </a:solidFill>
              <a:latin typeface="黑体" panose="02010609060101010101" pitchFamily="49" charset="-122"/>
              <a:ea typeface="黑体" panose="02010609060101010101" pitchFamily="49" charset="-122"/>
            </a:rPr>
            <a:t>角色合并法</a:t>
          </a:r>
          <a:r>
            <a:rPr lang="en-US" altLang="zh-CN" sz="2000" dirty="0" smtClean="0">
              <a:solidFill>
                <a:schemeClr val="dk1"/>
              </a:solidFill>
              <a:latin typeface="黑体" panose="02010609060101010101" pitchFamily="49" charset="-122"/>
              <a:ea typeface="黑体" panose="02010609060101010101" pitchFamily="49" charset="-122"/>
            </a:rPr>
            <a:t>  </a:t>
          </a:r>
          <a:endParaRPr lang="en-US" altLang="zh-CN" sz="2000" dirty="0" smtClean="0">
            <a:solidFill>
              <a:schemeClr val="dk1"/>
            </a:solidFill>
            <a:latin typeface="黑体" panose="02010609060101010101" pitchFamily="49" charset="-122"/>
            <a:ea typeface="黑体" panose="02010609060101010101" pitchFamily="49" charset="-122"/>
          </a:endParaRPr>
        </a:p>
        <a:p>
          <a:pPr lvl="0" rtl="0">
            <a:lnSpc>
              <a:spcPct val="100000"/>
            </a:lnSpc>
            <a:spcBef>
              <a:spcPct val="0"/>
            </a:spcBef>
            <a:spcAft>
              <a:spcPct val="35000"/>
            </a:spcAft>
          </a:pPr>
          <a:r>
            <a:rPr lang="zh-CN" sz="1700" dirty="0" smtClean="0">
              <a:solidFill>
                <a:schemeClr val="dk1"/>
              </a:solidFill>
              <a:latin typeface="黑体" panose="02010609060101010101" pitchFamily="49" charset="-122"/>
              <a:ea typeface="黑体" panose="02010609060101010101" pitchFamily="49" charset="-122"/>
            </a:rPr>
            <a:t>（合并矛盾角色以发展新角色）  </a:t>
          </a:r>
          <a:endParaRPr lang="zh-CN" sz="1700" dirty="0">
            <a:solidFill>
              <a:schemeClr val="dk1"/>
            </a:solidFill>
            <a:latin typeface="黑体" panose="02010609060101010101" pitchFamily="49" charset="-122"/>
            <a:ea typeface="黑体" panose="02010609060101010101" pitchFamily="49" charset="-122"/>
          </a:endParaRPr>
        </a:p>
      </dsp:txBody>
      <dsp:txXfrm>
        <a:off x="4227876" y="246363"/>
        <a:ext cx="3767273" cy="1177273"/>
      </dsp:txXfrm>
    </dsp:sp>
    <dsp:sp modelId="{199D1183-CAC9-4843-89B7-CD64EDF0ADB7}">
      <dsp:nvSpPr>
        <dsp:cNvPr id="6" name="矩形 5"/>
        <dsp:cNvSpPr/>
      </dsp:nvSpPr>
      <dsp:spPr bwMode="white">
        <a:xfrm>
          <a:off x="4070906" y="76312"/>
          <a:ext cx="824091" cy="1236136"/>
        </a:xfrm>
        <a:prstGeom prst="rect">
          <a:avLst/>
        </a:prstGeom>
        <a:blipFill>
          <a:blip r:embed="rId1">
            <a:extLst>
              <a:ext uri="{28A0092B-C50C-407E-A947-70E740481C1C}">
                <a14:useLocalDpi xmlns:a14="http://schemas.microsoft.com/office/drawing/2010/main" val="0"/>
              </a:ext>
            </a:extLst>
          </a:blip>
          <a:srcRect/>
          <a:stretch>
            <a:fillRect l="-25000" r="-25000"/>
          </a:stretch>
        </a:blipFill>
      </dsp:spPr>
      <dsp:style>
        <a:lnRef idx="2">
          <a:schemeClr val="lt2"/>
        </a:lnRef>
        <a:fillRef idx="1">
          <a:schemeClr val="dk2">
            <a:tint val="50000"/>
          </a:schemeClr>
        </a:fillRef>
        <a:effectRef idx="0">
          <a:scrgbClr r="0" g="0" b="0"/>
        </a:effectRef>
        <a:fontRef idx="minor"/>
      </dsp:style>
      <dsp:txXfrm>
        <a:off x="4070906" y="76312"/>
        <a:ext cx="824091" cy="1236136"/>
      </dsp:txXfrm>
    </dsp:sp>
    <dsp:sp modelId="{11792D85-5424-47D5-BC3C-26E183D943F9}">
      <dsp:nvSpPr>
        <dsp:cNvPr id="7" name="矩形 6"/>
        <dsp:cNvSpPr/>
      </dsp:nvSpPr>
      <dsp:spPr bwMode="white">
        <a:xfrm>
          <a:off x="158684" y="1698743"/>
          <a:ext cx="3767273" cy="1177273"/>
        </a:xfrm>
        <a:prstGeom prst="rect">
          <a:avLst/>
        </a:prstGeom>
      </dsp:spPr>
      <dsp:style>
        <a:lnRef idx="1">
          <a:schemeClr val="dk2"/>
        </a:lnRef>
        <a:fillRef idx="1">
          <a:schemeClr val="lt2">
            <a:alpha val="40000"/>
          </a:schemeClr>
        </a:fillRef>
        <a:effectRef idx="0">
          <a:scrgbClr r="0" g="0" b="0"/>
        </a:effectRef>
        <a:fontRef idx="minor"/>
      </dsp:style>
      <dsp:txBody>
        <a:bodyPr lIns="797406" tIns="76200" rIns="76200" bIns="7620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sz="2000" dirty="0" smtClean="0">
              <a:solidFill>
                <a:schemeClr val="dk1"/>
              </a:solidFill>
              <a:latin typeface="黑体" panose="02010609060101010101" pitchFamily="49" charset="-122"/>
              <a:ea typeface="黑体" panose="02010609060101010101" pitchFamily="49" charset="-122"/>
            </a:rPr>
            <a:t>3.</a:t>
          </a:r>
          <a:r>
            <a:rPr lang="zh-CN" sz="2000" dirty="0" smtClean="0">
              <a:solidFill>
                <a:schemeClr val="dk1"/>
              </a:solidFill>
              <a:latin typeface="黑体" panose="02010609060101010101" pitchFamily="49" charset="-122"/>
              <a:ea typeface="黑体" panose="02010609060101010101" pitchFamily="49" charset="-122"/>
            </a:rPr>
            <a:t>角色层次法 </a:t>
          </a:r>
          <a:r>
            <a:rPr lang="en-US" altLang="zh-CN" sz="2000" dirty="0" smtClean="0">
              <a:solidFill>
                <a:schemeClr val="dk1"/>
              </a:solidFill>
              <a:latin typeface="黑体" panose="02010609060101010101" pitchFamily="49" charset="-122"/>
              <a:ea typeface="黑体" panose="02010609060101010101" pitchFamily="49" charset="-122"/>
            </a:rPr>
            <a:t>   </a:t>
          </a:r>
          <a:endParaRPr lang="en-US" altLang="zh-CN" sz="2000" dirty="0" smtClean="0">
            <a:solidFill>
              <a:schemeClr val="dk1"/>
            </a:solidFill>
            <a:latin typeface="黑体" panose="02010609060101010101" pitchFamily="49" charset="-122"/>
            <a:ea typeface="黑体" panose="02010609060101010101" pitchFamily="49" charset="-122"/>
          </a:endParaRPr>
        </a:p>
        <a:p>
          <a:pPr lvl="0" rtl="0">
            <a:lnSpc>
              <a:spcPct val="100000"/>
            </a:lnSpc>
            <a:spcBef>
              <a:spcPct val="0"/>
            </a:spcBef>
            <a:spcAft>
              <a:spcPct val="35000"/>
            </a:spcAft>
          </a:pPr>
          <a:r>
            <a:rPr lang="zh-CN" sz="1800" dirty="0" smtClean="0">
              <a:solidFill>
                <a:schemeClr val="dk1"/>
              </a:solidFill>
              <a:latin typeface="黑体" panose="02010609060101010101" pitchFamily="49" charset="-122"/>
              <a:ea typeface="黑体" panose="02010609060101010101" pitchFamily="49" charset="-122"/>
            </a:rPr>
            <a:t>（价值分层</a:t>
          </a:r>
          <a:r>
            <a:rPr lang="en-US" sz="1800" dirty="0" smtClean="0">
              <a:solidFill>
                <a:schemeClr val="dk1"/>
              </a:solidFill>
              <a:latin typeface="黑体" panose="02010609060101010101" pitchFamily="49" charset="-122"/>
              <a:ea typeface="黑体" panose="02010609060101010101" pitchFamily="49" charset="-122"/>
            </a:rPr>
            <a:t>,</a:t>
          </a:r>
          <a:r>
            <a:rPr lang="zh-CN" sz="1800" dirty="0" smtClean="0">
              <a:solidFill>
                <a:schemeClr val="dk1"/>
              </a:solidFill>
              <a:latin typeface="黑体" panose="02010609060101010101" pitchFamily="49" charset="-122"/>
              <a:ea typeface="黑体" panose="02010609060101010101" pitchFamily="49" charset="-122"/>
            </a:rPr>
            <a:t>确定孰重孰轻）</a:t>
          </a:r>
          <a:endParaRPr lang="zh-CN" sz="1800" dirty="0">
            <a:solidFill>
              <a:schemeClr val="dk1"/>
            </a:solidFill>
            <a:latin typeface="黑体" panose="02010609060101010101" pitchFamily="49" charset="-122"/>
            <a:ea typeface="黑体" panose="02010609060101010101" pitchFamily="49" charset="-122"/>
          </a:endParaRPr>
        </a:p>
      </dsp:txBody>
      <dsp:txXfrm>
        <a:off x="158684" y="1698743"/>
        <a:ext cx="3767273" cy="1177273"/>
      </dsp:txXfrm>
    </dsp:sp>
    <dsp:sp modelId="{E4F2EF02-2361-42EF-9621-46C5CF3A5D47}">
      <dsp:nvSpPr>
        <dsp:cNvPr id="8" name="矩形 7"/>
        <dsp:cNvSpPr/>
      </dsp:nvSpPr>
      <dsp:spPr bwMode="white">
        <a:xfrm>
          <a:off x="1714" y="1528692"/>
          <a:ext cx="824091" cy="1236136"/>
        </a:xfrm>
        <a:prstGeom prst="rect">
          <a:avLst/>
        </a:prstGeom>
        <a:blipFill>
          <a:blip r:embed="rId1">
            <a:extLst>
              <a:ext uri="{28A0092B-C50C-407E-A947-70E740481C1C}">
                <a14:useLocalDpi xmlns:a14="http://schemas.microsoft.com/office/drawing/2010/main" val="0"/>
              </a:ext>
            </a:extLst>
          </a:blip>
          <a:srcRect/>
          <a:stretch>
            <a:fillRect l="-25000" r="-25000"/>
          </a:stretch>
        </a:blipFill>
      </dsp:spPr>
      <dsp:style>
        <a:lnRef idx="2">
          <a:schemeClr val="lt2"/>
        </a:lnRef>
        <a:fillRef idx="1">
          <a:schemeClr val="dk2">
            <a:tint val="50000"/>
          </a:schemeClr>
        </a:fillRef>
        <a:effectRef idx="0">
          <a:scrgbClr r="0" g="0" b="0"/>
        </a:effectRef>
        <a:fontRef idx="minor"/>
      </dsp:style>
      <dsp:txXfrm>
        <a:off x="1714" y="1528692"/>
        <a:ext cx="824091" cy="1236136"/>
      </dsp:txXfrm>
    </dsp:sp>
    <dsp:sp modelId="{9DA6425B-F417-433A-BCF7-9372CB192ED3}">
      <dsp:nvSpPr>
        <dsp:cNvPr id="9" name="矩形 8"/>
        <dsp:cNvSpPr/>
      </dsp:nvSpPr>
      <dsp:spPr bwMode="white">
        <a:xfrm>
          <a:off x="4227876" y="1698743"/>
          <a:ext cx="3767273" cy="1177273"/>
        </a:xfrm>
        <a:prstGeom prst="rect">
          <a:avLst/>
        </a:prstGeom>
      </dsp:spPr>
      <dsp:style>
        <a:lnRef idx="1">
          <a:schemeClr val="dk2"/>
        </a:lnRef>
        <a:fillRef idx="1">
          <a:schemeClr val="lt2">
            <a:alpha val="40000"/>
          </a:schemeClr>
        </a:fillRef>
        <a:effectRef idx="0">
          <a:scrgbClr r="0" g="0" b="0"/>
        </a:effectRef>
        <a:fontRef idx="minor"/>
      </dsp:style>
      <dsp:txBody>
        <a:bodyPr lIns="797406" tIns="83820" rIns="83820" bIns="8382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en-US" dirty="0" smtClean="0">
              <a:solidFill>
                <a:schemeClr val="dk1"/>
              </a:solidFill>
              <a:latin typeface="黑体" panose="02010609060101010101" pitchFamily="49" charset="-122"/>
              <a:ea typeface="黑体" panose="02010609060101010101" pitchFamily="49" charset="-122"/>
            </a:rPr>
            <a:t>4.</a:t>
          </a:r>
          <a:r>
            <a:rPr lang="zh-CN" dirty="0" smtClean="0">
              <a:solidFill>
                <a:schemeClr val="dk1"/>
              </a:solidFill>
              <a:latin typeface="黑体" panose="02010609060101010101" pitchFamily="49" charset="-122"/>
              <a:ea typeface="黑体" panose="02010609060101010101" pitchFamily="49" charset="-122"/>
            </a:rPr>
            <a:t>角色地位变化法</a:t>
          </a:r>
          <a:endParaRPr lang="en-US" altLang="zh-CN" dirty="0" smtClean="0">
            <a:solidFill>
              <a:schemeClr val="dk1"/>
            </a:solidFill>
            <a:latin typeface="黑体" panose="02010609060101010101" pitchFamily="49" charset="-122"/>
            <a:ea typeface="黑体" panose="02010609060101010101" pitchFamily="49" charset="-122"/>
          </a:endParaRPr>
        </a:p>
        <a:p>
          <a:pPr lvl="0" rtl="0">
            <a:lnSpc>
              <a:spcPct val="100000"/>
            </a:lnSpc>
            <a:spcBef>
              <a:spcPct val="0"/>
            </a:spcBef>
            <a:spcAft>
              <a:spcPct val="35000"/>
            </a:spcAft>
          </a:pPr>
          <a:r>
            <a:rPr lang="zh-CN" dirty="0" smtClean="0">
              <a:solidFill>
                <a:schemeClr val="dk1"/>
              </a:solidFill>
              <a:latin typeface="黑体" panose="02010609060101010101" pitchFamily="49" charset="-122"/>
              <a:ea typeface="黑体" panose="02010609060101010101" pitchFamily="49" charset="-122"/>
            </a:rPr>
            <a:t>（变更角色地位）</a:t>
          </a:r>
          <a:endParaRPr lang="zh-CN" dirty="0">
            <a:solidFill>
              <a:schemeClr val="dk1"/>
            </a:solidFill>
            <a:latin typeface="黑体" panose="02010609060101010101" pitchFamily="49" charset="-122"/>
            <a:ea typeface="黑体" panose="02010609060101010101" pitchFamily="49" charset="-122"/>
          </a:endParaRPr>
        </a:p>
      </dsp:txBody>
      <dsp:txXfrm>
        <a:off x="4227876" y="1698743"/>
        <a:ext cx="3767273" cy="1177273"/>
      </dsp:txXfrm>
    </dsp:sp>
    <dsp:sp modelId="{A6907A55-CFFA-41A2-B01C-1C6B63235300}">
      <dsp:nvSpPr>
        <dsp:cNvPr id="10" name="矩形 9"/>
        <dsp:cNvSpPr/>
      </dsp:nvSpPr>
      <dsp:spPr bwMode="white">
        <a:xfrm>
          <a:off x="4070906" y="1528692"/>
          <a:ext cx="824091" cy="1236136"/>
        </a:xfrm>
        <a:prstGeom prst="rect">
          <a:avLst/>
        </a:prstGeom>
        <a:blipFill>
          <a:blip r:embed="rId1">
            <a:extLst>
              <a:ext uri="{28A0092B-C50C-407E-A947-70E740481C1C}">
                <a14:useLocalDpi xmlns:a14="http://schemas.microsoft.com/office/drawing/2010/main" val="0"/>
              </a:ext>
            </a:extLst>
          </a:blip>
          <a:srcRect/>
          <a:stretch>
            <a:fillRect l="-25000" r="-25000"/>
          </a:stretch>
        </a:blipFill>
      </dsp:spPr>
      <dsp:style>
        <a:lnRef idx="2">
          <a:schemeClr val="lt2"/>
        </a:lnRef>
        <a:fillRef idx="1">
          <a:schemeClr val="dk2">
            <a:tint val="50000"/>
          </a:schemeClr>
        </a:fillRef>
        <a:effectRef idx="0">
          <a:scrgbClr r="0" g="0" b="0"/>
        </a:effectRef>
        <a:fontRef idx="minor"/>
      </dsp:style>
      <dsp:txXfrm>
        <a:off x="4070906" y="1528692"/>
        <a:ext cx="824091" cy="1236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49294" cy="4176464"/>
        <a:chOff x="0" y="0"/>
        <a:chExt cx="7849294" cy="4176464"/>
      </a:xfrm>
    </dsp:grpSpPr>
    <dsp:sp modelId="{27663DC7-F2FD-44D4-BBDE-EDC74A6EC518}">
      <dsp:nvSpPr>
        <dsp:cNvPr id="3" name="圆角矩形 2"/>
        <dsp:cNvSpPr/>
      </dsp:nvSpPr>
      <dsp:spPr bwMode="white">
        <a:xfrm>
          <a:off x="0" y="13607"/>
          <a:ext cx="7849294" cy="760730"/>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smtClean="0">
              <a:latin typeface="黑体" panose="02010609060101010101" pitchFamily="49" charset="-122"/>
              <a:ea typeface="黑体" panose="02010609060101010101" pitchFamily="49" charset="-122"/>
            </a:rPr>
            <a:t>1.</a:t>
          </a:r>
          <a:r>
            <a:rPr lang="zh-CN" b="1" smtClean="0">
              <a:latin typeface="黑体" panose="02010609060101010101" pitchFamily="49" charset="-122"/>
              <a:ea typeface="黑体" panose="02010609060101010101" pitchFamily="49" charset="-122"/>
            </a:rPr>
            <a:t>先赋角色与自致角色</a:t>
          </a:r>
          <a:r>
            <a:rPr lang="en-US" b="1" smtClean="0">
              <a:latin typeface="黑体" panose="02010609060101010101" pitchFamily="49" charset="-122"/>
              <a:ea typeface="黑体" panose="02010609060101010101" pitchFamily="49" charset="-122"/>
            </a:rPr>
            <a:t> </a:t>
          </a:r>
          <a:endParaRPr lang="zh-CN">
            <a:latin typeface="黑体" panose="02010609060101010101" pitchFamily="49" charset="-122"/>
            <a:ea typeface="黑体" panose="02010609060101010101" pitchFamily="49" charset="-122"/>
          </a:endParaRPr>
        </a:p>
      </dsp:txBody>
      <dsp:txXfrm>
        <a:off x="0" y="13607"/>
        <a:ext cx="7849294" cy="760730"/>
      </dsp:txXfrm>
    </dsp:sp>
    <dsp:sp modelId="{E3254989-BB5F-4869-9666-73EBC7511165}">
      <dsp:nvSpPr>
        <dsp:cNvPr id="4" name="圆角矩形 3"/>
        <dsp:cNvSpPr/>
      </dsp:nvSpPr>
      <dsp:spPr bwMode="white">
        <a:xfrm>
          <a:off x="0" y="860737"/>
          <a:ext cx="7849294" cy="760730"/>
        </a:xfrm>
        <a:prstGeom prst="roundRect">
          <a:avLst/>
        </a:prstGeom>
      </dsp:spPr>
      <dsp:style>
        <a:lnRef idx="2">
          <a:schemeClr val="lt1"/>
        </a:lnRef>
        <a:fillRef idx="1">
          <a:schemeClr val="accent5">
            <a:hueOff val="420000"/>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dirty="0" smtClean="0">
              <a:latin typeface="黑体" panose="02010609060101010101" pitchFamily="49" charset="-122"/>
              <a:ea typeface="黑体" panose="02010609060101010101" pitchFamily="49" charset="-122"/>
            </a:rPr>
            <a:t>2.</a:t>
          </a:r>
          <a:r>
            <a:rPr lang="zh-CN" b="1" dirty="0" smtClean="0">
              <a:latin typeface="黑体" panose="02010609060101010101" pitchFamily="49" charset="-122"/>
              <a:ea typeface="黑体" panose="02010609060101010101" pitchFamily="49" charset="-122"/>
            </a:rPr>
            <a:t>自觉角色与不自觉角色</a:t>
          </a:r>
          <a:endParaRPr lang="zh-CN" dirty="0">
            <a:latin typeface="黑体" panose="02010609060101010101" pitchFamily="49" charset="-122"/>
            <a:ea typeface="黑体" panose="02010609060101010101" pitchFamily="49" charset="-122"/>
          </a:endParaRPr>
        </a:p>
      </dsp:txBody>
      <dsp:txXfrm>
        <a:off x="0" y="860737"/>
        <a:ext cx="7849294" cy="760730"/>
      </dsp:txXfrm>
    </dsp:sp>
    <dsp:sp modelId="{3347C33B-A9C3-44B5-B11C-6880C1953BE7}">
      <dsp:nvSpPr>
        <dsp:cNvPr id="5" name="圆角矩形 4"/>
        <dsp:cNvSpPr/>
      </dsp:nvSpPr>
      <dsp:spPr bwMode="white">
        <a:xfrm>
          <a:off x="0" y="1707867"/>
          <a:ext cx="7849294" cy="760730"/>
        </a:xfrm>
        <a:prstGeom prst="roundRect">
          <a:avLst/>
        </a:prstGeom>
      </dsp:spPr>
      <dsp:style>
        <a:lnRef idx="2">
          <a:schemeClr val="lt1"/>
        </a:lnRef>
        <a:fillRef idx="1">
          <a:schemeClr val="accent5">
            <a:hueOff val="840000"/>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smtClean="0">
              <a:latin typeface="黑体" panose="02010609060101010101" pitchFamily="49" charset="-122"/>
              <a:ea typeface="黑体" panose="02010609060101010101" pitchFamily="49" charset="-122"/>
            </a:rPr>
            <a:t>3.</a:t>
          </a:r>
          <a:r>
            <a:rPr lang="zh-CN" b="1" smtClean="0">
              <a:latin typeface="黑体" panose="02010609060101010101" pitchFamily="49" charset="-122"/>
              <a:ea typeface="黑体" panose="02010609060101010101" pitchFamily="49" charset="-122"/>
            </a:rPr>
            <a:t>规定型角色与开放型角色</a:t>
          </a:r>
          <a:endParaRPr lang="zh-CN">
            <a:latin typeface="黑体" panose="02010609060101010101" pitchFamily="49" charset="-122"/>
            <a:ea typeface="黑体" panose="02010609060101010101" pitchFamily="49" charset="-122"/>
          </a:endParaRPr>
        </a:p>
      </dsp:txBody>
      <dsp:txXfrm>
        <a:off x="0" y="1707867"/>
        <a:ext cx="7849294" cy="760730"/>
      </dsp:txXfrm>
    </dsp:sp>
    <dsp:sp modelId="{D9EC2DF7-3405-4BA6-A662-4769EA45E711}">
      <dsp:nvSpPr>
        <dsp:cNvPr id="6" name="圆角矩形 5"/>
        <dsp:cNvSpPr/>
      </dsp:nvSpPr>
      <dsp:spPr bwMode="white">
        <a:xfrm>
          <a:off x="0" y="2554997"/>
          <a:ext cx="7849294" cy="760730"/>
        </a:xfrm>
        <a:prstGeom prst="roundRect">
          <a:avLst/>
        </a:prstGeom>
      </dsp:spPr>
      <dsp:style>
        <a:lnRef idx="2">
          <a:schemeClr val="lt1"/>
        </a:lnRef>
        <a:fillRef idx="1">
          <a:schemeClr val="accent5">
            <a:hueOff val="1260000"/>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smtClean="0">
              <a:latin typeface="黑体" panose="02010609060101010101" pitchFamily="49" charset="-122"/>
              <a:ea typeface="黑体" panose="02010609060101010101" pitchFamily="49" charset="-122"/>
            </a:rPr>
            <a:t>4.</a:t>
          </a:r>
          <a:r>
            <a:rPr lang="zh-CN" b="1" smtClean="0">
              <a:latin typeface="黑体" panose="02010609060101010101" pitchFamily="49" charset="-122"/>
              <a:ea typeface="黑体" panose="02010609060101010101" pitchFamily="49" charset="-122"/>
            </a:rPr>
            <a:t>功利型角色与表现型角色</a:t>
          </a:r>
          <a:endParaRPr lang="zh-CN">
            <a:latin typeface="黑体" panose="02010609060101010101" pitchFamily="49" charset="-122"/>
            <a:ea typeface="黑体" panose="02010609060101010101" pitchFamily="49" charset="-122"/>
          </a:endParaRPr>
        </a:p>
      </dsp:txBody>
      <dsp:txXfrm>
        <a:off x="0" y="2554997"/>
        <a:ext cx="7849294" cy="760730"/>
      </dsp:txXfrm>
    </dsp:sp>
    <dsp:sp modelId="{0BE7490E-9E74-4828-84D7-992748996FDD}">
      <dsp:nvSpPr>
        <dsp:cNvPr id="7" name="圆角矩形 6"/>
        <dsp:cNvSpPr/>
      </dsp:nvSpPr>
      <dsp:spPr bwMode="white">
        <a:xfrm>
          <a:off x="0" y="3402127"/>
          <a:ext cx="7849294" cy="760730"/>
        </a:xfrm>
        <a:prstGeom prst="roundRect">
          <a:avLst/>
        </a:prstGeom>
      </dsp:spPr>
      <dsp:style>
        <a:lnRef idx="2">
          <a:schemeClr val="lt1"/>
        </a:lnRef>
        <a:fillRef idx="1">
          <a:schemeClr val="accent5">
            <a:hueOff val="1680000"/>
            <a:satOff val="0"/>
            <a:lumOff val="0"/>
            <a:alpha val="100000"/>
          </a:schemeClr>
        </a:fillRef>
        <a:effectRef idx="0">
          <a:scrgbClr r="0" g="0" b="0"/>
        </a:effectRef>
        <a:fontRef idx="minor">
          <a:schemeClr val="lt1"/>
        </a:fontRef>
      </dsp:style>
      <dsp:txBody>
        <a:bodyPr lIns="114300" tIns="114300" rIns="114300" bIns="114300"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rtl="0">
            <a:lnSpc>
              <a:spcPct val="100000"/>
            </a:lnSpc>
            <a:spcBef>
              <a:spcPct val="0"/>
            </a:spcBef>
            <a:spcAft>
              <a:spcPct val="35000"/>
            </a:spcAft>
          </a:pPr>
          <a:r>
            <a:rPr lang="en-US" smtClean="0">
              <a:latin typeface="黑体" panose="02010609060101010101" pitchFamily="49" charset="-122"/>
              <a:ea typeface="黑体" panose="02010609060101010101" pitchFamily="49" charset="-122"/>
            </a:rPr>
            <a:t>5.</a:t>
          </a:r>
          <a:r>
            <a:rPr lang="zh-CN" b="1" smtClean="0">
              <a:latin typeface="黑体" panose="02010609060101010101" pitchFamily="49" charset="-122"/>
              <a:ea typeface="黑体" panose="02010609060101010101" pitchFamily="49" charset="-122"/>
            </a:rPr>
            <a:t>支配角色与受支配角色</a:t>
          </a:r>
          <a:endParaRPr lang="zh-CN">
            <a:latin typeface="黑体" panose="02010609060101010101" pitchFamily="49" charset="-122"/>
            <a:ea typeface="黑体" panose="02010609060101010101" pitchFamily="49" charset="-122"/>
          </a:endParaRPr>
        </a:p>
      </dsp:txBody>
      <dsp:txXfrm>
        <a:off x="0" y="3402127"/>
        <a:ext cx="7849294" cy="760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64500" cy="3157463"/>
        <a:chOff x="0" y="0"/>
        <a:chExt cx="8064500" cy="3157463"/>
      </a:xfrm>
    </dsp:grpSpPr>
    <dsp:sp modelId="{E4C3F1D1-4757-4CF8-8806-C4B0F40A53F6}">
      <dsp:nvSpPr>
        <dsp:cNvPr id="3" name="圆角矩形 2"/>
        <dsp:cNvSpPr/>
      </dsp:nvSpPr>
      <dsp:spPr bwMode="white">
        <a:xfrm>
          <a:off x="0" y="0"/>
          <a:ext cx="8064500" cy="1562326"/>
        </a:xfrm>
        <a:prstGeom prst="round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vert="horz" wrap="square" lIns="91439" tIns="91439" rIns="91439" bIns="91439"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rtl="0">
            <a:lnSpc>
              <a:spcPct val="100000"/>
            </a:lnSpc>
            <a:spcBef>
              <a:spcPct val="0"/>
            </a:spcBef>
            <a:spcAft>
              <a:spcPct val="35000"/>
            </a:spcAft>
          </a:pPr>
          <a:r>
            <a:rPr lang="zh-CN" sz="24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功利型角色：</a:t>
          </a:r>
          <a:r>
            <a:rPr lang="zh-CN" sz="2400" dirty="0" smtClean="0">
              <a:latin typeface="黑体" panose="02010609060101010101" pitchFamily="49" charset="-122"/>
              <a:ea typeface="黑体" panose="02010609060101010101" pitchFamily="49" charset="-122"/>
            </a:rPr>
            <a:t>以追求经济效益和实际利益为目标，如商人、企业家、经营者等，主要发挥实现效率目标的功能。</a:t>
          </a:r>
          <a:endParaRPr lang="zh-CN" sz="2400" dirty="0" smtClean="0">
            <a:latin typeface="黑体" panose="02010609060101010101" pitchFamily="49" charset="-122"/>
            <a:ea typeface="黑体" panose="02010609060101010101" pitchFamily="49" charset="-122"/>
          </a:endParaRPr>
        </a:p>
      </dsp:txBody>
      <dsp:txXfrm>
        <a:off x="0" y="0"/>
        <a:ext cx="8064500" cy="1562326"/>
      </dsp:txXfrm>
    </dsp:sp>
    <dsp:sp modelId="{B56FE05D-2C96-4DB3-B65B-B46014C4A77E}">
      <dsp:nvSpPr>
        <dsp:cNvPr id="4" name="圆角矩形 3"/>
        <dsp:cNvSpPr/>
      </dsp:nvSpPr>
      <dsp:spPr bwMode="white">
        <a:xfrm>
          <a:off x="0" y="1673294"/>
          <a:ext cx="8064500" cy="1482640"/>
        </a:xfrm>
        <a:prstGeom prst="roundRect">
          <a:avLst/>
        </a:prstGeom>
      </dsp:spPr>
      <dsp:style>
        <a:lnRef idx="2">
          <a:schemeClr val="lt1"/>
        </a:lnRef>
        <a:fillRef idx="1">
          <a:schemeClr val="accent3">
            <a:hueOff val="-7680000"/>
            <a:satOff val="38824"/>
            <a:lumOff val="2745"/>
            <a:alpha val="100000"/>
          </a:schemeClr>
        </a:fillRef>
        <a:effectRef idx="0">
          <a:scrgbClr r="0" g="0" b="0"/>
        </a:effectRef>
        <a:fontRef idx="minor">
          <a:schemeClr val="lt1"/>
        </a:fontRef>
      </dsp:style>
      <dsp:txBody>
        <a:bodyPr lIns="95250" tIns="95250" rIns="95250" bIns="9525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rtl="0">
            <a:lnSpc>
              <a:spcPct val="100000"/>
            </a:lnSpc>
            <a:spcBef>
              <a:spcPct val="0"/>
            </a:spcBef>
            <a:spcAft>
              <a:spcPct val="35000"/>
            </a:spcAft>
          </a:pPr>
          <a:r>
            <a:rPr lang="zh-CN"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表现型角色：</a:t>
          </a:r>
          <a:r>
            <a:rPr lang="zh-CN" dirty="0" smtClean="0">
              <a:latin typeface="黑体" panose="02010609060101010101" pitchFamily="49" charset="-122"/>
              <a:ea typeface="黑体" panose="02010609060101010101" pitchFamily="49" charset="-122"/>
            </a:rPr>
            <a:t>以表现社会制度与秩序、某种社会价值观念、思想信仰或道德情操等为目的，如艺术家、教授、宗教信徒、公务员等，主要发挥表现社会公平的功能。 </a:t>
          </a:r>
          <a:endParaRPr lang="zh-CN" dirty="0">
            <a:latin typeface="黑体" panose="02010609060101010101" pitchFamily="49" charset="-122"/>
            <a:ea typeface="黑体" panose="02010609060101010101" pitchFamily="49" charset="-122"/>
          </a:endParaRPr>
        </a:p>
      </dsp:txBody>
      <dsp:txXfrm>
        <a:off x="0" y="1673294"/>
        <a:ext cx="8064500" cy="1482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52928" cy="2736304"/>
        <a:chOff x="0" y="0"/>
        <a:chExt cx="8352928" cy="2736304"/>
      </a:xfrm>
    </dsp:grpSpPr>
    <dsp:sp modelId="{357B7D3C-66D8-4904-8C74-03D43F44B0D3}">
      <dsp:nvSpPr>
        <dsp:cNvPr id="3" name="圆角矩形 2"/>
        <dsp:cNvSpPr/>
      </dsp:nvSpPr>
      <dsp:spPr bwMode="white">
        <a:xfrm>
          <a:off x="0" y="0"/>
          <a:ext cx="8352928" cy="1389785"/>
        </a:xfrm>
        <a:prstGeom prst="round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zh-CN" sz="24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支配角色：</a:t>
          </a:r>
          <a:r>
            <a:rPr lang="zh-CN" sz="2400" dirty="0" smtClean="0">
              <a:latin typeface="黑体" panose="02010609060101010101" pitchFamily="49" charset="-122"/>
              <a:ea typeface="黑体" panose="02010609060101010101" pitchFamily="49" charset="-122"/>
            </a:rPr>
            <a:t>互动中处于支配地位</a:t>
          </a:r>
          <a:r>
            <a:rPr lang="en-US" sz="2400" dirty="0" smtClean="0">
              <a:latin typeface="黑体" panose="02010609060101010101" pitchFamily="49" charset="-122"/>
              <a:ea typeface="黑体" panose="02010609060101010101" pitchFamily="49" charset="-122"/>
            </a:rPr>
            <a:t>,</a:t>
          </a:r>
          <a:r>
            <a:rPr lang="zh-CN" sz="2400" dirty="0" smtClean="0">
              <a:latin typeface="黑体" panose="02010609060101010101" pitchFamily="49" charset="-122"/>
              <a:ea typeface="黑体" panose="02010609060101010101" pitchFamily="49" charset="-122"/>
            </a:rPr>
            <a:t>极力维持现状以维护其既得的权力。</a:t>
          </a:r>
          <a:endParaRPr lang="zh-CN" sz="2400" dirty="0">
            <a:latin typeface="黑体" panose="02010609060101010101" pitchFamily="49" charset="-122"/>
            <a:ea typeface="黑体" panose="02010609060101010101" pitchFamily="49" charset="-122"/>
          </a:endParaRPr>
        </a:p>
      </dsp:txBody>
      <dsp:txXfrm>
        <a:off x="0" y="0"/>
        <a:ext cx="8352928" cy="1389785"/>
      </dsp:txXfrm>
    </dsp:sp>
    <dsp:sp modelId="{95111E3E-3821-4889-A021-85A06F29FCE2}">
      <dsp:nvSpPr>
        <dsp:cNvPr id="4" name="圆角矩形 3"/>
        <dsp:cNvSpPr/>
      </dsp:nvSpPr>
      <dsp:spPr bwMode="white">
        <a:xfrm>
          <a:off x="0" y="1404171"/>
          <a:ext cx="8352928" cy="1332133"/>
        </a:xfrm>
        <a:prstGeom prst="roundRect">
          <a:avLst/>
        </a:prstGeom>
      </dsp:spPr>
      <dsp:style>
        <a:lnRef idx="2">
          <a:schemeClr val="lt1"/>
        </a:lnRef>
        <a:fillRef idx="1">
          <a:schemeClr val="accent3">
            <a:hueOff val="-7680000"/>
            <a:satOff val="38824"/>
            <a:lumOff val="2745"/>
            <a:alpha val="100000"/>
          </a:schemeClr>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zh-CN" sz="2400" b="1"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受支配角色：</a:t>
          </a:r>
          <a:r>
            <a:rPr lang="zh-CN" sz="2400" smtClean="0">
              <a:latin typeface="黑体" panose="02010609060101010101" pitchFamily="49" charset="-122"/>
              <a:ea typeface="黑体" panose="02010609060101010101" pitchFamily="49" charset="-122"/>
            </a:rPr>
            <a:t>互动中处于被支配地位</a:t>
          </a:r>
          <a:r>
            <a:rPr lang="en-US" sz="2400" smtClean="0">
              <a:latin typeface="黑体" panose="02010609060101010101" pitchFamily="49" charset="-122"/>
              <a:ea typeface="黑体" panose="02010609060101010101" pitchFamily="49" charset="-122"/>
            </a:rPr>
            <a:t>,</a:t>
          </a:r>
          <a:r>
            <a:rPr lang="zh-CN" sz="2400" smtClean="0">
              <a:latin typeface="黑体" panose="02010609060101010101" pitchFamily="49" charset="-122"/>
              <a:ea typeface="黑体" panose="02010609060101010101" pitchFamily="49" charset="-122"/>
            </a:rPr>
            <a:t>设法改善受人约束和限制的现状以获得权力。</a:t>
          </a:r>
          <a:endParaRPr lang="zh-CN" sz="2400" dirty="0">
            <a:latin typeface="黑体" panose="02010609060101010101" pitchFamily="49" charset="-122"/>
            <a:ea typeface="黑体" panose="02010609060101010101" pitchFamily="49" charset="-122"/>
          </a:endParaRPr>
        </a:p>
      </dsp:txBody>
      <dsp:txXfrm>
        <a:off x="0" y="1404171"/>
        <a:ext cx="8352928" cy="1332133"/>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52928" cy="1754326"/>
        <a:chOff x="0" y="0"/>
        <a:chExt cx="8352928" cy="1754326"/>
      </a:xfrm>
    </dsp:grpSpPr>
    <dsp:sp modelId="{27E2CFF7-5082-4E4C-BC1E-CA4AEA9878D6}">
      <dsp:nvSpPr>
        <dsp:cNvPr id="3" name="圆角矩形 2"/>
        <dsp:cNvSpPr/>
      </dsp:nvSpPr>
      <dsp:spPr bwMode="white">
        <a:xfrm>
          <a:off x="0" y="0"/>
          <a:ext cx="8344786" cy="1754326"/>
        </a:xfrm>
        <a:prstGeom prst="roundRect">
          <a:avLst/>
        </a:prstGeom>
      </dsp:spPr>
      <dsp:style>
        <a:lnRef idx="2">
          <a:schemeClr val="accent5">
            <a:shade val="50000"/>
          </a:schemeClr>
        </a:lnRef>
        <a:fillRef idx="1">
          <a:schemeClr val="accent5"/>
        </a:fillRef>
        <a:effectRef idx="0">
          <a:schemeClr val="accent5"/>
        </a:effectRef>
        <a:fontRef idx="minor">
          <a:schemeClr val="lt1"/>
        </a:fontRef>
      </dsp:style>
      <dsp:txBody>
        <a:bodyPr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rtl="0">
            <a:lnSpc>
              <a:spcPct val="100000"/>
            </a:lnSpc>
            <a:spcBef>
              <a:spcPct val="0"/>
            </a:spcBef>
            <a:spcAft>
              <a:spcPct val="35000"/>
            </a:spcAft>
          </a:pPr>
          <a:r>
            <a:rPr lang="zh-CN" sz="2400" b="1" dirty="0" smtClean="0">
              <a:latin typeface="黑体" panose="02010609060101010101" pitchFamily="49" charset="-122"/>
              <a:ea typeface="黑体" panose="02010609060101010101" pitchFamily="49" charset="-122"/>
            </a:rPr>
            <a:t>在现实社会中</a:t>
          </a:r>
          <a:r>
            <a:rPr lang="en-US" sz="2400" b="1" dirty="0" smtClean="0">
              <a:latin typeface="黑体" panose="02010609060101010101" pitchFamily="49" charset="-122"/>
              <a:ea typeface="黑体" panose="02010609060101010101" pitchFamily="49" charset="-122"/>
            </a:rPr>
            <a:t>,</a:t>
          </a:r>
          <a:r>
            <a:rPr lang="zh-CN" sz="2400" b="1" dirty="0" smtClean="0">
              <a:latin typeface="黑体" panose="02010609060101010101" pitchFamily="49" charset="-122"/>
              <a:ea typeface="黑体" panose="02010609060101010101" pitchFamily="49" charset="-122"/>
            </a:rPr>
            <a:t>这两种角色必然要建立符合自己利益的群体，各有方针、计划和目标。</a:t>
          </a:r>
          <a:r>
            <a:rPr lang="zh-CN" sz="2400" b="1" dirty="0" smtClean="0">
              <a:latin typeface="黑体" panose="02010609060101010101" pitchFamily="49" charset="-122"/>
              <a:ea typeface="黑体" panose="02010609060101010101" pitchFamily="49" charset="-122"/>
            </a:rPr>
            <a:t>这两种角色始终处于动态的发展变化之中，一旦固有的平衡遭到破坏，原有的角色就可能发生转换。</a:t>
          </a:r>
          <a:endParaRPr lang="zh-CN" sz="2400" dirty="0">
            <a:latin typeface="黑体" panose="02010609060101010101" pitchFamily="49" charset="-122"/>
            <a:ea typeface="黑体" panose="02010609060101010101" pitchFamily="49" charset="-122"/>
          </a:endParaRPr>
        </a:p>
      </dsp:txBody>
      <dsp:txXfrm>
        <a:off x="0" y="0"/>
        <a:ext cx="8344786" cy="1754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08712" cy="4421088"/>
        <a:chOff x="0" y="0"/>
        <a:chExt cx="6408712" cy="4421088"/>
      </a:xfrm>
    </dsp:grpSpPr>
    <dsp:sp modelId="{C45D7F33-BCEB-AD4B-8BB6-93475E5B5714}">
      <dsp:nvSpPr>
        <dsp:cNvPr id="5" name="矩形 4"/>
        <dsp:cNvSpPr/>
      </dsp:nvSpPr>
      <dsp:spPr bwMode="white">
        <a:xfrm>
          <a:off x="0" y="379044"/>
          <a:ext cx="6408712" cy="630000"/>
        </a:xfrm>
        <a:prstGeom prst="rect">
          <a:avLst/>
        </a:prstGeom>
      </dsp:spPr>
      <dsp:style>
        <a:lnRef idx="1">
          <a:schemeClr val="accent5">
            <a:hueOff val="0"/>
            <a:satOff val="0"/>
            <a:lumOff val="0"/>
            <a:alpha val="100000"/>
          </a:schemeClr>
        </a:lnRef>
        <a:fillRef idx="1">
          <a:schemeClr val="lt1">
            <a:alpha val="90000"/>
          </a:schemeClr>
        </a:fillRef>
        <a:effectRef idx="0">
          <a:scrgbClr r="0" g="0" b="0"/>
        </a:effectRef>
        <a:fontRef idx="minor"/>
      </dsp:style>
      <dsp:txBody>
        <a:bodyPr lIns="497387" tIns="520700" rIns="497387"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379044"/>
        <a:ext cx="6408712" cy="630000"/>
      </dsp:txXfrm>
    </dsp:sp>
    <dsp:sp modelId="{D57F42DF-0E66-DD45-9666-F14F719172FD}">
      <dsp:nvSpPr>
        <dsp:cNvPr id="4" name="圆角矩形 3"/>
        <dsp:cNvSpPr/>
      </dsp:nvSpPr>
      <dsp:spPr bwMode="white">
        <a:xfrm>
          <a:off x="320436" y="10044"/>
          <a:ext cx="4486098" cy="738000"/>
        </a:xfrm>
        <a:prstGeom prst="roundRect">
          <a:avLst/>
        </a:prstGeom>
        <a:sp3d prstMaterial="dkEdge">
          <a:bevelT w="8200" h="38100"/>
        </a:sp3d>
      </dsp:spPr>
      <dsp:style>
        <a:lnRef idx="0">
          <a:schemeClr val="lt1"/>
        </a:lnRef>
        <a:fillRef idx="2">
          <a:schemeClr val="accent5">
            <a:hueOff val="0"/>
            <a:satOff val="0"/>
            <a:lumOff val="0"/>
            <a:alpha val="100000"/>
          </a:schemeClr>
        </a:fillRef>
        <a:effectRef idx="1">
          <a:scrgbClr r="0" g="0" b="0"/>
        </a:effectRef>
        <a:fontRef idx="minor">
          <a:schemeClr val="dk1"/>
        </a:fontRef>
      </dsp:style>
      <dsp:txBody>
        <a:bodyPr lIns="169563" tIns="0" rIns="169563"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rtl="0">
            <a:lnSpc>
              <a:spcPct val="100000"/>
            </a:lnSpc>
            <a:spcBef>
              <a:spcPct val="0"/>
            </a:spcBef>
            <a:spcAft>
              <a:spcPct val="35000"/>
            </a:spcAft>
          </a:pPr>
          <a:r>
            <a:rPr lang="en-US" altLang="zh-TW" sz="2400" b="1" dirty="0" smtClean="0"/>
            <a:t>1.</a:t>
          </a:r>
          <a:r>
            <a:rPr lang="zh-TW" altLang="en-US" sz="2400" b="1" dirty="0" smtClean="0"/>
            <a:t>米德的“社会角色”理论  </a:t>
          </a:r>
          <a:endParaRPr lang="zh-TW" altLang="en-US" sz="2400" dirty="0"/>
        </a:p>
      </dsp:txBody>
      <dsp:txXfrm>
        <a:off x="320436" y="10044"/>
        <a:ext cx="4486098" cy="738000"/>
      </dsp:txXfrm>
    </dsp:sp>
    <dsp:sp modelId="{44A8E563-A6D3-2B43-B186-C4FC3EB61BB3}">
      <dsp:nvSpPr>
        <dsp:cNvPr id="8" name="矩形 7"/>
        <dsp:cNvSpPr/>
      </dsp:nvSpPr>
      <dsp:spPr bwMode="white">
        <a:xfrm>
          <a:off x="0" y="1513044"/>
          <a:ext cx="6408712" cy="630000"/>
        </a:xfrm>
        <a:prstGeom prst="rect">
          <a:avLst/>
        </a:prstGeom>
      </dsp:spPr>
      <dsp:style>
        <a:lnRef idx="1">
          <a:schemeClr val="accent5">
            <a:hueOff val="559999"/>
            <a:satOff val="0"/>
            <a:lumOff val="0"/>
            <a:alpha val="100000"/>
          </a:schemeClr>
        </a:lnRef>
        <a:fillRef idx="1">
          <a:schemeClr val="lt1">
            <a:alpha val="90000"/>
          </a:schemeClr>
        </a:fillRef>
        <a:effectRef idx="0">
          <a:scrgbClr r="0" g="0" b="0"/>
        </a:effectRef>
        <a:fontRef idx="minor"/>
      </dsp:style>
      <dsp:txBody>
        <a:bodyPr lIns="497387" tIns="520700" rIns="497387"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1513044"/>
        <a:ext cx="6408712" cy="630000"/>
      </dsp:txXfrm>
    </dsp:sp>
    <dsp:sp modelId="{2924000D-D194-124F-94C7-57471B20C572}">
      <dsp:nvSpPr>
        <dsp:cNvPr id="7" name="圆角矩形 6"/>
        <dsp:cNvSpPr/>
      </dsp:nvSpPr>
      <dsp:spPr bwMode="white">
        <a:xfrm>
          <a:off x="320436" y="1144044"/>
          <a:ext cx="4486098" cy="738000"/>
        </a:xfrm>
        <a:prstGeom prst="roundRect">
          <a:avLst/>
        </a:prstGeom>
        <a:sp3d prstMaterial="dkEdge">
          <a:bevelT w="8200" h="38100"/>
        </a:sp3d>
      </dsp:spPr>
      <dsp:style>
        <a:lnRef idx="0">
          <a:schemeClr val="lt1"/>
        </a:lnRef>
        <a:fillRef idx="2">
          <a:schemeClr val="accent5">
            <a:hueOff val="559999"/>
            <a:satOff val="0"/>
            <a:lumOff val="0"/>
            <a:alpha val="100000"/>
          </a:schemeClr>
        </a:fillRef>
        <a:effectRef idx="1">
          <a:scrgbClr r="0" g="0" b="0"/>
        </a:effectRef>
        <a:fontRef idx="minor">
          <a:schemeClr val="dk1"/>
        </a:fontRef>
      </dsp:style>
      <dsp:txBody>
        <a:bodyPr lIns="169563" tIns="0" rIns="169563"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rtl="0">
            <a:lnSpc>
              <a:spcPct val="100000"/>
            </a:lnSpc>
            <a:spcBef>
              <a:spcPct val="0"/>
            </a:spcBef>
            <a:spcAft>
              <a:spcPct val="35000"/>
            </a:spcAft>
          </a:pPr>
          <a:r>
            <a:rPr lang="en-US" altLang="zh-TW" sz="2400" b="1" dirty="0" smtClean="0"/>
            <a:t>2.</a:t>
          </a:r>
          <a:r>
            <a:rPr lang="zh-TW" altLang="en-US" sz="2400" b="1" dirty="0" smtClean="0"/>
            <a:t> 林顿的角色理论        </a:t>
          </a:r>
          <a:endParaRPr lang="zh-TW" altLang="en-US" sz="2400" dirty="0"/>
        </a:p>
      </dsp:txBody>
      <dsp:txXfrm>
        <a:off x="320436" y="1144044"/>
        <a:ext cx="4486098" cy="738000"/>
      </dsp:txXfrm>
    </dsp:sp>
    <dsp:sp modelId="{04543B8D-1E64-8346-BA29-868DA83B595C}">
      <dsp:nvSpPr>
        <dsp:cNvPr id="11" name="矩形 10"/>
        <dsp:cNvSpPr/>
      </dsp:nvSpPr>
      <dsp:spPr bwMode="white">
        <a:xfrm>
          <a:off x="0" y="2647044"/>
          <a:ext cx="6408712" cy="630000"/>
        </a:xfrm>
        <a:prstGeom prst="rect">
          <a:avLst/>
        </a:prstGeom>
      </dsp:spPr>
      <dsp:style>
        <a:lnRef idx="1">
          <a:schemeClr val="accent5">
            <a:hueOff val="1119999"/>
            <a:satOff val="0"/>
            <a:lumOff val="0"/>
            <a:alpha val="100000"/>
          </a:schemeClr>
        </a:lnRef>
        <a:fillRef idx="1">
          <a:schemeClr val="lt1">
            <a:alpha val="90000"/>
          </a:schemeClr>
        </a:fillRef>
        <a:effectRef idx="0">
          <a:scrgbClr r="0" g="0" b="0"/>
        </a:effectRef>
        <a:fontRef idx="minor"/>
      </dsp:style>
      <dsp:txBody>
        <a:bodyPr lIns="497387" tIns="520700" rIns="497387"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2647044"/>
        <a:ext cx="6408712" cy="630000"/>
      </dsp:txXfrm>
    </dsp:sp>
    <dsp:sp modelId="{5E140D03-74F2-0A44-92AB-C2C6B11E2569}">
      <dsp:nvSpPr>
        <dsp:cNvPr id="10" name="圆角矩形 9"/>
        <dsp:cNvSpPr/>
      </dsp:nvSpPr>
      <dsp:spPr bwMode="white">
        <a:xfrm>
          <a:off x="320436" y="2278044"/>
          <a:ext cx="4486098" cy="738000"/>
        </a:xfrm>
        <a:prstGeom prst="roundRect">
          <a:avLst/>
        </a:prstGeom>
        <a:sp3d prstMaterial="dkEdge">
          <a:bevelT w="8200" h="38100"/>
        </a:sp3d>
      </dsp:spPr>
      <dsp:style>
        <a:lnRef idx="0">
          <a:schemeClr val="lt1"/>
        </a:lnRef>
        <a:fillRef idx="2">
          <a:schemeClr val="accent5">
            <a:hueOff val="1119999"/>
            <a:satOff val="0"/>
            <a:lumOff val="0"/>
            <a:alpha val="100000"/>
          </a:schemeClr>
        </a:fillRef>
        <a:effectRef idx="1">
          <a:scrgbClr r="0" g="0" b="0"/>
        </a:effectRef>
        <a:fontRef idx="minor">
          <a:schemeClr val="dk1"/>
        </a:fontRef>
      </dsp:style>
      <dsp:txBody>
        <a:bodyPr lIns="169563" tIns="0" rIns="169563"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rtl="0">
            <a:lnSpc>
              <a:spcPct val="100000"/>
            </a:lnSpc>
            <a:spcBef>
              <a:spcPct val="0"/>
            </a:spcBef>
            <a:spcAft>
              <a:spcPct val="35000"/>
            </a:spcAft>
          </a:pPr>
          <a:r>
            <a:rPr lang="en-US" altLang="zh-TW" sz="2400" b="1" dirty="0" smtClean="0"/>
            <a:t>3. </a:t>
          </a:r>
          <a:r>
            <a:rPr lang="zh-TW" altLang="en-US" sz="2400" b="1" dirty="0" smtClean="0"/>
            <a:t>过程角色论         </a:t>
          </a:r>
          <a:endParaRPr lang="zh-TW" altLang="en-US" sz="2400" dirty="0"/>
        </a:p>
      </dsp:txBody>
      <dsp:txXfrm>
        <a:off x="320436" y="2278044"/>
        <a:ext cx="4486098" cy="738000"/>
      </dsp:txXfrm>
    </dsp:sp>
    <dsp:sp modelId="{E3167188-94B9-AB41-A6B6-61B07FA1DBD3}">
      <dsp:nvSpPr>
        <dsp:cNvPr id="14" name="矩形 13"/>
        <dsp:cNvSpPr/>
      </dsp:nvSpPr>
      <dsp:spPr bwMode="white">
        <a:xfrm>
          <a:off x="0" y="3781044"/>
          <a:ext cx="6408712" cy="630000"/>
        </a:xfrm>
        <a:prstGeom prst="rect">
          <a:avLst/>
        </a:prstGeom>
      </dsp:spPr>
      <dsp:style>
        <a:lnRef idx="1">
          <a:schemeClr val="accent5">
            <a:hueOff val="1680000"/>
            <a:satOff val="0"/>
            <a:lumOff val="0"/>
            <a:alpha val="100000"/>
          </a:schemeClr>
        </a:lnRef>
        <a:fillRef idx="1">
          <a:schemeClr val="lt1">
            <a:alpha val="90000"/>
          </a:schemeClr>
        </a:fillRef>
        <a:effectRef idx="0">
          <a:scrgbClr r="0" g="0" b="0"/>
        </a:effectRef>
        <a:fontRef idx="minor"/>
      </dsp:style>
      <dsp:txBody>
        <a:bodyPr lIns="497387" tIns="520700" rIns="497387"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3781044"/>
        <a:ext cx="6408712" cy="630000"/>
      </dsp:txXfrm>
    </dsp:sp>
    <dsp:sp modelId="{DCDBB21D-D0B3-3B40-807F-CB0CA76CB4D9}">
      <dsp:nvSpPr>
        <dsp:cNvPr id="13" name="圆角矩形 12"/>
        <dsp:cNvSpPr/>
      </dsp:nvSpPr>
      <dsp:spPr bwMode="white">
        <a:xfrm>
          <a:off x="320436" y="3412044"/>
          <a:ext cx="4486098" cy="738000"/>
        </a:xfrm>
        <a:prstGeom prst="roundRect">
          <a:avLst/>
        </a:prstGeom>
        <a:sp3d prstMaterial="dkEdge">
          <a:bevelT w="8200" h="38100"/>
        </a:sp3d>
      </dsp:spPr>
      <dsp:style>
        <a:lnRef idx="0">
          <a:schemeClr val="lt1"/>
        </a:lnRef>
        <a:fillRef idx="2">
          <a:schemeClr val="accent5">
            <a:hueOff val="1680000"/>
            <a:satOff val="0"/>
            <a:lumOff val="0"/>
            <a:alpha val="100000"/>
          </a:schemeClr>
        </a:fillRef>
        <a:effectRef idx="1">
          <a:scrgbClr r="0" g="0" b="0"/>
        </a:effectRef>
        <a:fontRef idx="minor">
          <a:schemeClr val="dk1"/>
        </a:fontRef>
      </dsp:style>
      <dsp:txBody>
        <a:bodyPr lIns="169563" tIns="0" rIns="169563"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rtl="0">
            <a:lnSpc>
              <a:spcPct val="100000"/>
            </a:lnSpc>
            <a:spcBef>
              <a:spcPct val="0"/>
            </a:spcBef>
            <a:spcAft>
              <a:spcPct val="35000"/>
            </a:spcAft>
          </a:pPr>
          <a:r>
            <a:rPr lang="en-US" altLang="zh-TW" sz="2400" b="1" dirty="0" smtClean="0"/>
            <a:t>4. </a:t>
          </a:r>
          <a:r>
            <a:rPr lang="zh-TW" altLang="en-US" sz="2400" b="1" dirty="0" smtClean="0"/>
            <a:t>社会拟剧论 </a:t>
          </a:r>
          <a:endParaRPr lang="zh-TW" altLang="en-US" sz="2400" dirty="0"/>
        </a:p>
      </dsp:txBody>
      <dsp:txXfrm>
        <a:off x="320436" y="3412044"/>
        <a:ext cx="4486098" cy="738000"/>
      </dsp:txXfrm>
    </dsp:sp>
    <dsp:sp modelId="{CF75CA19-EF01-DF4E-88FB-2F11930FACD4}">
      <dsp:nvSpPr>
        <dsp:cNvPr id="3" name="矩形 2" hidden="1"/>
        <dsp:cNvSpPr/>
      </dsp:nvSpPr>
      <dsp:spPr>
        <a:xfrm>
          <a:off x="0" y="10044"/>
          <a:ext cx="320436" cy="738000"/>
        </a:xfrm>
        <a:prstGeom prst="rect">
          <a:avLst/>
        </a:prstGeom>
      </dsp:spPr>
      <dsp:txXfrm>
        <a:off x="0" y="10044"/>
        <a:ext cx="320436" cy="738000"/>
      </dsp:txXfrm>
    </dsp:sp>
    <dsp:sp modelId="{B49F37F1-C97A-F846-9688-1E83908AA93A}">
      <dsp:nvSpPr>
        <dsp:cNvPr id="6" name="矩形 5" hidden="1"/>
        <dsp:cNvSpPr/>
      </dsp:nvSpPr>
      <dsp:spPr>
        <a:xfrm>
          <a:off x="0" y="1144044"/>
          <a:ext cx="320436" cy="738000"/>
        </a:xfrm>
        <a:prstGeom prst="rect">
          <a:avLst/>
        </a:prstGeom>
      </dsp:spPr>
      <dsp:txXfrm>
        <a:off x="0" y="1144044"/>
        <a:ext cx="320436" cy="738000"/>
      </dsp:txXfrm>
    </dsp:sp>
    <dsp:sp modelId="{6C9D1C45-507B-A141-80F8-EC9B5AC6E612}">
      <dsp:nvSpPr>
        <dsp:cNvPr id="9" name="矩形 8" hidden="1"/>
        <dsp:cNvSpPr/>
      </dsp:nvSpPr>
      <dsp:spPr>
        <a:xfrm>
          <a:off x="0" y="2278044"/>
          <a:ext cx="320436" cy="738000"/>
        </a:xfrm>
        <a:prstGeom prst="rect">
          <a:avLst/>
        </a:prstGeom>
      </dsp:spPr>
      <dsp:txXfrm>
        <a:off x="0" y="2278044"/>
        <a:ext cx="320436" cy="738000"/>
      </dsp:txXfrm>
    </dsp:sp>
    <dsp:sp modelId="{DC023CBA-F4C7-1242-B436-C99DAE292C32}">
      <dsp:nvSpPr>
        <dsp:cNvPr id="12" name="矩形 11" hidden="1"/>
        <dsp:cNvSpPr/>
      </dsp:nvSpPr>
      <dsp:spPr>
        <a:xfrm>
          <a:off x="0" y="3412044"/>
          <a:ext cx="320436" cy="738000"/>
        </a:xfrm>
        <a:prstGeom prst="rect">
          <a:avLst/>
        </a:prstGeom>
      </dsp:spPr>
      <dsp:txXfrm>
        <a:off x="0" y="3412044"/>
        <a:ext cx="320436" cy="738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52790" cy="2355850"/>
        <a:chOff x="0" y="0"/>
        <a:chExt cx="8352790" cy="2355850"/>
      </a:xfrm>
    </dsp:grpSpPr>
    <dsp:sp modelId="{99B10F8F-9CB5-4C3C-AC8B-BC5DB855D515}">
      <dsp:nvSpPr>
        <dsp:cNvPr id="3" name="圆角矩形 2"/>
        <dsp:cNvSpPr/>
      </dsp:nvSpPr>
      <dsp:spPr bwMode="white">
        <a:xfrm>
          <a:off x="0" y="237290"/>
          <a:ext cx="8352790" cy="582930"/>
        </a:xfrm>
        <a:prstGeom prst="round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zh-CN" sz="23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一、角色领悟</a:t>
          </a:r>
          <a:r>
            <a:rPr lang="en-US" sz="23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sz="23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对角色地位、义务、行为、形象的认识</a:t>
          </a:r>
          <a:endParaRPr lang="zh-CN" sz="23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0" y="237290"/>
        <a:ext cx="8352790" cy="582930"/>
      </dsp:txXfrm>
    </dsp:sp>
    <dsp:sp modelId="{8A743FA1-D712-4711-B80A-E93DE6B8D5DA}">
      <dsp:nvSpPr>
        <dsp:cNvPr id="4" name="圆角矩形 3"/>
        <dsp:cNvSpPr/>
      </dsp:nvSpPr>
      <dsp:spPr bwMode="white">
        <a:xfrm>
          <a:off x="0" y="886460"/>
          <a:ext cx="8352790" cy="582930"/>
        </a:xfrm>
        <a:prstGeom prst="roundRect">
          <a:avLst/>
        </a:prstGeom>
      </dsp:spPr>
      <dsp:style>
        <a:lnRef idx="2">
          <a:schemeClr val="lt1"/>
        </a:lnRef>
        <a:fillRef idx="1">
          <a:schemeClr val="accent3">
            <a:hueOff val="-3840000"/>
            <a:satOff val="19412"/>
            <a:lumOff val="1373"/>
            <a:alpha val="100000"/>
          </a:schemeClr>
        </a:fillRef>
        <a:effectRef idx="0">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zh-CN"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二、角色学习</a:t>
          </a:r>
          <a:r>
            <a:rPr lang="en-US"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综合性、互动中进行、与个人角色的改变相关</a:t>
          </a:r>
          <a:endParaRPr lang="zh-CN"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0" y="886460"/>
        <a:ext cx="8352790" cy="582930"/>
      </dsp:txXfrm>
    </dsp:sp>
    <dsp:sp modelId="{96C2E1DB-65C4-40C6-B355-27BBEC5D6DA8}">
      <dsp:nvSpPr>
        <dsp:cNvPr id="5" name="圆角矩形 4"/>
        <dsp:cNvSpPr/>
      </dsp:nvSpPr>
      <dsp:spPr bwMode="white">
        <a:xfrm>
          <a:off x="0" y="1535630"/>
          <a:ext cx="8352790" cy="582930"/>
        </a:xfrm>
        <a:prstGeom prst="roundRect">
          <a:avLst/>
        </a:prstGeom>
      </dsp:spPr>
      <dsp:style>
        <a:lnRef idx="2">
          <a:schemeClr val="lt1"/>
        </a:lnRef>
        <a:fillRef idx="1">
          <a:schemeClr val="accent3">
            <a:hueOff val="-7680000"/>
            <a:satOff val="38824"/>
            <a:lumOff val="2745"/>
            <a:alpha val="100000"/>
          </a:schemeClr>
        </a:fillRef>
        <a:effectRef idx="0">
          <a:scrgbClr r="0" g="0" b="0"/>
        </a:effectRef>
        <a:fontRef idx="minor">
          <a:schemeClr val="lt1"/>
        </a:fontRef>
      </dsp:style>
      <dsp:txBody>
        <a:bodyPr lIns="87630" tIns="87630" rIns="87630" bIns="8763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zh-CN"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三、角色扮演</a:t>
          </a:r>
          <a:r>
            <a:rPr lang="en-US"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实践</a:t>
          </a:r>
          <a:r>
            <a:rPr lang="en-US"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戈夫曼“拟剧论”、</a:t>
          </a:r>
          <a:r>
            <a:rPr lang="en-US"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b="1"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角色距离</a:t>
          </a:r>
          <a:endParaRPr lang="zh-CN">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dsp:txBody>
      <dsp:txXfrm>
        <a:off x="0" y="1535630"/>
        <a:ext cx="8352790" cy="58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16824" cy="3024336"/>
        <a:chOff x="0" y="0"/>
        <a:chExt cx="7416824" cy="3024336"/>
      </a:xfrm>
    </dsp:grpSpPr>
    <dsp:sp modelId="{13765583-6656-4953-800D-267B489455D7}">
      <dsp:nvSpPr>
        <dsp:cNvPr id="5" name="矩形 4"/>
        <dsp:cNvSpPr/>
      </dsp:nvSpPr>
      <dsp:spPr bwMode="white">
        <a:xfrm>
          <a:off x="0" y="348828"/>
          <a:ext cx="7416824" cy="579600"/>
        </a:xfrm>
        <a:prstGeom prst="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575627" tIns="479044" rIns="575627" bIns="163576"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endParaRPr>
            <a:solidFill>
              <a:schemeClr val="dk1"/>
            </a:solidFill>
          </a:endParaRPr>
        </a:p>
      </dsp:txBody>
      <dsp:txXfrm>
        <a:off x="0" y="348828"/>
        <a:ext cx="7416824" cy="579600"/>
      </dsp:txXfrm>
    </dsp:sp>
    <dsp:sp modelId="{C3046691-D905-493C-8FB1-7CA80110A5A6}">
      <dsp:nvSpPr>
        <dsp:cNvPr id="4" name="圆角矩形 3"/>
        <dsp:cNvSpPr/>
      </dsp:nvSpPr>
      <dsp:spPr bwMode="white">
        <a:xfrm>
          <a:off x="370841" y="9348"/>
          <a:ext cx="6199864" cy="678960"/>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96236" tIns="0" rIns="196236" bIns="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zh-CN" sz="1800" b="1" smtClean="0">
              <a:latin typeface="黑体" panose="02010609060101010101" pitchFamily="49" charset="-122"/>
              <a:ea typeface="黑体" panose="02010609060101010101" pitchFamily="49" charset="-122"/>
            </a:rPr>
            <a:t>（</a:t>
          </a:r>
          <a:r>
            <a:rPr lang="en-US" sz="1800" b="1" smtClean="0">
              <a:latin typeface="黑体" panose="02010609060101010101" pitchFamily="49" charset="-122"/>
              <a:ea typeface="黑体" panose="02010609060101010101" pitchFamily="49" charset="-122"/>
            </a:rPr>
            <a:t>1</a:t>
          </a:r>
          <a:r>
            <a:rPr lang="zh-CN" sz="1800" b="1" smtClean="0">
              <a:latin typeface="黑体" panose="02010609060101010101" pitchFamily="49" charset="-122"/>
              <a:ea typeface="黑体" panose="02010609060101010101" pitchFamily="49" charset="-122"/>
            </a:rPr>
            <a:t>）获得了承担某种角色的认可；</a:t>
          </a:r>
          <a:endParaRPr lang="zh-CN" sz="1800">
            <a:latin typeface="黑体" panose="02010609060101010101" pitchFamily="49" charset="-122"/>
            <a:ea typeface="黑体" panose="02010609060101010101" pitchFamily="49" charset="-122"/>
          </a:endParaRPr>
        </a:p>
      </dsp:txBody>
      <dsp:txXfrm>
        <a:off x="370841" y="9348"/>
        <a:ext cx="6199864" cy="678960"/>
      </dsp:txXfrm>
    </dsp:sp>
    <dsp:sp modelId="{3CC8995E-0CB2-4C36-B31E-75335676150D}">
      <dsp:nvSpPr>
        <dsp:cNvPr id="8" name="矩形 7"/>
        <dsp:cNvSpPr/>
      </dsp:nvSpPr>
      <dsp:spPr bwMode="white">
        <a:xfrm>
          <a:off x="0" y="1392108"/>
          <a:ext cx="7416824" cy="579600"/>
        </a:xfrm>
        <a:prstGeom prst="rect">
          <a:avLst/>
        </a:prstGeom>
      </dsp:spPr>
      <dsp:style>
        <a:lnRef idx="2">
          <a:schemeClr val="accent5">
            <a:hueOff val="840000"/>
            <a:satOff val="0"/>
            <a:lumOff val="0"/>
            <a:alpha val="100000"/>
          </a:schemeClr>
        </a:lnRef>
        <a:fillRef idx="1">
          <a:schemeClr val="lt1">
            <a:alpha val="90000"/>
          </a:schemeClr>
        </a:fillRef>
        <a:effectRef idx="0">
          <a:scrgbClr r="0" g="0" b="0"/>
        </a:effectRef>
        <a:fontRef idx="minor"/>
      </dsp:style>
      <dsp:txBody>
        <a:bodyPr lIns="575627" tIns="479044" rIns="575627" bIns="163576"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endParaRPr>
            <a:solidFill>
              <a:schemeClr val="dk1"/>
            </a:solidFill>
          </a:endParaRPr>
        </a:p>
      </dsp:txBody>
      <dsp:txXfrm>
        <a:off x="0" y="1392108"/>
        <a:ext cx="7416824" cy="579600"/>
      </dsp:txXfrm>
    </dsp:sp>
    <dsp:sp modelId="{9950CD5F-25A6-4BDD-93E1-CAFDF325EB65}">
      <dsp:nvSpPr>
        <dsp:cNvPr id="7" name="圆角矩形 6"/>
        <dsp:cNvSpPr/>
      </dsp:nvSpPr>
      <dsp:spPr bwMode="white">
        <a:xfrm>
          <a:off x="370841" y="1052628"/>
          <a:ext cx="6307905" cy="678960"/>
        </a:xfrm>
        <a:prstGeom prst="roundRect">
          <a:avLst/>
        </a:prstGeom>
      </dsp:spPr>
      <dsp:style>
        <a:lnRef idx="2">
          <a:schemeClr val="lt1"/>
        </a:lnRef>
        <a:fillRef idx="1">
          <a:schemeClr val="accent5">
            <a:hueOff val="840000"/>
            <a:satOff val="0"/>
            <a:lumOff val="0"/>
            <a:alpha val="100000"/>
          </a:schemeClr>
        </a:fillRef>
        <a:effectRef idx="0">
          <a:scrgbClr r="0" g="0" b="0"/>
        </a:effectRef>
        <a:fontRef idx="minor">
          <a:schemeClr val="lt1"/>
        </a:fontRef>
      </dsp:style>
      <dsp:txBody>
        <a:bodyPr lIns="196236" tIns="0" rIns="196236" bIns="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zh-CN" sz="1800" b="1" smtClean="0">
              <a:latin typeface="黑体" panose="02010609060101010101" pitchFamily="49" charset="-122"/>
              <a:ea typeface="黑体" panose="02010609060101010101" pitchFamily="49" charset="-122"/>
            </a:rPr>
            <a:t>（</a:t>
          </a:r>
          <a:r>
            <a:rPr lang="en-US" sz="1800" b="1" smtClean="0">
              <a:latin typeface="黑体" panose="02010609060101010101" pitchFamily="49" charset="-122"/>
              <a:ea typeface="黑体" panose="02010609060101010101" pitchFamily="49" charset="-122"/>
            </a:rPr>
            <a:t>2</a:t>
          </a:r>
          <a:r>
            <a:rPr lang="zh-CN" sz="1800" b="1" smtClean="0">
              <a:latin typeface="黑体" panose="02010609060101010101" pitchFamily="49" charset="-122"/>
              <a:ea typeface="黑体" panose="02010609060101010101" pitchFamily="49" charset="-122"/>
            </a:rPr>
            <a:t>）表现出了扮演这一角色所必需的能力和品质；</a:t>
          </a:r>
          <a:endParaRPr lang="zh-CN" sz="1800">
            <a:latin typeface="黑体" panose="02010609060101010101" pitchFamily="49" charset="-122"/>
            <a:ea typeface="黑体" panose="02010609060101010101" pitchFamily="49" charset="-122"/>
          </a:endParaRPr>
        </a:p>
      </dsp:txBody>
      <dsp:txXfrm>
        <a:off x="370841" y="1052628"/>
        <a:ext cx="6307905" cy="678960"/>
      </dsp:txXfrm>
    </dsp:sp>
    <dsp:sp modelId="{BA4AB662-C79D-4428-BCA7-F4875D75BE02}">
      <dsp:nvSpPr>
        <dsp:cNvPr id="11" name="矩形 10"/>
        <dsp:cNvSpPr/>
      </dsp:nvSpPr>
      <dsp:spPr bwMode="white">
        <a:xfrm>
          <a:off x="0" y="2435388"/>
          <a:ext cx="7416824" cy="579600"/>
        </a:xfrm>
        <a:prstGeom prst="rect">
          <a:avLst/>
        </a:prstGeom>
      </dsp:spPr>
      <dsp:style>
        <a:lnRef idx="2">
          <a:schemeClr val="accent5">
            <a:hueOff val="1680000"/>
            <a:satOff val="0"/>
            <a:lumOff val="0"/>
            <a:alpha val="100000"/>
          </a:schemeClr>
        </a:lnRef>
        <a:fillRef idx="1">
          <a:schemeClr val="lt1">
            <a:alpha val="90000"/>
          </a:schemeClr>
        </a:fillRef>
        <a:effectRef idx="0">
          <a:scrgbClr r="0" g="0" b="0"/>
        </a:effectRef>
        <a:fontRef idx="minor"/>
      </dsp:style>
      <dsp:txBody>
        <a:bodyPr lIns="575627" tIns="479044" rIns="575627" bIns="163576"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endParaRPr>
            <a:solidFill>
              <a:schemeClr val="dk1"/>
            </a:solidFill>
          </a:endParaRPr>
        </a:p>
      </dsp:txBody>
      <dsp:txXfrm>
        <a:off x="0" y="2435388"/>
        <a:ext cx="7416824" cy="579600"/>
      </dsp:txXfrm>
    </dsp:sp>
    <dsp:sp modelId="{4E0D31D7-4BD3-44A3-90D8-B216A3A0B437}">
      <dsp:nvSpPr>
        <dsp:cNvPr id="10" name="圆角矩形 9"/>
        <dsp:cNvSpPr/>
      </dsp:nvSpPr>
      <dsp:spPr bwMode="white">
        <a:xfrm>
          <a:off x="370841" y="2095908"/>
          <a:ext cx="6343884" cy="678960"/>
        </a:xfrm>
        <a:prstGeom prst="roundRect">
          <a:avLst/>
        </a:prstGeom>
      </dsp:spPr>
      <dsp:style>
        <a:lnRef idx="2">
          <a:schemeClr val="lt1"/>
        </a:lnRef>
        <a:fillRef idx="1">
          <a:schemeClr val="accent5">
            <a:hueOff val="1680000"/>
            <a:satOff val="0"/>
            <a:lumOff val="0"/>
            <a:alpha val="100000"/>
          </a:schemeClr>
        </a:fillRef>
        <a:effectRef idx="0">
          <a:scrgbClr r="0" g="0" b="0"/>
        </a:effectRef>
        <a:fontRef idx="minor">
          <a:schemeClr val="lt1"/>
        </a:fontRef>
      </dsp:style>
      <dsp:txBody>
        <a:bodyPr lIns="196236" tIns="0" rIns="196236" bIns="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rtl="0">
            <a:lnSpc>
              <a:spcPct val="100000"/>
            </a:lnSpc>
            <a:spcBef>
              <a:spcPct val="0"/>
            </a:spcBef>
            <a:spcAft>
              <a:spcPct val="35000"/>
            </a:spcAft>
          </a:pPr>
          <a:r>
            <a:rPr lang="zh-CN" sz="1800" b="1" dirty="0" smtClean="0">
              <a:latin typeface="黑体" panose="02010609060101010101" pitchFamily="49" charset="-122"/>
              <a:ea typeface="黑体" panose="02010609060101010101" pitchFamily="49" charset="-122"/>
            </a:rPr>
            <a:t>（</a:t>
          </a:r>
          <a:r>
            <a:rPr lang="en-US" sz="1800" b="1" dirty="0" smtClean="0">
              <a:latin typeface="黑体" panose="02010609060101010101" pitchFamily="49" charset="-122"/>
              <a:ea typeface="黑体" panose="02010609060101010101" pitchFamily="49" charset="-122"/>
            </a:rPr>
            <a:t>3</a:t>
          </a:r>
          <a:r>
            <a:rPr lang="zh-CN" sz="1800" b="1" dirty="0" smtClean="0">
              <a:latin typeface="黑体" panose="02010609060101010101" pitchFamily="49" charset="-122"/>
              <a:ea typeface="黑体" panose="02010609060101010101" pitchFamily="49" charset="-122"/>
            </a:rPr>
            <a:t>）本能地或积极地，在精神上和体力上均投入这一角色。</a:t>
          </a:r>
          <a:endParaRPr lang="zh-CN" sz="1800" dirty="0">
            <a:latin typeface="黑体" panose="02010609060101010101" pitchFamily="49" charset="-122"/>
            <a:ea typeface="黑体" panose="02010609060101010101" pitchFamily="49" charset="-122"/>
          </a:endParaRPr>
        </a:p>
      </dsp:txBody>
      <dsp:txXfrm>
        <a:off x="370841" y="2095908"/>
        <a:ext cx="6343884" cy="678960"/>
      </dsp:txXfrm>
    </dsp:sp>
    <dsp:sp modelId="{E9D9140B-4AEA-43E2-B452-253FFB06AEEF}">
      <dsp:nvSpPr>
        <dsp:cNvPr id="3" name="矩形 2" hidden="1"/>
        <dsp:cNvSpPr/>
      </dsp:nvSpPr>
      <dsp:spPr>
        <a:xfrm>
          <a:off x="0" y="9348"/>
          <a:ext cx="370841" cy="678960"/>
        </a:xfrm>
        <a:prstGeom prst="rect">
          <a:avLst/>
        </a:prstGeom>
      </dsp:spPr>
      <dsp:txXfrm>
        <a:off x="0" y="9348"/>
        <a:ext cx="370841" cy="678960"/>
      </dsp:txXfrm>
    </dsp:sp>
    <dsp:sp modelId="{EACE6592-2D36-4B9F-AA98-6D907687A69F}">
      <dsp:nvSpPr>
        <dsp:cNvPr id="6" name="矩形 5" hidden="1"/>
        <dsp:cNvSpPr/>
      </dsp:nvSpPr>
      <dsp:spPr>
        <a:xfrm>
          <a:off x="0" y="1052628"/>
          <a:ext cx="370841" cy="678960"/>
        </a:xfrm>
        <a:prstGeom prst="rect">
          <a:avLst/>
        </a:prstGeom>
      </dsp:spPr>
      <dsp:txXfrm>
        <a:off x="0" y="1052628"/>
        <a:ext cx="370841" cy="678960"/>
      </dsp:txXfrm>
    </dsp:sp>
    <dsp:sp modelId="{6F5FAA04-F51A-40EC-AD4E-F67ADB350AC7}">
      <dsp:nvSpPr>
        <dsp:cNvPr id="9" name="矩形 8" hidden="1"/>
        <dsp:cNvSpPr/>
      </dsp:nvSpPr>
      <dsp:spPr>
        <a:xfrm>
          <a:off x="0" y="2095908"/>
          <a:ext cx="370841" cy="678960"/>
        </a:xfrm>
        <a:prstGeom prst="rect">
          <a:avLst/>
        </a:prstGeom>
      </dsp:spPr>
      <dsp:txXfrm>
        <a:off x="0" y="2095908"/>
        <a:ext cx="370841" cy="678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344816" cy="3672408"/>
        <a:chOff x="0" y="0"/>
        <a:chExt cx="7344816" cy="3672408"/>
      </a:xfrm>
    </dsp:grpSpPr>
    <dsp:sp modelId="{DDD5BAC4-0463-0744-A4A5-74B69746A818}">
      <dsp:nvSpPr>
        <dsp:cNvPr id="5" name="矩形 4"/>
        <dsp:cNvSpPr/>
      </dsp:nvSpPr>
      <dsp:spPr bwMode="white">
        <a:xfrm>
          <a:off x="0" y="419964"/>
          <a:ext cx="7344816" cy="705600"/>
        </a:xfrm>
        <a:prstGeom prst="rect">
          <a:avLst/>
        </a:prstGeom>
      </dsp:spPr>
      <dsp:style>
        <a:lnRef idx="1">
          <a:schemeClr val="accent5">
            <a:hueOff val="0"/>
            <a:satOff val="0"/>
            <a:lumOff val="0"/>
            <a:alpha val="100000"/>
          </a:schemeClr>
        </a:lnRef>
        <a:fillRef idx="1">
          <a:schemeClr val="lt1">
            <a:alpha val="90000"/>
          </a:schemeClr>
        </a:fillRef>
        <a:effectRef idx="0">
          <a:scrgbClr r="0" g="0" b="0"/>
        </a:effectRef>
        <a:fontRef idx="minor"/>
      </dsp:style>
      <dsp:txBody>
        <a:bodyPr lIns="570039" tIns="583183" rIns="570039" bIns="199136" anchor="t"/>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endParaRPr>
            <a:solidFill>
              <a:schemeClr val="dk1"/>
            </a:solidFill>
          </a:endParaRPr>
        </a:p>
      </dsp:txBody>
      <dsp:txXfrm>
        <a:off x="0" y="419964"/>
        <a:ext cx="7344816" cy="705600"/>
      </dsp:txXfrm>
    </dsp:sp>
    <dsp:sp modelId="{9C18F0E9-DC5C-D440-BC94-1D6DFB6938E3}">
      <dsp:nvSpPr>
        <dsp:cNvPr id="4" name="圆角矩形 3"/>
        <dsp:cNvSpPr/>
      </dsp:nvSpPr>
      <dsp:spPr bwMode="white">
        <a:xfrm>
          <a:off x="367241" y="6684"/>
          <a:ext cx="5141371" cy="826560"/>
        </a:xfrm>
        <a:prstGeom prst="round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194331" tIns="0" rIns="194331" bIns="0" anchor="ctr"/>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rtl="0">
            <a:lnSpc>
              <a:spcPct val="100000"/>
            </a:lnSpc>
            <a:spcBef>
              <a:spcPct val="0"/>
            </a:spcBef>
            <a:spcAft>
              <a:spcPct val="35000"/>
            </a:spcAft>
          </a:pPr>
          <a:r>
            <a:rPr lang="zh-CN" altLang="en-US" sz="2400" b="1" dirty="0" smtClean="0"/>
            <a:t>一、角色失调的主要表现形式</a:t>
          </a:r>
          <a:endParaRPr lang="zh-CN" altLang="en-US" sz="2400" b="1" dirty="0"/>
        </a:p>
      </dsp:txBody>
      <dsp:txXfrm>
        <a:off x="367241" y="6684"/>
        <a:ext cx="5141371" cy="826560"/>
      </dsp:txXfrm>
    </dsp:sp>
    <dsp:sp modelId="{94A2078A-7D02-DA47-9386-5DBDF61024BE}">
      <dsp:nvSpPr>
        <dsp:cNvPr id="8" name="矩形 7"/>
        <dsp:cNvSpPr/>
      </dsp:nvSpPr>
      <dsp:spPr bwMode="white">
        <a:xfrm>
          <a:off x="0" y="1690044"/>
          <a:ext cx="7344816" cy="705600"/>
        </a:xfrm>
        <a:prstGeom prst="rect">
          <a:avLst/>
        </a:prstGeom>
      </dsp:spPr>
      <dsp:style>
        <a:lnRef idx="1">
          <a:schemeClr val="accent5">
            <a:hueOff val="840000"/>
            <a:satOff val="0"/>
            <a:lumOff val="0"/>
            <a:alpha val="100000"/>
          </a:schemeClr>
        </a:lnRef>
        <a:fillRef idx="1">
          <a:schemeClr val="lt1">
            <a:alpha val="90000"/>
          </a:schemeClr>
        </a:fillRef>
        <a:effectRef idx="0">
          <a:scrgbClr r="0" g="0" b="0"/>
        </a:effectRef>
        <a:fontRef idx="minor"/>
      </dsp:style>
      <dsp:txBody>
        <a:bodyPr lIns="570039" tIns="583183" rIns="570039" bIns="199136" anchor="t"/>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endParaRPr>
            <a:solidFill>
              <a:schemeClr val="dk1"/>
            </a:solidFill>
          </a:endParaRPr>
        </a:p>
      </dsp:txBody>
      <dsp:txXfrm>
        <a:off x="0" y="1690044"/>
        <a:ext cx="7344816" cy="705600"/>
      </dsp:txXfrm>
    </dsp:sp>
    <dsp:sp modelId="{1FBB60F3-5EDA-F548-B5F0-D89625727FE8}">
      <dsp:nvSpPr>
        <dsp:cNvPr id="7" name="圆角矩形 6"/>
        <dsp:cNvSpPr/>
      </dsp:nvSpPr>
      <dsp:spPr bwMode="white">
        <a:xfrm>
          <a:off x="367241" y="1276764"/>
          <a:ext cx="5141371" cy="826560"/>
        </a:xfrm>
        <a:prstGeom prst="roundRect">
          <a:avLst/>
        </a:prstGeom>
      </dsp:spPr>
      <dsp:style>
        <a:lnRef idx="0">
          <a:schemeClr val="lt1"/>
        </a:lnRef>
        <a:fillRef idx="3">
          <a:schemeClr val="accent5">
            <a:hueOff val="840000"/>
            <a:satOff val="0"/>
            <a:lumOff val="0"/>
            <a:alpha val="100000"/>
          </a:schemeClr>
        </a:fillRef>
        <a:effectRef idx="2">
          <a:scrgbClr r="0" g="0" b="0"/>
        </a:effectRef>
        <a:fontRef idx="minor">
          <a:schemeClr val="lt1"/>
        </a:fontRef>
      </dsp:style>
      <dsp:txBody>
        <a:bodyPr lIns="194331" tIns="0" rIns="194331" bIns="0" anchor="ctr"/>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rtl="0">
            <a:lnSpc>
              <a:spcPct val="100000"/>
            </a:lnSpc>
            <a:spcBef>
              <a:spcPct val="0"/>
            </a:spcBef>
            <a:spcAft>
              <a:spcPct val="35000"/>
            </a:spcAft>
          </a:pPr>
          <a:r>
            <a:rPr lang="zh-CN" altLang="en-US" sz="2400" b="1" dirty="0" smtClean="0"/>
            <a:t>二、角色失调的原因</a:t>
          </a:r>
          <a:endParaRPr lang="zh-CN" altLang="en-US" sz="2400" b="1" dirty="0"/>
        </a:p>
      </dsp:txBody>
      <dsp:txXfrm>
        <a:off x="367241" y="1276764"/>
        <a:ext cx="5141371" cy="826560"/>
      </dsp:txXfrm>
    </dsp:sp>
    <dsp:sp modelId="{5C6EBE9E-5331-B548-BB7D-CBCC1580C768}">
      <dsp:nvSpPr>
        <dsp:cNvPr id="11" name="矩形 10"/>
        <dsp:cNvSpPr/>
      </dsp:nvSpPr>
      <dsp:spPr bwMode="white">
        <a:xfrm>
          <a:off x="0" y="2960124"/>
          <a:ext cx="7344816" cy="705600"/>
        </a:xfrm>
        <a:prstGeom prst="rect">
          <a:avLst/>
        </a:prstGeom>
      </dsp:spPr>
      <dsp:style>
        <a:lnRef idx="1">
          <a:schemeClr val="accent5">
            <a:hueOff val="1680000"/>
            <a:satOff val="0"/>
            <a:lumOff val="0"/>
            <a:alpha val="100000"/>
          </a:schemeClr>
        </a:lnRef>
        <a:fillRef idx="1">
          <a:schemeClr val="lt1">
            <a:alpha val="90000"/>
          </a:schemeClr>
        </a:fillRef>
        <a:effectRef idx="0">
          <a:scrgbClr r="0" g="0" b="0"/>
        </a:effectRef>
        <a:fontRef idx="minor"/>
      </dsp:style>
      <dsp:txBody>
        <a:bodyPr lIns="570039" tIns="583183" rIns="570039" bIns="199136" anchor="t"/>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endParaRPr>
            <a:solidFill>
              <a:schemeClr val="dk1"/>
            </a:solidFill>
          </a:endParaRPr>
        </a:p>
      </dsp:txBody>
      <dsp:txXfrm>
        <a:off x="0" y="2960124"/>
        <a:ext cx="7344816" cy="705600"/>
      </dsp:txXfrm>
    </dsp:sp>
    <dsp:sp modelId="{B9C5C790-3794-214C-A207-F88EBEE5EC8F}">
      <dsp:nvSpPr>
        <dsp:cNvPr id="10" name="圆角矩形 9"/>
        <dsp:cNvSpPr/>
      </dsp:nvSpPr>
      <dsp:spPr bwMode="white">
        <a:xfrm>
          <a:off x="367241" y="2546844"/>
          <a:ext cx="5141371" cy="826560"/>
        </a:xfrm>
        <a:prstGeom prst="roundRect">
          <a:avLst/>
        </a:prstGeom>
      </dsp:spPr>
      <dsp:style>
        <a:lnRef idx="0">
          <a:schemeClr val="lt1"/>
        </a:lnRef>
        <a:fillRef idx="3">
          <a:schemeClr val="accent5">
            <a:hueOff val="1680000"/>
            <a:satOff val="0"/>
            <a:lumOff val="0"/>
            <a:alpha val="100000"/>
          </a:schemeClr>
        </a:fillRef>
        <a:effectRef idx="2">
          <a:scrgbClr r="0" g="0" b="0"/>
        </a:effectRef>
        <a:fontRef idx="minor">
          <a:schemeClr val="lt1"/>
        </a:fontRef>
      </dsp:style>
      <dsp:txBody>
        <a:bodyPr lIns="194331" tIns="0" rIns="194331" bIns="0" anchor="ctr"/>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rtl="0">
            <a:lnSpc>
              <a:spcPct val="100000"/>
            </a:lnSpc>
            <a:spcBef>
              <a:spcPct val="0"/>
            </a:spcBef>
            <a:spcAft>
              <a:spcPct val="35000"/>
            </a:spcAft>
          </a:pPr>
          <a:r>
            <a:rPr lang="zh-CN" altLang="en-US" sz="2400" b="1" dirty="0" smtClean="0"/>
            <a:t>三、角色失调的解决方法</a:t>
          </a:r>
          <a:endParaRPr lang="zh-CN" altLang="en-US" sz="2400" b="1" dirty="0"/>
        </a:p>
      </dsp:txBody>
      <dsp:txXfrm>
        <a:off x="367241" y="2546844"/>
        <a:ext cx="5141371" cy="826560"/>
      </dsp:txXfrm>
    </dsp:sp>
    <dsp:sp modelId="{94A0F1F7-7F0E-834F-AECB-EED078FD0D78}">
      <dsp:nvSpPr>
        <dsp:cNvPr id="3" name="矩形 2" hidden="1"/>
        <dsp:cNvSpPr/>
      </dsp:nvSpPr>
      <dsp:spPr>
        <a:xfrm>
          <a:off x="0" y="6684"/>
          <a:ext cx="367241" cy="826560"/>
        </a:xfrm>
        <a:prstGeom prst="rect">
          <a:avLst/>
        </a:prstGeom>
      </dsp:spPr>
      <dsp:txXfrm>
        <a:off x="0" y="6684"/>
        <a:ext cx="367241" cy="826560"/>
      </dsp:txXfrm>
    </dsp:sp>
    <dsp:sp modelId="{352D5F5B-6789-4A4C-8D01-325F05AD6AE3}">
      <dsp:nvSpPr>
        <dsp:cNvPr id="6" name="矩形 5" hidden="1"/>
        <dsp:cNvSpPr/>
      </dsp:nvSpPr>
      <dsp:spPr>
        <a:xfrm>
          <a:off x="0" y="1276764"/>
          <a:ext cx="367241" cy="826560"/>
        </a:xfrm>
        <a:prstGeom prst="rect">
          <a:avLst/>
        </a:prstGeom>
      </dsp:spPr>
      <dsp:txXfrm>
        <a:off x="0" y="1276764"/>
        <a:ext cx="367241" cy="826560"/>
      </dsp:txXfrm>
    </dsp:sp>
    <dsp:sp modelId="{B3333BEB-BC79-BD49-97C8-801D1DAEF662}">
      <dsp:nvSpPr>
        <dsp:cNvPr id="9" name="矩形 8" hidden="1"/>
        <dsp:cNvSpPr/>
      </dsp:nvSpPr>
      <dsp:spPr>
        <a:xfrm>
          <a:off x="0" y="2546844"/>
          <a:ext cx="367241" cy="826560"/>
        </a:xfrm>
        <a:prstGeom prst="rect">
          <a:avLst/>
        </a:prstGeom>
      </dsp:spPr>
      <dsp:txXfrm>
        <a:off x="0" y="2546844"/>
        <a:ext cx="367241" cy="826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2915A38-F6B3-4725-8949-436D6EDEBA99}" type="datetimeFigureOut">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a:solidFill>
              <a:srgbClr val="000000"/>
            </a:solidFill>
            <a:miter/>
          </a:ln>
        </p:spPr>
      </p:sp>
      <p:sp>
        <p:nvSpPr>
          <p:cNvPr id="41987"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dirty="0"/>
          </a:p>
        </p:txBody>
      </p:sp>
      <p:sp>
        <p:nvSpPr>
          <p:cNvPr id="41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a:solidFill>
              <a:srgbClr val="000000"/>
            </a:solidFill>
            <a:miter/>
          </a:ln>
        </p:spPr>
      </p:sp>
      <p:sp>
        <p:nvSpPr>
          <p:cNvPr id="41987"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dirty="0"/>
          </a:p>
        </p:txBody>
      </p:sp>
      <p:sp>
        <p:nvSpPr>
          <p:cNvPr id="41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4" Type="http://schemas.openxmlformats.org/officeDocument/2006/relationships/tags" Target="../tags/tag41.xml"/><Relationship Id="rId43" Type="http://schemas.openxmlformats.org/officeDocument/2006/relationships/tags" Target="../tags/tag40.xml"/><Relationship Id="rId42" Type="http://schemas.openxmlformats.org/officeDocument/2006/relationships/tags" Target="../tags/tag39.xml"/><Relationship Id="rId41" Type="http://schemas.openxmlformats.org/officeDocument/2006/relationships/tags" Target="../tags/tag38.xml"/><Relationship Id="rId40" Type="http://schemas.openxmlformats.org/officeDocument/2006/relationships/tags" Target="../tags/tag37.xml"/><Relationship Id="rId4" Type="http://schemas.openxmlformats.org/officeDocument/2006/relationships/tags" Target="../tags/tag3.xml"/><Relationship Id="rId39" Type="http://schemas.openxmlformats.org/officeDocument/2006/relationships/tags" Target="../tags/tag36.xml"/><Relationship Id="rId38" Type="http://schemas.openxmlformats.org/officeDocument/2006/relationships/tags" Target="../tags/tag35.xml"/><Relationship Id="rId37" Type="http://schemas.openxmlformats.org/officeDocument/2006/relationships/tags" Target="../tags/tag34.xml"/><Relationship Id="rId36" Type="http://schemas.openxmlformats.org/officeDocument/2006/relationships/tags" Target="../tags/tag33.xml"/><Relationship Id="rId35" Type="http://schemas.openxmlformats.org/officeDocument/2006/relationships/tags" Target="../tags/tag32.xml"/><Relationship Id="rId34" Type="http://schemas.openxmlformats.org/officeDocument/2006/relationships/tags" Target="../tags/tag31.xml"/><Relationship Id="rId33" Type="http://schemas.openxmlformats.org/officeDocument/2006/relationships/tags" Target="../tags/tag30.xml"/><Relationship Id="rId32" Type="http://schemas.openxmlformats.org/officeDocument/2006/relationships/tags" Target="../tags/tag29.xml"/><Relationship Id="rId31" Type="http://schemas.openxmlformats.org/officeDocument/2006/relationships/tags" Target="../tags/tag28.xml"/><Relationship Id="rId30" Type="http://schemas.openxmlformats.org/officeDocument/2006/relationships/tags" Target="../tags/tag27.xml"/><Relationship Id="rId3" Type="http://schemas.openxmlformats.org/officeDocument/2006/relationships/tags" Target="../tags/tag2.xml"/><Relationship Id="rId29" Type="http://schemas.openxmlformats.org/officeDocument/2006/relationships/tags" Target="../tags/tag26.xml"/><Relationship Id="rId28" Type="http://schemas.openxmlformats.org/officeDocument/2006/relationships/tags" Target="../tags/tag25.xml"/><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image" Target="../media/image4.svg"/><Relationship Id="rId13" Type="http://schemas.openxmlformats.org/officeDocument/2006/relationships/image" Target="../media/image3.png"/><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0" Type="http://schemas.openxmlformats.org/officeDocument/2006/relationships/tags" Target="../tags/tag63.xml"/><Relationship Id="rId2" Type="http://schemas.openxmlformats.org/officeDocument/2006/relationships/tags" Target="../tags/tag47.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image" Target="../media/image5.svg"/><Relationship Id="rId15" Type="http://schemas.openxmlformats.org/officeDocument/2006/relationships/image" Target="../media/image3.png"/><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6" Type="http://schemas.openxmlformats.org/officeDocument/2006/relationships/tags" Target="../tags/tag96.xml"/><Relationship Id="rId35" Type="http://schemas.openxmlformats.org/officeDocument/2006/relationships/tags" Target="../tags/tag95.xml"/><Relationship Id="rId34" Type="http://schemas.openxmlformats.org/officeDocument/2006/relationships/tags" Target="../tags/tag94.xml"/><Relationship Id="rId33" Type="http://schemas.openxmlformats.org/officeDocument/2006/relationships/tags" Target="../tags/tag93.xml"/><Relationship Id="rId32" Type="http://schemas.openxmlformats.org/officeDocument/2006/relationships/tags" Target="../tags/tag92.xml"/><Relationship Id="rId31" Type="http://schemas.openxmlformats.org/officeDocument/2006/relationships/tags" Target="../tags/tag91.xml"/><Relationship Id="rId30" Type="http://schemas.openxmlformats.org/officeDocument/2006/relationships/tags" Target="../tags/tag90.xml"/><Relationship Id="rId3" Type="http://schemas.openxmlformats.org/officeDocument/2006/relationships/tags" Target="../tags/tag65.xml"/><Relationship Id="rId29" Type="http://schemas.openxmlformats.org/officeDocument/2006/relationships/tags" Target="../tags/tag89.xml"/><Relationship Id="rId28" Type="http://schemas.openxmlformats.org/officeDocument/2006/relationships/tags" Target="../tags/tag88.xml"/><Relationship Id="rId27" Type="http://schemas.openxmlformats.org/officeDocument/2006/relationships/tags" Target="../tags/tag87.xml"/><Relationship Id="rId26" Type="http://schemas.openxmlformats.org/officeDocument/2006/relationships/tags" Target="../tags/tag86.xml"/><Relationship Id="rId25" Type="http://schemas.openxmlformats.org/officeDocument/2006/relationships/tags" Target="../tags/tag85.xml"/><Relationship Id="rId24" Type="http://schemas.openxmlformats.org/officeDocument/2006/relationships/tags" Target="../tags/tag84.xml"/><Relationship Id="rId23" Type="http://schemas.openxmlformats.org/officeDocument/2006/relationships/tags" Target="../tags/tag8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tags" Target="../tags/tag64.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image" Target="../media/image6.svg"/><Relationship Id="rId11" Type="http://schemas.openxmlformats.org/officeDocument/2006/relationships/image" Target="../media/image3.png"/><Relationship Id="rId10" Type="http://schemas.openxmlformats.org/officeDocument/2006/relationships/tags" Target="../tags/tag7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4" Type="http://schemas.openxmlformats.org/officeDocument/2006/relationships/tags" Target="../tags/tag167.xml"/><Relationship Id="rId43" Type="http://schemas.openxmlformats.org/officeDocument/2006/relationships/tags" Target="../tags/tag166.xml"/><Relationship Id="rId42" Type="http://schemas.openxmlformats.org/officeDocument/2006/relationships/tags" Target="../tags/tag165.xml"/><Relationship Id="rId41" Type="http://schemas.openxmlformats.org/officeDocument/2006/relationships/tags" Target="../tags/tag164.xml"/><Relationship Id="rId40" Type="http://schemas.openxmlformats.org/officeDocument/2006/relationships/tags" Target="../tags/tag163.xml"/><Relationship Id="rId4" Type="http://schemas.openxmlformats.org/officeDocument/2006/relationships/tags" Target="../tags/tag129.xml"/><Relationship Id="rId39" Type="http://schemas.openxmlformats.org/officeDocument/2006/relationships/tags" Target="../tags/tag162.xml"/><Relationship Id="rId38" Type="http://schemas.openxmlformats.org/officeDocument/2006/relationships/tags" Target="../tags/tag161.xml"/><Relationship Id="rId37" Type="http://schemas.openxmlformats.org/officeDocument/2006/relationships/tags" Target="../tags/tag160.xml"/><Relationship Id="rId36" Type="http://schemas.openxmlformats.org/officeDocument/2006/relationships/tags" Target="../tags/tag159.xml"/><Relationship Id="rId35" Type="http://schemas.openxmlformats.org/officeDocument/2006/relationships/tags" Target="../tags/tag158.xml"/><Relationship Id="rId34" Type="http://schemas.openxmlformats.org/officeDocument/2006/relationships/tags" Target="../tags/tag157.xml"/><Relationship Id="rId33" Type="http://schemas.openxmlformats.org/officeDocument/2006/relationships/tags" Target="../tags/tag156.xml"/><Relationship Id="rId32" Type="http://schemas.openxmlformats.org/officeDocument/2006/relationships/tags" Target="../tags/tag155.xml"/><Relationship Id="rId31" Type="http://schemas.openxmlformats.org/officeDocument/2006/relationships/tags" Target="../tags/tag154.xml"/><Relationship Id="rId30" Type="http://schemas.openxmlformats.org/officeDocument/2006/relationships/tags" Target="../tags/tag153.xml"/><Relationship Id="rId3" Type="http://schemas.openxmlformats.org/officeDocument/2006/relationships/tags" Target="../tags/tag128.xml"/><Relationship Id="rId29" Type="http://schemas.openxmlformats.org/officeDocument/2006/relationships/tags" Target="../tags/tag152.xml"/><Relationship Id="rId28" Type="http://schemas.openxmlformats.org/officeDocument/2006/relationships/tags" Target="../tags/tag151.xml"/><Relationship Id="rId27" Type="http://schemas.openxmlformats.org/officeDocument/2006/relationships/tags" Target="../tags/tag150.xml"/><Relationship Id="rId26" Type="http://schemas.openxmlformats.org/officeDocument/2006/relationships/tags" Target="../tags/tag149.xml"/><Relationship Id="rId25" Type="http://schemas.openxmlformats.org/officeDocument/2006/relationships/tags" Target="../tags/tag148.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tags" Target="../tags/tag127.xml"/><Relationship Id="rId19" Type="http://schemas.openxmlformats.org/officeDocument/2006/relationships/tags" Target="../tags/tag142.xml"/><Relationship Id="rId18" Type="http://schemas.openxmlformats.org/officeDocument/2006/relationships/tags" Target="../tags/tag141.xml"/><Relationship Id="rId17" Type="http://schemas.openxmlformats.org/officeDocument/2006/relationships/tags" Target="../tags/tag140.xml"/><Relationship Id="rId16" Type="http://schemas.openxmlformats.org/officeDocument/2006/relationships/tags" Target="../tags/tag139.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image" Target="../media/image7.svg"/><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4" Type="http://schemas.openxmlformats.org/officeDocument/2006/relationships/tags" Target="../tags/tag224.xml"/><Relationship Id="rId43" Type="http://schemas.openxmlformats.org/officeDocument/2006/relationships/tags" Target="../tags/tag223.xml"/><Relationship Id="rId42" Type="http://schemas.openxmlformats.org/officeDocument/2006/relationships/tags" Target="../tags/tag222.xml"/><Relationship Id="rId41" Type="http://schemas.openxmlformats.org/officeDocument/2006/relationships/tags" Target="../tags/tag221.xml"/><Relationship Id="rId40" Type="http://schemas.openxmlformats.org/officeDocument/2006/relationships/tags" Target="../tags/tag220.xml"/><Relationship Id="rId4" Type="http://schemas.openxmlformats.org/officeDocument/2006/relationships/tags" Target="../tags/tag186.xml"/><Relationship Id="rId39" Type="http://schemas.openxmlformats.org/officeDocument/2006/relationships/tags" Target="../tags/tag219.xml"/><Relationship Id="rId38" Type="http://schemas.openxmlformats.org/officeDocument/2006/relationships/tags" Target="../tags/tag218.xml"/><Relationship Id="rId37" Type="http://schemas.openxmlformats.org/officeDocument/2006/relationships/tags" Target="../tags/tag217.xml"/><Relationship Id="rId36" Type="http://schemas.openxmlformats.org/officeDocument/2006/relationships/tags" Target="../tags/tag216.xml"/><Relationship Id="rId35" Type="http://schemas.openxmlformats.org/officeDocument/2006/relationships/tags" Target="../tags/tag215.xml"/><Relationship Id="rId34" Type="http://schemas.openxmlformats.org/officeDocument/2006/relationships/tags" Target="../tags/tag214.xml"/><Relationship Id="rId33" Type="http://schemas.openxmlformats.org/officeDocument/2006/relationships/tags" Target="../tags/tag213.xml"/><Relationship Id="rId32" Type="http://schemas.openxmlformats.org/officeDocument/2006/relationships/tags" Target="../tags/tag212.xml"/><Relationship Id="rId31" Type="http://schemas.openxmlformats.org/officeDocument/2006/relationships/tags" Target="../tags/tag211.xml"/><Relationship Id="rId30" Type="http://schemas.openxmlformats.org/officeDocument/2006/relationships/tags" Target="../tags/tag210.xml"/><Relationship Id="rId3" Type="http://schemas.openxmlformats.org/officeDocument/2006/relationships/tags" Target="../tags/tag185.xml"/><Relationship Id="rId29" Type="http://schemas.openxmlformats.org/officeDocument/2006/relationships/tags" Target="../tags/tag209.xml"/><Relationship Id="rId28" Type="http://schemas.openxmlformats.org/officeDocument/2006/relationships/tags" Target="../tags/tag208.xml"/><Relationship Id="rId27" Type="http://schemas.openxmlformats.org/officeDocument/2006/relationships/tags" Target="../tags/tag207.xml"/><Relationship Id="rId26" Type="http://schemas.openxmlformats.org/officeDocument/2006/relationships/tags" Target="../tags/tag206.xml"/><Relationship Id="rId25" Type="http://schemas.openxmlformats.org/officeDocument/2006/relationships/tags" Target="../tags/tag205.xml"/><Relationship Id="rId24" Type="http://schemas.openxmlformats.org/officeDocument/2006/relationships/tags" Target="../tags/tag204.xml"/><Relationship Id="rId23" Type="http://schemas.openxmlformats.org/officeDocument/2006/relationships/tags" Target="../tags/tag203.xml"/><Relationship Id="rId22" Type="http://schemas.openxmlformats.org/officeDocument/2006/relationships/tags" Target="../tags/tag202.xml"/><Relationship Id="rId21" Type="http://schemas.openxmlformats.org/officeDocument/2006/relationships/tags" Target="../tags/tag201.xml"/><Relationship Id="rId20" Type="http://schemas.openxmlformats.org/officeDocument/2006/relationships/tags" Target="../tags/tag200.xml"/><Relationship Id="rId2" Type="http://schemas.openxmlformats.org/officeDocument/2006/relationships/tags" Target="../tags/tag184.xml"/><Relationship Id="rId19" Type="http://schemas.openxmlformats.org/officeDocument/2006/relationships/tags" Target="../tags/tag199.xml"/><Relationship Id="rId18" Type="http://schemas.openxmlformats.org/officeDocument/2006/relationships/tags" Target="../tags/tag198.xml"/><Relationship Id="rId17" Type="http://schemas.openxmlformats.org/officeDocument/2006/relationships/tags" Target="../tags/tag197.xml"/><Relationship Id="rId16" Type="http://schemas.openxmlformats.org/officeDocument/2006/relationships/tags" Target="../tags/tag196.xml"/><Relationship Id="rId15" Type="http://schemas.openxmlformats.org/officeDocument/2006/relationships/tags" Target="../tags/tag195.xml"/><Relationship Id="rId14" Type="http://schemas.openxmlformats.org/officeDocument/2006/relationships/image" Target="../media/image8.svg"/><Relationship Id="rId13" Type="http://schemas.openxmlformats.org/officeDocument/2006/relationships/image" Target="../media/image3.png"/><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0" Type="http://schemas.openxmlformats.org/officeDocument/2006/relationships/tags" Target="../tags/tag246.xml"/><Relationship Id="rId2" Type="http://schemas.openxmlformats.org/officeDocument/2006/relationships/tags" Target="../tags/tag230.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tags" Target="../tags/tag243.xml"/><Relationship Id="rId16" Type="http://schemas.openxmlformats.org/officeDocument/2006/relationships/image" Target="../media/image9.svg"/><Relationship Id="rId15" Type="http://schemas.openxmlformats.org/officeDocument/2006/relationships/image" Target="../media/image3.png"/><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6" Type="http://schemas.openxmlformats.org/officeDocument/2006/relationships/tags" Target="../tags/tag279.xml"/><Relationship Id="rId35" Type="http://schemas.openxmlformats.org/officeDocument/2006/relationships/tags" Target="../tags/tag278.xml"/><Relationship Id="rId34" Type="http://schemas.openxmlformats.org/officeDocument/2006/relationships/tags" Target="../tags/tag277.xml"/><Relationship Id="rId33" Type="http://schemas.openxmlformats.org/officeDocument/2006/relationships/tags" Target="../tags/tag276.xml"/><Relationship Id="rId32" Type="http://schemas.openxmlformats.org/officeDocument/2006/relationships/tags" Target="../tags/tag275.xml"/><Relationship Id="rId31" Type="http://schemas.openxmlformats.org/officeDocument/2006/relationships/tags" Target="../tags/tag274.xml"/><Relationship Id="rId30" Type="http://schemas.openxmlformats.org/officeDocument/2006/relationships/tags" Target="../tags/tag273.xml"/><Relationship Id="rId3" Type="http://schemas.openxmlformats.org/officeDocument/2006/relationships/tags" Target="../tags/tag248.xml"/><Relationship Id="rId29" Type="http://schemas.openxmlformats.org/officeDocument/2006/relationships/tags" Target="../tags/tag272.xml"/><Relationship Id="rId28" Type="http://schemas.openxmlformats.org/officeDocument/2006/relationships/tags" Target="../tags/tag271.xml"/><Relationship Id="rId27" Type="http://schemas.openxmlformats.org/officeDocument/2006/relationships/tags" Target="../tags/tag270.xml"/><Relationship Id="rId26" Type="http://schemas.openxmlformats.org/officeDocument/2006/relationships/tags" Target="../tags/tag269.xml"/><Relationship Id="rId25" Type="http://schemas.openxmlformats.org/officeDocument/2006/relationships/tags" Target="../tags/tag268.xml"/><Relationship Id="rId24" Type="http://schemas.openxmlformats.org/officeDocument/2006/relationships/tags" Target="../tags/tag267.xml"/><Relationship Id="rId23" Type="http://schemas.openxmlformats.org/officeDocument/2006/relationships/tags" Target="../tags/tag266.xml"/><Relationship Id="rId22" Type="http://schemas.openxmlformats.org/officeDocument/2006/relationships/tags" Target="../tags/tag265.xml"/><Relationship Id="rId21" Type="http://schemas.openxmlformats.org/officeDocument/2006/relationships/tags" Target="../tags/tag264.xml"/><Relationship Id="rId20" Type="http://schemas.openxmlformats.org/officeDocument/2006/relationships/tags" Target="../tags/tag263.xml"/><Relationship Id="rId2" Type="http://schemas.openxmlformats.org/officeDocument/2006/relationships/tags" Target="../tags/tag247.xml"/><Relationship Id="rId19" Type="http://schemas.openxmlformats.org/officeDocument/2006/relationships/tags" Target="../tags/tag262.xml"/><Relationship Id="rId18" Type="http://schemas.openxmlformats.org/officeDocument/2006/relationships/tags" Target="../tags/tag261.xml"/><Relationship Id="rId17" Type="http://schemas.openxmlformats.org/officeDocument/2006/relationships/tags" Target="../tags/tag260.xml"/><Relationship Id="rId16" Type="http://schemas.openxmlformats.org/officeDocument/2006/relationships/tags" Target="../tags/tag259.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tags" Target="../tags/tag256.xml"/><Relationship Id="rId12" Type="http://schemas.openxmlformats.org/officeDocument/2006/relationships/image" Target="../media/image10.svg"/><Relationship Id="rId11" Type="http://schemas.openxmlformats.org/officeDocument/2006/relationships/image" Target="../media/image3.png"/><Relationship Id="rId10" Type="http://schemas.openxmlformats.org/officeDocument/2006/relationships/tags" Target="../tags/tag255.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4" Type="http://schemas.openxmlformats.org/officeDocument/2006/relationships/tags" Target="../tags/tag350.xml"/><Relationship Id="rId43" Type="http://schemas.openxmlformats.org/officeDocument/2006/relationships/tags" Target="../tags/tag349.xml"/><Relationship Id="rId42" Type="http://schemas.openxmlformats.org/officeDocument/2006/relationships/tags" Target="../tags/tag348.xml"/><Relationship Id="rId41" Type="http://schemas.openxmlformats.org/officeDocument/2006/relationships/tags" Target="../tags/tag347.xml"/><Relationship Id="rId40" Type="http://schemas.openxmlformats.org/officeDocument/2006/relationships/tags" Target="../tags/tag346.xml"/><Relationship Id="rId4" Type="http://schemas.openxmlformats.org/officeDocument/2006/relationships/tags" Target="../tags/tag312.xml"/><Relationship Id="rId39" Type="http://schemas.openxmlformats.org/officeDocument/2006/relationships/tags" Target="../tags/tag345.xml"/><Relationship Id="rId38" Type="http://schemas.openxmlformats.org/officeDocument/2006/relationships/tags" Target="../tags/tag344.xml"/><Relationship Id="rId37" Type="http://schemas.openxmlformats.org/officeDocument/2006/relationships/tags" Target="../tags/tag343.xml"/><Relationship Id="rId36" Type="http://schemas.openxmlformats.org/officeDocument/2006/relationships/tags" Target="../tags/tag342.xml"/><Relationship Id="rId35" Type="http://schemas.openxmlformats.org/officeDocument/2006/relationships/tags" Target="../tags/tag341.xml"/><Relationship Id="rId34" Type="http://schemas.openxmlformats.org/officeDocument/2006/relationships/tags" Target="../tags/tag340.xml"/><Relationship Id="rId33" Type="http://schemas.openxmlformats.org/officeDocument/2006/relationships/tags" Target="../tags/tag339.xml"/><Relationship Id="rId32" Type="http://schemas.openxmlformats.org/officeDocument/2006/relationships/tags" Target="../tags/tag338.xml"/><Relationship Id="rId31" Type="http://schemas.openxmlformats.org/officeDocument/2006/relationships/tags" Target="../tags/tag337.xml"/><Relationship Id="rId30" Type="http://schemas.openxmlformats.org/officeDocument/2006/relationships/tags" Target="../tags/tag336.xml"/><Relationship Id="rId3" Type="http://schemas.openxmlformats.org/officeDocument/2006/relationships/tags" Target="../tags/tag311.xml"/><Relationship Id="rId29" Type="http://schemas.openxmlformats.org/officeDocument/2006/relationships/tags" Target="../tags/tag335.xml"/><Relationship Id="rId28" Type="http://schemas.openxmlformats.org/officeDocument/2006/relationships/tags" Target="../tags/tag334.xml"/><Relationship Id="rId27" Type="http://schemas.openxmlformats.org/officeDocument/2006/relationships/tags" Target="../tags/tag333.xml"/><Relationship Id="rId26" Type="http://schemas.openxmlformats.org/officeDocument/2006/relationships/tags" Target="../tags/tag332.xml"/><Relationship Id="rId25" Type="http://schemas.openxmlformats.org/officeDocument/2006/relationships/tags" Target="../tags/tag331.xml"/><Relationship Id="rId24" Type="http://schemas.openxmlformats.org/officeDocument/2006/relationships/tags" Target="../tags/tag330.xml"/><Relationship Id="rId23" Type="http://schemas.openxmlformats.org/officeDocument/2006/relationships/tags" Target="../tags/tag329.xml"/><Relationship Id="rId22" Type="http://schemas.openxmlformats.org/officeDocument/2006/relationships/tags" Target="../tags/tag328.xml"/><Relationship Id="rId21" Type="http://schemas.openxmlformats.org/officeDocument/2006/relationships/tags" Target="../tags/tag327.xml"/><Relationship Id="rId20" Type="http://schemas.openxmlformats.org/officeDocument/2006/relationships/tags" Target="../tags/tag326.xml"/><Relationship Id="rId2" Type="http://schemas.openxmlformats.org/officeDocument/2006/relationships/tags" Target="../tags/tag310.xml"/><Relationship Id="rId19" Type="http://schemas.openxmlformats.org/officeDocument/2006/relationships/tags" Target="../tags/tag325.xml"/><Relationship Id="rId18" Type="http://schemas.openxmlformats.org/officeDocument/2006/relationships/tags" Target="../tags/tag324.xml"/><Relationship Id="rId17" Type="http://schemas.openxmlformats.org/officeDocument/2006/relationships/tags" Target="../tags/tag323.xml"/><Relationship Id="rId16" Type="http://schemas.openxmlformats.org/officeDocument/2006/relationships/tags" Target="../tags/tag322.xml"/><Relationship Id="rId15" Type="http://schemas.openxmlformats.org/officeDocument/2006/relationships/tags" Target="../tags/tag321.xml"/><Relationship Id="rId14" Type="http://schemas.openxmlformats.org/officeDocument/2006/relationships/tags" Target="../tags/tag320.xml"/><Relationship Id="rId13" Type="http://schemas.openxmlformats.org/officeDocument/2006/relationships/tags" Target="../tags/tag319.xml"/><Relationship Id="rId12" Type="http://schemas.openxmlformats.org/officeDocument/2006/relationships/tags" Target="../tags/tag318.xml"/><Relationship Id="rId11" Type="http://schemas.openxmlformats.org/officeDocument/2006/relationships/image" Target="../media/image11.svg"/><Relationship Id="rId10"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9" name="Straight Connector 7"/>
          <p:cNvCxnSpPr/>
          <p:nvPr/>
        </p:nvCxnSpPr>
        <p:spPr>
          <a:xfrm>
            <a:off x="685800" y="3398838"/>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1"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13"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p>
            <a:pPr>
              <a:buNone/>
            </a:pPr>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100" name="图片 8"/>
          <p:cNvPicPr>
            <a:picLocks noChangeAspect="1"/>
          </p:cNvPicPr>
          <p:nvPr userDrawn="1"/>
        </p:nvPicPr>
        <p:blipFill>
          <a:blip r:embed="rId2"/>
          <a:stretch>
            <a:fillRect/>
          </a:stretch>
        </p:blipFill>
        <p:spPr>
          <a:xfrm>
            <a:off x="0" y="5303838"/>
            <a:ext cx="9144000" cy="1554162"/>
          </a:xfrm>
          <a:prstGeom prst="rect">
            <a:avLst/>
          </a:prstGeom>
          <a:noFill/>
          <a:ln w="9525">
            <a:noFill/>
          </a:ln>
        </p:spPr>
      </p:pic>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13"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p>
            <a:pPr>
              <a:buNone/>
            </a:pPr>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2"/>
      </p:bgRef>
    </p:bg>
    <p:spTree>
      <p:nvGrpSpPr>
        <p:cNvPr id="1" name=""/>
        <p:cNvGrpSpPr/>
        <p:nvPr/>
      </p:nvGrpSpPr>
      <p:grpSpPr>
        <a:xfrm>
          <a:off x="0" y="0"/>
          <a:ext cx="0" cy="0"/>
          <a:chOff x="0" y="0"/>
          <a:chExt cx="0" cy="0"/>
        </a:xfrm>
      </p:grpSpPr>
      <p:cxnSp>
        <p:nvCxnSpPr>
          <p:cNvPr id="9" name="Straight Connector 6"/>
          <p:cNvCxnSpPr/>
          <p:nvPr/>
        </p:nvCxnSpPr>
        <p:spPr>
          <a:xfrm>
            <a:off x="731838" y="4598988"/>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1"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13"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p>
            <a:pPr>
              <a:buNone/>
            </a:pPr>
            <a:fld id="{9A0DB2DC-4C9A-4742-B13C-FB6460FD3503}" type="slidenum">
              <a:rPr lang="zh-CN" altLang="en-US" dirty="0"/>
            </a:fld>
            <a:endParaRPr lang="zh-CN" alt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日期占位符 4"/>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7" name="灯片编号占位符 6"/>
          <p:cNvSpPr>
            <a:spLocks noGrp="1"/>
          </p:cNvSpPr>
          <p:nvPr>
            <p:ph type="sldNum" sz="quarter" idx="12"/>
          </p:nvPr>
        </p:nvSpPr>
        <p:spPr/>
        <p:txBody>
          <a:bodyPr/>
          <a:lstStyle>
            <a:lvl1pPr>
              <a:defRPr>
                <a:latin typeface="+mn-lt"/>
                <a:ea typeface="+mn-ea"/>
              </a:defRPr>
            </a:lvl1pPr>
          </a:lstStyle>
          <a:p>
            <a:pPr lvl="0" eaLnBrk="1" hangingPunct="1">
              <a:buNone/>
            </a:pPr>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cxnSp>
        <p:nvCxnSpPr>
          <p:cNvPr id="9"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1" name="Date Placeholder 6"/>
          <p:cNvSpPr>
            <a:spLocks noGrp="1"/>
          </p:cNvSpPr>
          <p:nvPr>
            <p:ph type="dt" sz="half" idx="12"/>
          </p:nvPr>
        </p:nvSpPr>
        <p:spPr>
          <a:xfrm>
            <a:off x="457200" y="19050"/>
            <a:ext cx="2895600" cy="328613"/>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7"/>
          <p:cNvSpPr>
            <a:spLocks noGrp="1"/>
          </p:cNvSpPr>
          <p:nvPr>
            <p:ph type="ftr" sz="quarter" idx="13"/>
          </p:nvPr>
        </p:nvSpPr>
        <p:spPr>
          <a:xfrm>
            <a:off x="3429000" y="19050"/>
            <a:ext cx="4114800" cy="328613"/>
          </a:xfrm>
          <a:prstGeom prst="rect">
            <a:avLst/>
          </a:prstGeom>
        </p:spPr>
        <p:txBody>
          <a:bodyPr vert="horz" lIns="91440" tIns="45720" rIns="91440" bIns="45720" rtlCol="0" anchor="ct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13" name="Slide Number Placeholder 8"/>
          <p:cNvSpPr>
            <a:spLocks noGrp="1"/>
          </p:cNvSpPr>
          <p:nvPr>
            <p:ph type="sldNum" sz="quarter" idx="14"/>
          </p:nvPr>
        </p:nvSpPr>
        <p:spPr>
          <a:xfrm>
            <a:off x="7620000" y="19050"/>
            <a:ext cx="1066800" cy="328613"/>
          </a:xfrm>
          <a:prstGeom prst="rect">
            <a:avLst/>
          </a:prstGeom>
        </p:spPr>
        <p:txBody>
          <a:bodyPr vert="horz" lIns="91440" tIns="45720" rIns="91440" bIns="45720" rtlCol="0" anchor="ctr"/>
          <a:p>
            <a:pPr>
              <a:buNone/>
            </a:pPr>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5" name="灯片编号占位符 4"/>
          <p:cNvSpPr>
            <a:spLocks noGrp="1"/>
          </p:cNvSpPr>
          <p:nvPr>
            <p:ph type="sldNum" sz="quarter" idx="12"/>
          </p:nvPr>
        </p:nvSpPr>
        <p:spPr/>
        <p:txBody>
          <a:bodyPr/>
          <a:lstStyle>
            <a:lvl1pPr>
              <a:defRPr>
                <a:latin typeface="+mn-lt"/>
                <a:ea typeface="+mn-ea"/>
              </a:defRPr>
            </a:lvl1pPr>
          </a:lstStyle>
          <a:p>
            <a:pPr lvl="0" eaLnBrk="1" hangingPunct="1">
              <a:buNone/>
            </a:pPr>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4" name="灯片编号占位符 3"/>
          <p:cNvSpPr>
            <a:spLocks noGrp="1"/>
          </p:cNvSpPr>
          <p:nvPr>
            <p:ph type="sldNum" sz="quarter" idx="12"/>
          </p:nvPr>
        </p:nvSpPr>
        <p:spPr/>
        <p:txBody>
          <a:bodyPr/>
          <a:lstStyle>
            <a:lvl1pPr>
              <a:defRPr>
                <a:latin typeface="+mn-lt"/>
                <a:ea typeface="+mn-ea"/>
              </a:defRPr>
            </a:lvl1pPr>
          </a:lstStyle>
          <a:p>
            <a:pPr lvl="0" eaLnBrk="1" hangingPunct="1">
              <a:buNone/>
            </a:pPr>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7172" name="图片 8"/>
          <p:cNvPicPr>
            <a:picLocks noChangeAspect="1"/>
          </p:cNvPicPr>
          <p:nvPr userDrawn="1"/>
        </p:nvPicPr>
        <p:blipFill>
          <a:blip r:embed="rId2"/>
          <a:stretch>
            <a:fillRect/>
          </a:stretch>
        </p:blipFill>
        <p:spPr>
          <a:xfrm>
            <a:off x="0" y="5303838"/>
            <a:ext cx="9144000" cy="1554162"/>
          </a:xfrm>
          <a:prstGeom prst="rect">
            <a:avLst/>
          </a:prstGeom>
          <a:noFill/>
          <a:ln w="9525">
            <a:noFill/>
          </a:ln>
        </p:spPr>
      </p:pic>
      <p:cxnSp>
        <p:nvCxnSpPr>
          <p:cNvPr id="11" name="Straight Connector 8"/>
          <p:cNvCxnSpPr/>
          <p:nvPr/>
        </p:nvCxnSpPr>
        <p:spPr>
          <a:xfrm rot="5400000">
            <a:off x="-13494" y="3580606"/>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2" name="Date Placeholder 4"/>
          <p:cNvSpPr>
            <a:spLocks noGrp="1"/>
          </p:cNvSpPr>
          <p:nvPr>
            <p:ph type="dt" sz="half" idx="12"/>
          </p:nvPr>
        </p:nvSpPr>
        <p:spPr>
          <a:xfrm>
            <a:off x="457200" y="19050"/>
            <a:ext cx="2895600" cy="328613"/>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3" name="Footer Placeholder 5"/>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14" name="Slide Number Placeholder 6"/>
          <p:cNvSpPr>
            <a:spLocks noGrp="1"/>
          </p:cNvSpPr>
          <p:nvPr>
            <p:ph type="sldNum" sz="quarter" idx="4"/>
          </p:nvPr>
        </p:nvSpPr>
        <p:spPr>
          <a:xfrm>
            <a:off x="7620000" y="19050"/>
            <a:ext cx="1066800" cy="328613"/>
          </a:xfrm>
          <a:prstGeom prst="rect">
            <a:avLst/>
          </a:prstGeom>
        </p:spPr>
        <p:txBody>
          <a:bodyPr vert="horz" lIns="91440" tIns="45720" rIns="91440" bIns="45720" rtlCol="0" anchor="ctr"/>
          <a:p>
            <a:pPr>
              <a:buNone/>
            </a:pPr>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196" name="图片 8"/>
          <p:cNvPicPr>
            <a:picLocks noChangeAspect="1"/>
          </p:cNvPicPr>
          <p:nvPr userDrawn="1"/>
        </p:nvPicPr>
        <p:blipFill>
          <a:blip r:embed="rId2"/>
          <a:stretch>
            <a:fillRect/>
          </a:stretch>
        </p:blipFill>
        <p:spPr>
          <a:xfrm>
            <a:off x="0" y="5303838"/>
            <a:ext cx="9144000" cy="1554162"/>
          </a:xfrm>
          <a:prstGeom prst="rect">
            <a:avLst/>
          </a:prstGeom>
          <a:noFill/>
          <a:ln w="9525">
            <a:noFill/>
          </a:ln>
        </p:spPr>
      </p:pic>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1" name="Date Placeholder 4"/>
          <p:cNvSpPr>
            <a:spLocks noGrp="1"/>
          </p:cNvSpPr>
          <p:nvPr>
            <p:ph type="dt" sz="half" idx="12"/>
          </p:nvPr>
        </p:nvSpPr>
        <p:spPr>
          <a:xfrm>
            <a:off x="457200" y="19050"/>
            <a:ext cx="2895600" cy="328613"/>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5"/>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13" name="Slide Number Placeholder 6"/>
          <p:cNvSpPr>
            <a:spLocks noGrp="1"/>
          </p:cNvSpPr>
          <p:nvPr>
            <p:ph type="sldNum" sz="quarter" idx="4"/>
          </p:nvPr>
        </p:nvSpPr>
        <p:spPr>
          <a:xfrm>
            <a:off x="7620000" y="19050"/>
            <a:ext cx="1066800" cy="328613"/>
          </a:xfrm>
          <a:prstGeom prst="rect">
            <a:avLst/>
          </a:prstGeom>
        </p:spPr>
        <p:txBody>
          <a:bodyPr vert="horz" lIns="91440" tIns="45720" rIns="91440" bIns="45720" rtlCol="0" anchor="ctr"/>
          <a:p>
            <a:pPr>
              <a:buNone/>
            </a:pPr>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9220" name="图片 8"/>
          <p:cNvPicPr>
            <a:picLocks noChangeAspect="1"/>
          </p:cNvPicPr>
          <p:nvPr userDrawn="1"/>
        </p:nvPicPr>
        <p:blipFill>
          <a:blip r:embed="rId2"/>
          <a:stretch>
            <a:fillRect/>
          </a:stretch>
        </p:blipFill>
        <p:spPr>
          <a:xfrm>
            <a:off x="0" y="5303838"/>
            <a:ext cx="9144000" cy="1554162"/>
          </a:xfrm>
          <a:prstGeom prst="rect">
            <a:avLst/>
          </a:prstGeom>
          <a:noFill/>
          <a:ln w="9525">
            <a:noFill/>
          </a:ln>
        </p:spPr>
      </p:pic>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13"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p>
            <a:pPr>
              <a:buNone/>
            </a:pPr>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10244" name="图片 8"/>
          <p:cNvPicPr>
            <a:picLocks noChangeAspect="1"/>
          </p:cNvPicPr>
          <p:nvPr userDrawn="1"/>
        </p:nvPicPr>
        <p:blipFill>
          <a:blip r:embed="rId2"/>
          <a:stretch>
            <a:fillRect/>
          </a:stretch>
        </p:blipFill>
        <p:spPr>
          <a:xfrm>
            <a:off x="0" y="5303838"/>
            <a:ext cx="9144000" cy="1554162"/>
          </a:xfrm>
          <a:prstGeom prst="rect">
            <a:avLst/>
          </a:prstGeom>
          <a:noFill/>
          <a:ln w="9525">
            <a:noFill/>
          </a:ln>
        </p:spPr>
      </p:pic>
      <p:sp>
        <p:nvSpPr>
          <p:cNvPr id="2" name="Vertical Title 1"/>
          <p:cNvSpPr>
            <a:spLocks noGrp="1"/>
          </p:cNvSpPr>
          <p:nvPr>
            <p:ph type="title" orient="vert"/>
          </p:nvPr>
        </p:nvSpPr>
        <p:spPr>
          <a:xfrm>
            <a:off x="6629400" y="609600"/>
            <a:ext cx="20574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1"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13"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p>
            <a:pPr>
              <a:buNone/>
            </a:pPr>
            <a:fld id="{9A0DB2DC-4C9A-4742-B13C-FB6460FD3503}" type="slidenum">
              <a:rPr lang="zh-CN" altLang="en-US" dirty="0"/>
            </a:fld>
            <a:endParaRPr lang="zh-CN" alt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缺角矩形 7"/>
          <p:cNvSpPr/>
          <p:nvPr userDrawn="1">
            <p:custDataLst>
              <p:tags r:id="rId3"/>
            </p:custDataLst>
          </p:nvPr>
        </p:nvSpPr>
        <p:spPr>
          <a:xfrm>
            <a:off x="304800" y="1128713"/>
            <a:ext cx="8534400" cy="4600575"/>
          </a:xfrm>
          <a:prstGeom prst="plaque">
            <a:avLst>
              <a:gd name="adj" fmla="val 5556"/>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26"/>
          <p:cNvSpPr/>
          <p:nvPr userDrawn="1">
            <p:custDataLst>
              <p:tags r:id="rId4"/>
            </p:custDataLst>
          </p:nvPr>
        </p:nvSpPr>
        <p:spPr>
          <a:xfrm rot="5400000">
            <a:off x="4401901" y="1333830"/>
            <a:ext cx="2818004" cy="3808685"/>
          </a:xfrm>
          <a:custGeom>
            <a:avLst/>
            <a:gdLst>
              <a:gd name="connsiteX0" fmla="*/ 0 w 1859696"/>
              <a:gd name="connsiteY0" fmla="*/ 5148096 h 5148096"/>
              <a:gd name="connsiteX1" fmla="*/ 851908 w 1859696"/>
              <a:gd name="connsiteY1" fmla="*/ 0 h 5148096"/>
              <a:gd name="connsiteX2" fmla="*/ 1859696 w 1859696"/>
              <a:gd name="connsiteY2" fmla="*/ 5148096 h 5148096"/>
              <a:gd name="connsiteX3" fmla="*/ 0 w 1859696"/>
              <a:gd name="connsiteY3" fmla="*/ 5148096 h 5148096"/>
              <a:gd name="connsiteX0-1" fmla="*/ 0 w 3351946"/>
              <a:gd name="connsiteY0-2" fmla="*/ 5148096 h 5148096"/>
              <a:gd name="connsiteX1-3" fmla="*/ 851908 w 3351946"/>
              <a:gd name="connsiteY1-4" fmla="*/ 0 h 5148096"/>
              <a:gd name="connsiteX2-5" fmla="*/ 3351946 w 3351946"/>
              <a:gd name="connsiteY2-6" fmla="*/ 5002046 h 5148096"/>
              <a:gd name="connsiteX3-7" fmla="*/ 0 w 3351946"/>
              <a:gd name="connsiteY3-8" fmla="*/ 5148096 h 5148096"/>
              <a:gd name="connsiteX0-9" fmla="*/ 0 w 3028096"/>
              <a:gd name="connsiteY0-10" fmla="*/ 5148096 h 5148096"/>
              <a:gd name="connsiteX1-11" fmla="*/ 528058 w 3028096"/>
              <a:gd name="connsiteY1-12" fmla="*/ 0 h 5148096"/>
              <a:gd name="connsiteX2-13" fmla="*/ 3028096 w 3028096"/>
              <a:gd name="connsiteY2-14" fmla="*/ 5002046 h 5148096"/>
              <a:gd name="connsiteX3-15" fmla="*/ 0 w 3028096"/>
              <a:gd name="connsiteY3-16" fmla="*/ 5148096 h 5148096"/>
              <a:gd name="connsiteX0-17" fmla="*/ 0 w 4069496"/>
              <a:gd name="connsiteY0-18" fmla="*/ 5148096 h 5148096"/>
              <a:gd name="connsiteX1-19" fmla="*/ 528058 w 4069496"/>
              <a:gd name="connsiteY1-20" fmla="*/ 0 h 5148096"/>
              <a:gd name="connsiteX2-21" fmla="*/ 4069496 w 4069496"/>
              <a:gd name="connsiteY2-22" fmla="*/ 4805196 h 5148096"/>
              <a:gd name="connsiteX3-23" fmla="*/ 0 w 4069496"/>
              <a:gd name="connsiteY3-24" fmla="*/ 5148096 h 5148096"/>
              <a:gd name="connsiteX0-25" fmla="*/ 0 w 3650396"/>
              <a:gd name="connsiteY0-26" fmla="*/ 5078246 h 5078246"/>
              <a:gd name="connsiteX1-27" fmla="*/ 108958 w 3650396"/>
              <a:gd name="connsiteY1-28" fmla="*/ 0 h 5078246"/>
              <a:gd name="connsiteX2-29" fmla="*/ 3650396 w 3650396"/>
              <a:gd name="connsiteY2-30" fmla="*/ 4805196 h 5078246"/>
              <a:gd name="connsiteX3-31" fmla="*/ 0 w 3650396"/>
              <a:gd name="connsiteY3-32" fmla="*/ 5078246 h 5078246"/>
              <a:gd name="connsiteX0-33" fmla="*/ 0 w 3866296"/>
              <a:gd name="connsiteY0-34" fmla="*/ 5078246 h 5078246"/>
              <a:gd name="connsiteX1-35" fmla="*/ 108958 w 3866296"/>
              <a:gd name="connsiteY1-36" fmla="*/ 0 h 5078246"/>
              <a:gd name="connsiteX2-37" fmla="*/ 3866296 w 3866296"/>
              <a:gd name="connsiteY2-38" fmla="*/ 4449596 h 5078246"/>
              <a:gd name="connsiteX3-39" fmla="*/ 0 w 3866296"/>
              <a:gd name="connsiteY3-40" fmla="*/ 5078246 h 5078246"/>
              <a:gd name="connsiteX0-41" fmla="*/ 49792 w 3757338"/>
              <a:gd name="connsiteY0-42" fmla="*/ 5078246 h 5078246"/>
              <a:gd name="connsiteX1-43" fmla="*/ 0 w 3757338"/>
              <a:gd name="connsiteY1-44" fmla="*/ 0 h 5078246"/>
              <a:gd name="connsiteX2-45" fmla="*/ 3757338 w 3757338"/>
              <a:gd name="connsiteY2-46" fmla="*/ 4449596 h 5078246"/>
              <a:gd name="connsiteX3-47" fmla="*/ 49792 w 3757338"/>
              <a:gd name="connsiteY3-48" fmla="*/ 5078246 h 5078246"/>
            </a:gdLst>
            <a:ahLst/>
            <a:cxnLst>
              <a:cxn ang="0">
                <a:pos x="connsiteX0-1" y="connsiteY0-2"/>
              </a:cxn>
              <a:cxn ang="0">
                <a:pos x="connsiteX1-3" y="connsiteY1-4"/>
              </a:cxn>
              <a:cxn ang="0">
                <a:pos x="connsiteX2-5" y="connsiteY2-6"/>
              </a:cxn>
              <a:cxn ang="0">
                <a:pos x="connsiteX3-7" y="connsiteY3-8"/>
              </a:cxn>
            </a:cxnLst>
            <a:rect l="l" t="t" r="r" b="b"/>
            <a:pathLst>
              <a:path w="3757338" h="5078246">
                <a:moveTo>
                  <a:pt x="49792" y="5078246"/>
                </a:moveTo>
                <a:lnTo>
                  <a:pt x="0" y="0"/>
                </a:lnTo>
                <a:lnTo>
                  <a:pt x="3757338" y="4449596"/>
                </a:lnTo>
                <a:lnTo>
                  <a:pt x="49792" y="5078246"/>
                </a:lnTo>
                <a:close/>
              </a:path>
            </a:pathLst>
          </a:custGeom>
          <a:gradFill flip="none" rotWithShape="1">
            <a:gsLst>
              <a:gs pos="75000">
                <a:schemeClr val="accent4">
                  <a:lumMod val="60000"/>
                  <a:lumOff val="40000"/>
                  <a:alpha val="50000"/>
                </a:schemeClr>
              </a:gs>
              <a:gs pos="100000">
                <a:schemeClr val="accent4">
                  <a:lumMod val="60000"/>
                  <a:lumOff val="40000"/>
                </a:schemeClr>
              </a:gs>
              <a:gs pos="14000">
                <a:schemeClr val="accent4">
                  <a:lumMod val="60000"/>
                  <a:lumOff val="40000"/>
                  <a:alpha val="0"/>
                </a:schemeClr>
              </a:gs>
            </a:gsLst>
            <a:lin ang="162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cxnSp>
        <p:nvCxnSpPr>
          <p:cNvPr id="12" name="直接连接符 11"/>
          <p:cNvCxnSpPr/>
          <p:nvPr>
            <p:custDataLst>
              <p:tags r:id="rId5"/>
            </p:custDataLst>
          </p:nvPr>
        </p:nvCxnSpPr>
        <p:spPr>
          <a:xfrm>
            <a:off x="1057020" y="1720555"/>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057020" y="1764780"/>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057020" y="1809005"/>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图形 41"/>
          <p:cNvSpPr/>
          <p:nvPr userDrawn="1">
            <p:custDataLst>
              <p:tags r:id="rId8"/>
            </p:custDataLst>
          </p:nvPr>
        </p:nvSpPr>
        <p:spPr>
          <a:xfrm>
            <a:off x="3810567" y="4989545"/>
            <a:ext cx="3873785" cy="623156"/>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7" name="任意多边形: 形状 16"/>
          <p:cNvSpPr/>
          <p:nvPr userDrawn="1">
            <p:custDataLst>
              <p:tags r:id="rId9"/>
            </p:custDataLst>
          </p:nvPr>
        </p:nvSpPr>
        <p:spPr>
          <a:xfrm>
            <a:off x="0" y="5525856"/>
            <a:ext cx="1948713" cy="474893"/>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9" name="任意多边形: 形状 18"/>
          <p:cNvSpPr/>
          <p:nvPr userDrawn="1">
            <p:custDataLst>
              <p:tags r:id="rId10"/>
            </p:custDataLst>
          </p:nvPr>
        </p:nvSpPr>
        <p:spPr>
          <a:xfrm>
            <a:off x="974357" y="4774086"/>
            <a:ext cx="3323297" cy="454155"/>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lumMod val="40000"/>
                  <a:lumOff val="60000"/>
                  <a:alpha val="2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21" name="图形 33"/>
          <p:cNvSpPr/>
          <p:nvPr userDrawn="1">
            <p:custDataLst>
              <p:tags r:id="rId11"/>
            </p:custDataLst>
          </p:nvPr>
        </p:nvSpPr>
        <p:spPr>
          <a:xfrm>
            <a:off x="5704115" y="5448957"/>
            <a:ext cx="2342430" cy="551793"/>
          </a:xfrm>
          <a:custGeom>
            <a:avLst/>
            <a:gdLst>
              <a:gd name="connsiteX0" fmla="*/ 0 w 2821305"/>
              <a:gd name="connsiteY0" fmla="*/ 725648 h 725647"/>
              <a:gd name="connsiteX1" fmla="*/ 730377 w 2821305"/>
              <a:gd name="connsiteY1" fmla="*/ 400846 h 725647"/>
              <a:gd name="connsiteX2" fmla="*/ 1314641 w 2821305"/>
              <a:gd name="connsiteY2" fmla="*/ 563152 h 725647"/>
              <a:gd name="connsiteX3" fmla="*/ 2029397 w 2821305"/>
              <a:gd name="connsiteY3" fmla="*/ 33 h 725647"/>
              <a:gd name="connsiteX4" fmla="*/ 2821305 w 2821305"/>
              <a:gd name="connsiteY4" fmla="*/ 725648 h 725647"/>
              <a:gd name="connsiteX5" fmla="*/ 0 w 2821305"/>
              <a:gd name="connsiteY5" fmla="*/ 725648 h 725647"/>
              <a:gd name="connsiteX0-1" fmla="*/ 0 w 2821305"/>
              <a:gd name="connsiteY0-2" fmla="*/ 725648 h 725648"/>
              <a:gd name="connsiteX1-3" fmla="*/ 730377 w 2821305"/>
              <a:gd name="connsiteY1-4" fmla="*/ 400846 h 725648"/>
              <a:gd name="connsiteX2-5" fmla="*/ 1314641 w 2821305"/>
              <a:gd name="connsiteY2-6" fmla="*/ 563152 h 725648"/>
              <a:gd name="connsiteX3-7" fmla="*/ 2029397 w 2821305"/>
              <a:gd name="connsiteY3-8" fmla="*/ 33 h 725648"/>
              <a:gd name="connsiteX4-9" fmla="*/ 2821305 w 2821305"/>
              <a:gd name="connsiteY4-10" fmla="*/ 725648 h 725648"/>
              <a:gd name="connsiteX5-11" fmla="*/ 0 w 2821305"/>
              <a:gd name="connsiteY5-12" fmla="*/ 725648 h 725648"/>
              <a:gd name="connsiteX0-13" fmla="*/ 0 w 2821305"/>
              <a:gd name="connsiteY0-14" fmla="*/ 725648 h 725648"/>
              <a:gd name="connsiteX1-15" fmla="*/ 730377 w 2821305"/>
              <a:gd name="connsiteY1-16" fmla="*/ 400846 h 725648"/>
              <a:gd name="connsiteX2-17" fmla="*/ 1314641 w 2821305"/>
              <a:gd name="connsiteY2-18" fmla="*/ 563152 h 725648"/>
              <a:gd name="connsiteX3-19" fmla="*/ 2029397 w 2821305"/>
              <a:gd name="connsiteY3-20" fmla="*/ 33 h 725648"/>
              <a:gd name="connsiteX4-21" fmla="*/ 2821305 w 2821305"/>
              <a:gd name="connsiteY4-22" fmla="*/ 725648 h 725648"/>
              <a:gd name="connsiteX5-23" fmla="*/ 0 w 2821305"/>
              <a:gd name="connsiteY5-24" fmla="*/ 725648 h 725648"/>
              <a:gd name="connsiteX0-25" fmla="*/ 0 w 2821305"/>
              <a:gd name="connsiteY0-26" fmla="*/ 725648 h 725648"/>
              <a:gd name="connsiteX1-27" fmla="*/ 730377 w 2821305"/>
              <a:gd name="connsiteY1-28" fmla="*/ 400846 h 725648"/>
              <a:gd name="connsiteX2-29" fmla="*/ 1314641 w 2821305"/>
              <a:gd name="connsiteY2-30" fmla="*/ 563152 h 725648"/>
              <a:gd name="connsiteX3-31" fmla="*/ 2029397 w 2821305"/>
              <a:gd name="connsiteY3-32" fmla="*/ 33 h 725648"/>
              <a:gd name="connsiteX4-33" fmla="*/ 2821305 w 2821305"/>
              <a:gd name="connsiteY4-34" fmla="*/ 725648 h 725648"/>
              <a:gd name="connsiteX5-35" fmla="*/ 0 w 2821305"/>
              <a:gd name="connsiteY5-36" fmla="*/ 725648 h 725648"/>
              <a:gd name="connsiteX0-37" fmla="*/ 0 w 2821305"/>
              <a:gd name="connsiteY0-38" fmla="*/ 725615 h 725615"/>
              <a:gd name="connsiteX1-39" fmla="*/ 730377 w 2821305"/>
              <a:gd name="connsiteY1-40" fmla="*/ 400813 h 725615"/>
              <a:gd name="connsiteX2-41" fmla="*/ 1314641 w 2821305"/>
              <a:gd name="connsiteY2-42" fmla="*/ 563119 h 725615"/>
              <a:gd name="connsiteX3-43" fmla="*/ 2029397 w 2821305"/>
              <a:gd name="connsiteY3-44" fmla="*/ 0 h 725615"/>
              <a:gd name="connsiteX4-45" fmla="*/ 2821305 w 2821305"/>
              <a:gd name="connsiteY4-46" fmla="*/ 725615 h 725615"/>
              <a:gd name="connsiteX5-47" fmla="*/ 0 w 2821305"/>
              <a:gd name="connsiteY5-48" fmla="*/ 725615 h 7256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1305" h="725615">
                <a:moveTo>
                  <a:pt x="0" y="725615"/>
                </a:moveTo>
                <a:cubicBezTo>
                  <a:pt x="0" y="725615"/>
                  <a:pt x="494030" y="402305"/>
                  <a:pt x="730377" y="400813"/>
                </a:cubicBezTo>
                <a:cubicBezTo>
                  <a:pt x="966724" y="399321"/>
                  <a:pt x="1179068" y="626365"/>
                  <a:pt x="1314641" y="563119"/>
                </a:cubicBezTo>
                <a:cubicBezTo>
                  <a:pt x="1450214" y="499873"/>
                  <a:pt x="1599128" y="2200"/>
                  <a:pt x="2029397" y="0"/>
                </a:cubicBezTo>
                <a:cubicBezTo>
                  <a:pt x="2428717" y="0"/>
                  <a:pt x="2821305" y="725615"/>
                  <a:pt x="2821305" y="725615"/>
                </a:cubicBezTo>
                <a:lnTo>
                  <a:pt x="0" y="725615"/>
                </a:lnTo>
                <a:close/>
              </a:path>
            </a:pathLst>
          </a:custGeom>
          <a:gradFill>
            <a:gsLst>
              <a:gs pos="4000">
                <a:schemeClr val="accent1"/>
              </a:gs>
              <a:gs pos="65000">
                <a:schemeClr val="accent1">
                  <a:lumMod val="75000"/>
                </a:schemeClr>
              </a:gs>
            </a:gsLst>
            <a:lin ang="5400000" scaled="1"/>
          </a:gradFill>
          <a:ln w="7439" cap="flat">
            <a:noFill/>
            <a:prstDash val="solid"/>
            <a:miter/>
          </a:ln>
        </p:spPr>
        <p:txBody>
          <a:bodyPr rtlCol="0" anchor="ctr"/>
          <a:lstStyle/>
          <a:p>
            <a:endParaRPr lang="zh-CN" altLang="en-US" sz="1350" dirty="0"/>
          </a:p>
        </p:txBody>
      </p:sp>
      <p:pic>
        <p:nvPicPr>
          <p:cNvPr id="22" name="图形 21"/>
          <p:cNvPicPr>
            <a:picLocks noChangeAspect="1"/>
          </p:cNvPicPr>
          <p:nvPr userDrawn="1">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6127880" y="3516509"/>
            <a:ext cx="546078" cy="235083"/>
          </a:xfrm>
          <a:prstGeom prst="rect">
            <a:avLst/>
          </a:prstGeom>
        </p:spPr>
      </p:pic>
      <p:sp>
        <p:nvSpPr>
          <p:cNvPr id="23" name="任意多边形: 形状 22"/>
          <p:cNvSpPr/>
          <p:nvPr userDrawn="1">
            <p:custDataLst>
              <p:tags r:id="rId15"/>
            </p:custDataLst>
          </p:nvPr>
        </p:nvSpPr>
        <p:spPr>
          <a:xfrm>
            <a:off x="6649708" y="3203216"/>
            <a:ext cx="256971" cy="128800"/>
          </a:xfrm>
          <a:custGeom>
            <a:avLst/>
            <a:gdLst>
              <a:gd name="connsiteX0" fmla="*/ 426867 w 431758"/>
              <a:gd name="connsiteY0" fmla="*/ 116054 h 216407"/>
              <a:gd name="connsiteX1" fmla="*/ 412693 w 431758"/>
              <a:gd name="connsiteY1" fmla="*/ 105839 h 216407"/>
              <a:gd name="connsiteX2" fmla="*/ 343983 w 431758"/>
              <a:gd name="connsiteY2" fmla="*/ 36464 h 216407"/>
              <a:gd name="connsiteX3" fmla="*/ 287650 w 431758"/>
              <a:gd name="connsiteY3" fmla="*/ 27147 h 216407"/>
              <a:gd name="connsiteX4" fmla="*/ 249852 w 431758"/>
              <a:gd name="connsiteY4" fmla="*/ 39458 h 216407"/>
              <a:gd name="connsiteX5" fmla="*/ 225196 w 431758"/>
              <a:gd name="connsiteY5" fmla="*/ 71700 h 216407"/>
              <a:gd name="connsiteX6" fmla="*/ 170128 w 431758"/>
              <a:gd name="connsiteY6" fmla="*/ 95890 h 216407"/>
              <a:gd name="connsiteX7" fmla="*/ 146537 w 431758"/>
              <a:gd name="connsiteY7" fmla="*/ 85609 h 216407"/>
              <a:gd name="connsiteX8" fmla="*/ 131165 w 431758"/>
              <a:gd name="connsiteY8" fmla="*/ 69704 h 216407"/>
              <a:gd name="connsiteX9" fmla="*/ 88974 w 431758"/>
              <a:gd name="connsiteY9" fmla="*/ 78022 h 216407"/>
              <a:gd name="connsiteX10" fmla="*/ 42457 w 431758"/>
              <a:gd name="connsiteY10" fmla="*/ 123541 h 216407"/>
              <a:gd name="connsiteX11" fmla="*/ 15705 w 431758"/>
              <a:gd name="connsiteY11" fmla="*/ 196676 h 216407"/>
              <a:gd name="connsiteX12" fmla="*/ 4958 w 431758"/>
              <a:gd name="connsiteY12" fmla="*/ 216407 h 216407"/>
              <a:gd name="connsiteX13" fmla="*/ 0 w 431758"/>
              <a:gd name="connsiteY13" fmla="*/ 214610 h 216407"/>
              <a:gd name="connsiteX14" fmla="*/ 17635 w 431758"/>
              <a:gd name="connsiteY14" fmla="*/ 156215 h 216407"/>
              <a:gd name="connsiteX15" fmla="*/ 52140 w 431758"/>
              <a:gd name="connsiteY15" fmla="*/ 80884 h 216407"/>
              <a:gd name="connsiteX16" fmla="*/ 98490 w 431758"/>
              <a:gd name="connsiteY16" fmla="*/ 51304 h 216407"/>
              <a:gd name="connsiteX17" fmla="*/ 182506 w 431758"/>
              <a:gd name="connsiteY17" fmla="*/ 38593 h 216407"/>
              <a:gd name="connsiteX18" fmla="*/ 276570 w 431758"/>
              <a:gd name="connsiteY18" fmla="*/ 5685 h 216407"/>
              <a:gd name="connsiteX19" fmla="*/ 333302 w 431758"/>
              <a:gd name="connsiteY19" fmla="*/ 9678 h 216407"/>
              <a:gd name="connsiteX20" fmla="*/ 422608 w 431758"/>
              <a:gd name="connsiteY20" fmla="*/ 92729 h 216407"/>
              <a:gd name="connsiteX21" fmla="*/ 431758 w 431758"/>
              <a:gd name="connsiteY21" fmla="*/ 112494 h 216407"/>
              <a:gd name="connsiteX22" fmla="*/ 426834 w 431758"/>
              <a:gd name="connsiteY22" fmla="*/ 116021 h 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758" h="216407">
                <a:moveTo>
                  <a:pt x="426867" y="116054"/>
                </a:moveTo>
                <a:cubicBezTo>
                  <a:pt x="422109" y="112693"/>
                  <a:pt x="416785" y="109898"/>
                  <a:pt x="412693" y="105839"/>
                </a:cubicBezTo>
                <a:cubicBezTo>
                  <a:pt x="389667" y="82847"/>
                  <a:pt x="367141" y="59356"/>
                  <a:pt x="343983" y="36464"/>
                </a:cubicBezTo>
                <a:cubicBezTo>
                  <a:pt x="327679" y="20359"/>
                  <a:pt x="307282" y="22988"/>
                  <a:pt x="287650" y="27147"/>
                </a:cubicBezTo>
                <a:cubicBezTo>
                  <a:pt x="274774" y="29875"/>
                  <a:pt x="262529" y="35598"/>
                  <a:pt x="249852" y="39458"/>
                </a:cubicBezTo>
                <a:cubicBezTo>
                  <a:pt x="233780" y="44349"/>
                  <a:pt x="223965" y="51071"/>
                  <a:pt x="225196" y="71700"/>
                </a:cubicBezTo>
                <a:cubicBezTo>
                  <a:pt x="226593" y="94959"/>
                  <a:pt x="192455" y="108534"/>
                  <a:pt x="170128" y="95890"/>
                </a:cubicBezTo>
                <a:cubicBezTo>
                  <a:pt x="162775" y="91731"/>
                  <a:pt x="154589" y="89069"/>
                  <a:pt x="146537" y="85609"/>
                </a:cubicBezTo>
                <a:cubicBezTo>
                  <a:pt x="151328" y="70469"/>
                  <a:pt x="148533" y="66876"/>
                  <a:pt x="131165" y="69704"/>
                </a:cubicBezTo>
                <a:cubicBezTo>
                  <a:pt x="117023" y="72000"/>
                  <a:pt x="102749" y="74196"/>
                  <a:pt x="88974" y="78022"/>
                </a:cubicBezTo>
                <a:cubicBezTo>
                  <a:pt x="65449" y="84577"/>
                  <a:pt x="50410" y="100316"/>
                  <a:pt x="42457" y="123541"/>
                </a:cubicBezTo>
                <a:cubicBezTo>
                  <a:pt x="34072" y="148096"/>
                  <a:pt x="24988" y="172453"/>
                  <a:pt x="15705" y="196676"/>
                </a:cubicBezTo>
                <a:cubicBezTo>
                  <a:pt x="13043" y="203597"/>
                  <a:pt x="8585" y="209852"/>
                  <a:pt x="4958" y="216407"/>
                </a:cubicBezTo>
                <a:cubicBezTo>
                  <a:pt x="3294" y="215808"/>
                  <a:pt x="1664" y="215209"/>
                  <a:pt x="0" y="214610"/>
                </a:cubicBezTo>
                <a:cubicBezTo>
                  <a:pt x="5756" y="195112"/>
                  <a:pt x="10148" y="175015"/>
                  <a:pt x="17635" y="156215"/>
                </a:cubicBezTo>
                <a:cubicBezTo>
                  <a:pt x="27850" y="130595"/>
                  <a:pt x="40161" y="105772"/>
                  <a:pt x="52140" y="80884"/>
                </a:cubicBezTo>
                <a:cubicBezTo>
                  <a:pt x="61357" y="61718"/>
                  <a:pt x="77295" y="52135"/>
                  <a:pt x="98490" y="51304"/>
                </a:cubicBezTo>
                <a:cubicBezTo>
                  <a:pt x="127072" y="50172"/>
                  <a:pt x="154889" y="42486"/>
                  <a:pt x="182506" y="38593"/>
                </a:cubicBezTo>
                <a:cubicBezTo>
                  <a:pt x="217476" y="33669"/>
                  <a:pt x="246258" y="19195"/>
                  <a:pt x="276570" y="5685"/>
                </a:cubicBezTo>
                <a:cubicBezTo>
                  <a:pt x="296601" y="-3265"/>
                  <a:pt x="314735" y="-1435"/>
                  <a:pt x="333302" y="9678"/>
                </a:cubicBezTo>
                <a:cubicBezTo>
                  <a:pt x="369071" y="31040"/>
                  <a:pt x="398551" y="58990"/>
                  <a:pt x="422608" y="92729"/>
                </a:cubicBezTo>
                <a:cubicBezTo>
                  <a:pt x="426734" y="98552"/>
                  <a:pt x="428764" y="105872"/>
                  <a:pt x="431758" y="112494"/>
                </a:cubicBezTo>
                <a:cubicBezTo>
                  <a:pt x="430128" y="113658"/>
                  <a:pt x="428464" y="114856"/>
                  <a:pt x="426834" y="116021"/>
                </a:cubicBezTo>
                <a:close/>
              </a:path>
            </a:pathLst>
          </a:custGeom>
          <a:solidFill>
            <a:schemeClr val="accent1"/>
          </a:solidFill>
          <a:ln w="3302" cap="flat">
            <a:noFill/>
            <a:prstDash val="solid"/>
            <a:miter/>
          </a:ln>
        </p:spPr>
        <p:txBody>
          <a:bodyPr rtlCol="0" anchor="ctr"/>
          <a:lstStyle/>
          <a:p>
            <a:endParaRPr lang="zh-CN" altLang="en-US" sz="1350"/>
          </a:p>
        </p:txBody>
      </p:sp>
      <p:sp>
        <p:nvSpPr>
          <p:cNvPr id="26" name="任意多边形: 形状 25"/>
          <p:cNvSpPr/>
          <p:nvPr>
            <p:custDataLst>
              <p:tags r:id="rId16"/>
            </p:custDataLst>
          </p:nvPr>
        </p:nvSpPr>
        <p:spPr>
          <a:xfrm>
            <a:off x="8439143" y="2571290"/>
            <a:ext cx="280721" cy="165005"/>
          </a:xfrm>
          <a:custGeom>
            <a:avLst/>
            <a:gdLst>
              <a:gd name="connsiteX0" fmla="*/ 374295 w 374294"/>
              <a:gd name="connsiteY0" fmla="*/ 2695 h 220006"/>
              <a:gd name="connsiteX1" fmla="*/ 351136 w 374294"/>
              <a:gd name="connsiteY1" fmla="*/ 50077 h 220006"/>
              <a:gd name="connsiteX2" fmla="*/ 269982 w 374294"/>
              <a:gd name="connsiteY2" fmla="*/ 142245 h 220006"/>
              <a:gd name="connsiteX3" fmla="*/ 261464 w 374294"/>
              <a:gd name="connsiteY3" fmla="*/ 150197 h 220006"/>
              <a:gd name="connsiteX4" fmla="*/ 248920 w 374294"/>
              <a:gd name="connsiteY4" fmla="*/ 211421 h 220006"/>
              <a:gd name="connsiteX5" fmla="*/ 183504 w 374294"/>
              <a:gd name="connsiteY5" fmla="*/ 194917 h 220006"/>
              <a:gd name="connsiteX6" fmla="*/ 157284 w 374294"/>
              <a:gd name="connsiteY6" fmla="*/ 176683 h 220006"/>
              <a:gd name="connsiteX7" fmla="*/ 68910 w 374294"/>
              <a:gd name="connsiteY7" fmla="*/ 153957 h 220006"/>
              <a:gd name="connsiteX8" fmla="*/ 0 w 374294"/>
              <a:gd name="connsiteY8" fmla="*/ 123079 h 220006"/>
              <a:gd name="connsiteX9" fmla="*/ 156652 w 374294"/>
              <a:gd name="connsiteY9" fmla="*/ 165836 h 220006"/>
              <a:gd name="connsiteX10" fmla="*/ 184169 w 374294"/>
              <a:gd name="connsiteY10" fmla="*/ 177348 h 220006"/>
              <a:gd name="connsiteX11" fmla="*/ 229455 w 374294"/>
              <a:gd name="connsiteY11" fmla="*/ 164771 h 220006"/>
              <a:gd name="connsiteX12" fmla="*/ 294438 w 374294"/>
              <a:gd name="connsiteY12" fmla="*/ 89772 h 220006"/>
              <a:gd name="connsiteX13" fmla="*/ 360553 w 374294"/>
              <a:gd name="connsiteY13" fmla="*/ 11479 h 220006"/>
              <a:gd name="connsiteX14" fmla="*/ 368938 w 374294"/>
              <a:gd name="connsiteY14" fmla="*/ 0 h 220006"/>
              <a:gd name="connsiteX15" fmla="*/ 374262 w 374294"/>
              <a:gd name="connsiteY15" fmla="*/ 2662 h 2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294" h="220006">
                <a:moveTo>
                  <a:pt x="374295" y="2695"/>
                </a:moveTo>
                <a:cubicBezTo>
                  <a:pt x="366742" y="18633"/>
                  <a:pt x="361851" y="36701"/>
                  <a:pt x="351136" y="50077"/>
                </a:cubicBezTo>
                <a:cubicBezTo>
                  <a:pt x="325549" y="81986"/>
                  <a:pt x="297266" y="111700"/>
                  <a:pt x="269982" y="142245"/>
                </a:cubicBezTo>
                <a:cubicBezTo>
                  <a:pt x="267420" y="145139"/>
                  <a:pt x="264126" y="147369"/>
                  <a:pt x="261464" y="150197"/>
                </a:cubicBezTo>
                <a:cubicBezTo>
                  <a:pt x="244495" y="168065"/>
                  <a:pt x="231385" y="186865"/>
                  <a:pt x="248920" y="211421"/>
                </a:cubicBezTo>
                <a:cubicBezTo>
                  <a:pt x="221702" y="226826"/>
                  <a:pt x="191357" y="221602"/>
                  <a:pt x="183504" y="194917"/>
                </a:cubicBezTo>
                <a:cubicBezTo>
                  <a:pt x="178147" y="176783"/>
                  <a:pt x="166268" y="179445"/>
                  <a:pt x="157284" y="176683"/>
                </a:cubicBezTo>
                <a:cubicBezTo>
                  <a:pt x="128270" y="167699"/>
                  <a:pt x="97924" y="162941"/>
                  <a:pt x="68910" y="153957"/>
                </a:cubicBezTo>
                <a:cubicBezTo>
                  <a:pt x="44986" y="146570"/>
                  <a:pt x="22227" y="135457"/>
                  <a:pt x="0" y="123079"/>
                </a:cubicBezTo>
                <a:cubicBezTo>
                  <a:pt x="49445" y="147868"/>
                  <a:pt x="104413" y="151961"/>
                  <a:pt x="156652" y="165836"/>
                </a:cubicBezTo>
                <a:cubicBezTo>
                  <a:pt x="166168" y="168364"/>
                  <a:pt x="175119" y="173222"/>
                  <a:pt x="184169" y="177348"/>
                </a:cubicBezTo>
                <a:cubicBezTo>
                  <a:pt x="203568" y="186199"/>
                  <a:pt x="216212" y="181441"/>
                  <a:pt x="229455" y="164771"/>
                </a:cubicBezTo>
                <a:cubicBezTo>
                  <a:pt x="250018" y="138851"/>
                  <a:pt x="270581" y="112465"/>
                  <a:pt x="294438" y="89772"/>
                </a:cubicBezTo>
                <a:cubicBezTo>
                  <a:pt x="319527" y="65915"/>
                  <a:pt x="343118" y="41492"/>
                  <a:pt x="360553" y="11479"/>
                </a:cubicBezTo>
                <a:cubicBezTo>
                  <a:pt x="362915" y="7420"/>
                  <a:pt x="366143" y="3826"/>
                  <a:pt x="368938" y="0"/>
                </a:cubicBezTo>
                <a:cubicBezTo>
                  <a:pt x="370701" y="898"/>
                  <a:pt x="372498" y="1797"/>
                  <a:pt x="374262" y="2662"/>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7" name="任意多边形: 形状 26"/>
          <p:cNvSpPr/>
          <p:nvPr>
            <p:custDataLst>
              <p:tags r:id="rId17"/>
            </p:custDataLst>
          </p:nvPr>
        </p:nvSpPr>
        <p:spPr>
          <a:xfrm>
            <a:off x="8216816" y="2586790"/>
            <a:ext cx="101243" cy="29669"/>
          </a:xfrm>
          <a:custGeom>
            <a:avLst/>
            <a:gdLst>
              <a:gd name="connsiteX0" fmla="*/ 33 w 134991"/>
              <a:gd name="connsiteY0" fmla="*/ 39526 h 39559"/>
              <a:gd name="connsiteX1" fmla="*/ 22460 w 134991"/>
              <a:gd name="connsiteY1" fmla="*/ 17066 h 39559"/>
              <a:gd name="connsiteX2" fmla="*/ 81287 w 134991"/>
              <a:gd name="connsiteY2" fmla="*/ 1827 h 39559"/>
              <a:gd name="connsiteX3" fmla="*/ 111533 w 134991"/>
              <a:gd name="connsiteY3" fmla="*/ 8881 h 39559"/>
              <a:gd name="connsiteX4" fmla="*/ 134991 w 134991"/>
              <a:gd name="connsiteY4" fmla="*/ 32206 h 39559"/>
              <a:gd name="connsiteX5" fmla="*/ 131198 w 134991"/>
              <a:gd name="connsiteY5" fmla="*/ 36099 h 39559"/>
              <a:gd name="connsiteX6" fmla="*/ 110202 w 134991"/>
              <a:gd name="connsiteY6" fmla="*/ 16600 h 39559"/>
              <a:gd name="connsiteX7" fmla="*/ 64750 w 134991"/>
              <a:gd name="connsiteY7" fmla="*/ 23621 h 39559"/>
              <a:gd name="connsiteX8" fmla="*/ 45352 w 134991"/>
              <a:gd name="connsiteY8" fmla="*/ 31707 h 39559"/>
              <a:gd name="connsiteX9" fmla="*/ 0 w 134991"/>
              <a:gd name="connsiteY9" fmla="*/ 39559 h 3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91" h="39559">
                <a:moveTo>
                  <a:pt x="33" y="39526"/>
                </a:moveTo>
                <a:cubicBezTo>
                  <a:pt x="2862" y="25285"/>
                  <a:pt x="10049" y="19529"/>
                  <a:pt x="22460" y="17066"/>
                </a:cubicBezTo>
                <a:cubicBezTo>
                  <a:pt x="42324" y="13140"/>
                  <a:pt x="62222" y="8548"/>
                  <a:pt x="81287" y="1827"/>
                </a:cubicBezTo>
                <a:cubicBezTo>
                  <a:pt x="94065" y="-2698"/>
                  <a:pt x="102982" y="1760"/>
                  <a:pt x="111533" y="8881"/>
                </a:cubicBezTo>
                <a:cubicBezTo>
                  <a:pt x="119951" y="15935"/>
                  <a:pt x="127238" y="24386"/>
                  <a:pt x="134991" y="32206"/>
                </a:cubicBezTo>
                <a:cubicBezTo>
                  <a:pt x="133727" y="33503"/>
                  <a:pt x="132462" y="34801"/>
                  <a:pt x="131198" y="36099"/>
                </a:cubicBezTo>
                <a:cubicBezTo>
                  <a:pt x="124177" y="29610"/>
                  <a:pt x="117090" y="23222"/>
                  <a:pt x="110202" y="16600"/>
                </a:cubicBezTo>
                <a:cubicBezTo>
                  <a:pt x="96427" y="3358"/>
                  <a:pt x="73501" y="6685"/>
                  <a:pt x="64750" y="23621"/>
                </a:cubicBezTo>
                <a:cubicBezTo>
                  <a:pt x="60358" y="32139"/>
                  <a:pt x="54103" y="38528"/>
                  <a:pt x="45352" y="31707"/>
                </a:cubicBezTo>
                <a:cubicBezTo>
                  <a:pt x="27750" y="17998"/>
                  <a:pt x="14308" y="25351"/>
                  <a:pt x="0" y="39559"/>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8" name="任意多边形: 形状 27"/>
          <p:cNvSpPr/>
          <p:nvPr>
            <p:custDataLst>
              <p:tags r:id="rId18"/>
            </p:custDataLst>
          </p:nvPr>
        </p:nvSpPr>
        <p:spPr>
          <a:xfrm>
            <a:off x="8389108" y="2461812"/>
            <a:ext cx="37632" cy="16220"/>
          </a:xfrm>
          <a:custGeom>
            <a:avLst/>
            <a:gdLst>
              <a:gd name="connsiteX0" fmla="*/ 0 w 50176"/>
              <a:gd name="connsiteY0" fmla="*/ 3760 h 21627"/>
              <a:gd name="connsiteX1" fmla="*/ 50177 w 50176"/>
              <a:gd name="connsiteY1" fmla="*/ 0 h 21627"/>
              <a:gd name="connsiteX2" fmla="*/ 37965 w 50176"/>
              <a:gd name="connsiteY2" fmla="*/ 21628 h 21627"/>
              <a:gd name="connsiteX3" fmla="*/ 0 w 50176"/>
              <a:gd name="connsiteY3" fmla="*/ 3760 h 21627"/>
            </a:gdLst>
            <a:ahLst/>
            <a:cxnLst>
              <a:cxn ang="0">
                <a:pos x="connsiteX0" y="connsiteY0"/>
              </a:cxn>
              <a:cxn ang="0">
                <a:pos x="connsiteX1" y="connsiteY1"/>
              </a:cxn>
              <a:cxn ang="0">
                <a:pos x="connsiteX2" y="connsiteY2"/>
              </a:cxn>
              <a:cxn ang="0">
                <a:pos x="connsiteX3" y="connsiteY3"/>
              </a:cxn>
            </a:cxnLst>
            <a:rect l="l" t="t" r="r" b="b"/>
            <a:pathLst>
              <a:path w="50176" h="21627">
                <a:moveTo>
                  <a:pt x="0" y="3760"/>
                </a:moveTo>
                <a:cubicBezTo>
                  <a:pt x="15705" y="-5357"/>
                  <a:pt x="34871" y="21162"/>
                  <a:pt x="50177" y="0"/>
                </a:cubicBezTo>
                <a:cubicBezTo>
                  <a:pt x="46051" y="7320"/>
                  <a:pt x="41891" y="14640"/>
                  <a:pt x="37965" y="21628"/>
                </a:cubicBezTo>
                <a:cubicBezTo>
                  <a:pt x="24922" y="15472"/>
                  <a:pt x="12910" y="9849"/>
                  <a:pt x="0" y="3760"/>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1" name="图形 28"/>
          <p:cNvSpPr/>
          <p:nvPr>
            <p:custDataLst>
              <p:tags r:id="rId19"/>
            </p:custDataLst>
          </p:nvPr>
        </p:nvSpPr>
        <p:spPr>
          <a:xfrm>
            <a:off x="7422965" y="1801241"/>
            <a:ext cx="543263" cy="863093"/>
          </a:xfrm>
          <a:custGeom>
            <a:avLst/>
            <a:gdLst>
              <a:gd name="connsiteX0" fmla="*/ 720509 w 724350"/>
              <a:gd name="connsiteY0" fmla="*/ 718687 h 1150790"/>
              <a:gd name="connsiteX1" fmla="*/ 646185 w 724350"/>
              <a:gd name="connsiteY1" fmla="*/ 652378 h 1150790"/>
              <a:gd name="connsiteX2" fmla="*/ 560348 w 724350"/>
              <a:gd name="connsiteY2" fmla="*/ 532512 h 1150790"/>
              <a:gd name="connsiteX3" fmla="*/ 495204 w 724350"/>
              <a:gd name="connsiteY3" fmla="*/ 400112 h 1150790"/>
              <a:gd name="connsiteX4" fmla="*/ 432684 w 724350"/>
              <a:gd name="connsiteY4" fmla="*/ 230187 h 1150790"/>
              <a:gd name="connsiteX5" fmla="*/ 403829 w 724350"/>
              <a:gd name="connsiteY5" fmla="*/ 136771 h 1150790"/>
              <a:gd name="connsiteX6" fmla="*/ 384592 w 724350"/>
              <a:gd name="connsiteY6" fmla="*/ 71337 h 1150790"/>
              <a:gd name="connsiteX7" fmla="*/ 384519 w 724350"/>
              <a:gd name="connsiteY7" fmla="*/ 64997 h 1150790"/>
              <a:gd name="connsiteX8" fmla="*/ 398583 w 724350"/>
              <a:gd name="connsiteY8" fmla="*/ 36433 h 1150790"/>
              <a:gd name="connsiteX9" fmla="*/ 362149 w 724350"/>
              <a:gd name="connsiteY9" fmla="*/ 0 h 1150790"/>
              <a:gd name="connsiteX10" fmla="*/ 325716 w 724350"/>
              <a:gd name="connsiteY10" fmla="*/ 36433 h 1150790"/>
              <a:gd name="connsiteX11" fmla="*/ 337666 w 724350"/>
              <a:gd name="connsiteY11" fmla="*/ 63249 h 1150790"/>
              <a:gd name="connsiteX12" fmla="*/ 339269 w 724350"/>
              <a:gd name="connsiteY12" fmla="*/ 68786 h 1150790"/>
              <a:gd name="connsiteX13" fmla="*/ 326007 w 724350"/>
              <a:gd name="connsiteY13" fmla="*/ 118846 h 1150790"/>
              <a:gd name="connsiteX14" fmla="*/ 308592 w 724350"/>
              <a:gd name="connsiteY14" fmla="*/ 173715 h 1150790"/>
              <a:gd name="connsiteX15" fmla="*/ 292051 w 724350"/>
              <a:gd name="connsiteY15" fmla="*/ 226325 h 1150790"/>
              <a:gd name="connsiteX16" fmla="*/ 246145 w 724350"/>
              <a:gd name="connsiteY16" fmla="*/ 354133 h 1150790"/>
              <a:gd name="connsiteX17" fmla="*/ 198344 w 724350"/>
              <a:gd name="connsiteY17" fmla="*/ 465693 h 1150790"/>
              <a:gd name="connsiteX18" fmla="*/ 119793 w 724350"/>
              <a:gd name="connsiteY18" fmla="*/ 599768 h 1150790"/>
              <a:gd name="connsiteX19" fmla="*/ 12533 w 724350"/>
              <a:gd name="connsiteY19" fmla="*/ 711692 h 1150790"/>
              <a:gd name="connsiteX20" fmla="*/ 5538 w 724350"/>
              <a:gd name="connsiteY20" fmla="*/ 741130 h 1150790"/>
              <a:gd name="connsiteX21" fmla="*/ 43137 w 724350"/>
              <a:gd name="connsiteY21" fmla="*/ 831412 h 1150790"/>
              <a:gd name="connsiteX22" fmla="*/ 81465 w 724350"/>
              <a:gd name="connsiteY22" fmla="*/ 941004 h 1150790"/>
              <a:gd name="connsiteX23" fmla="*/ 114328 w 724350"/>
              <a:gd name="connsiteY23" fmla="*/ 1053729 h 1150790"/>
              <a:gd name="connsiteX24" fmla="*/ 134877 w 724350"/>
              <a:gd name="connsiteY24" fmla="*/ 1141971 h 1150790"/>
              <a:gd name="connsiteX25" fmla="*/ 146463 w 724350"/>
              <a:gd name="connsiteY25" fmla="*/ 1150788 h 1150790"/>
              <a:gd name="connsiteX26" fmla="*/ 294820 w 724350"/>
              <a:gd name="connsiteY26" fmla="*/ 1149695 h 1150790"/>
              <a:gd name="connsiteX27" fmla="*/ 349980 w 724350"/>
              <a:gd name="connsiteY27" fmla="*/ 1150569 h 1150790"/>
              <a:gd name="connsiteX28" fmla="*/ 434506 w 724350"/>
              <a:gd name="connsiteY28" fmla="*/ 1150132 h 1150790"/>
              <a:gd name="connsiteX29" fmla="*/ 561295 w 724350"/>
              <a:gd name="connsiteY29" fmla="*/ 1150569 h 1150790"/>
              <a:gd name="connsiteX30" fmla="*/ 581042 w 724350"/>
              <a:gd name="connsiteY30" fmla="*/ 1150569 h 1150790"/>
              <a:gd name="connsiteX31" fmla="*/ 587891 w 724350"/>
              <a:gd name="connsiteY31" fmla="*/ 1145177 h 1150790"/>
              <a:gd name="connsiteX32" fmla="*/ 592773 w 724350"/>
              <a:gd name="connsiteY32" fmla="*/ 1124046 h 1150790"/>
              <a:gd name="connsiteX33" fmla="*/ 615508 w 724350"/>
              <a:gd name="connsiteY33" fmla="*/ 1030339 h 1150790"/>
              <a:gd name="connsiteX34" fmla="*/ 645893 w 724350"/>
              <a:gd name="connsiteY34" fmla="*/ 928544 h 1150790"/>
              <a:gd name="connsiteX35" fmla="*/ 681598 w 724350"/>
              <a:gd name="connsiteY35" fmla="*/ 828425 h 1150790"/>
              <a:gd name="connsiteX36" fmla="*/ 723351 w 724350"/>
              <a:gd name="connsiteY36" fmla="*/ 728524 h 1150790"/>
              <a:gd name="connsiteX37" fmla="*/ 720509 w 724350"/>
              <a:gd name="connsiteY37" fmla="*/ 718687 h 115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4350" h="1150790">
                <a:moveTo>
                  <a:pt x="720509" y="718687"/>
                </a:moveTo>
                <a:cubicBezTo>
                  <a:pt x="693330" y="699304"/>
                  <a:pt x="668628" y="677153"/>
                  <a:pt x="646185" y="652378"/>
                </a:cubicBezTo>
                <a:cubicBezTo>
                  <a:pt x="613030" y="615653"/>
                  <a:pt x="585195" y="575212"/>
                  <a:pt x="560348" y="532512"/>
                </a:cubicBezTo>
                <a:cubicBezTo>
                  <a:pt x="535573" y="489885"/>
                  <a:pt x="514441" y="445436"/>
                  <a:pt x="495204" y="400112"/>
                </a:cubicBezTo>
                <a:cubicBezTo>
                  <a:pt x="471595" y="344515"/>
                  <a:pt x="451193" y="287679"/>
                  <a:pt x="432684" y="230187"/>
                </a:cubicBezTo>
                <a:cubicBezTo>
                  <a:pt x="422702" y="199145"/>
                  <a:pt x="413302" y="167958"/>
                  <a:pt x="403829" y="136771"/>
                </a:cubicBezTo>
                <a:cubicBezTo>
                  <a:pt x="397271" y="114984"/>
                  <a:pt x="391223" y="93124"/>
                  <a:pt x="384592" y="71337"/>
                </a:cubicBezTo>
                <a:cubicBezTo>
                  <a:pt x="383791" y="68786"/>
                  <a:pt x="383864" y="66819"/>
                  <a:pt x="384519" y="64997"/>
                </a:cubicBezTo>
                <a:cubicBezTo>
                  <a:pt x="392972" y="58294"/>
                  <a:pt x="398583" y="48092"/>
                  <a:pt x="398583" y="36433"/>
                </a:cubicBezTo>
                <a:cubicBezTo>
                  <a:pt x="398583" y="16322"/>
                  <a:pt x="382260" y="0"/>
                  <a:pt x="362149" y="0"/>
                </a:cubicBezTo>
                <a:cubicBezTo>
                  <a:pt x="342038" y="0"/>
                  <a:pt x="325716" y="16322"/>
                  <a:pt x="325716" y="36433"/>
                </a:cubicBezTo>
                <a:cubicBezTo>
                  <a:pt x="325716" y="47072"/>
                  <a:pt x="330379" y="56618"/>
                  <a:pt x="337666" y="63249"/>
                </a:cubicBezTo>
                <a:cubicBezTo>
                  <a:pt x="338832" y="65143"/>
                  <a:pt x="339633" y="67256"/>
                  <a:pt x="339269" y="68786"/>
                </a:cubicBezTo>
                <a:cubicBezTo>
                  <a:pt x="335261" y="85546"/>
                  <a:pt x="330889" y="102305"/>
                  <a:pt x="326007" y="118846"/>
                </a:cubicBezTo>
                <a:cubicBezTo>
                  <a:pt x="320542" y="137208"/>
                  <a:pt x="314421" y="155425"/>
                  <a:pt x="308592" y="173715"/>
                </a:cubicBezTo>
                <a:cubicBezTo>
                  <a:pt x="303054" y="191276"/>
                  <a:pt x="298099" y="208982"/>
                  <a:pt x="292051" y="226325"/>
                </a:cubicBezTo>
                <a:cubicBezTo>
                  <a:pt x="277113" y="269025"/>
                  <a:pt x="262540" y="311943"/>
                  <a:pt x="246145" y="354133"/>
                </a:cubicBezTo>
                <a:cubicBezTo>
                  <a:pt x="231498" y="391806"/>
                  <a:pt x="215541" y="429041"/>
                  <a:pt x="198344" y="465693"/>
                </a:cubicBezTo>
                <a:cubicBezTo>
                  <a:pt x="176338" y="512692"/>
                  <a:pt x="150325" y="557578"/>
                  <a:pt x="119793" y="599768"/>
                </a:cubicBezTo>
                <a:cubicBezTo>
                  <a:pt x="89189" y="642031"/>
                  <a:pt x="54577" y="680432"/>
                  <a:pt x="12533" y="711692"/>
                </a:cubicBezTo>
                <a:cubicBezTo>
                  <a:pt x="-3206" y="723350"/>
                  <a:pt x="-2405" y="723132"/>
                  <a:pt x="5538" y="741130"/>
                </a:cubicBezTo>
                <a:cubicBezTo>
                  <a:pt x="18727" y="770932"/>
                  <a:pt x="31624" y="800954"/>
                  <a:pt x="43137" y="831412"/>
                </a:cubicBezTo>
                <a:cubicBezTo>
                  <a:pt x="56836" y="867627"/>
                  <a:pt x="69661" y="904133"/>
                  <a:pt x="81465" y="941004"/>
                </a:cubicBezTo>
                <a:cubicBezTo>
                  <a:pt x="93415" y="978239"/>
                  <a:pt x="104127" y="1015911"/>
                  <a:pt x="114328" y="1053729"/>
                </a:cubicBezTo>
                <a:cubicBezTo>
                  <a:pt x="122125" y="1082876"/>
                  <a:pt x="128537" y="1112460"/>
                  <a:pt x="134877" y="1141971"/>
                </a:cubicBezTo>
                <a:cubicBezTo>
                  <a:pt x="136480" y="1149258"/>
                  <a:pt x="139686" y="1150861"/>
                  <a:pt x="146463" y="1150788"/>
                </a:cubicBezTo>
                <a:cubicBezTo>
                  <a:pt x="195939" y="1150205"/>
                  <a:pt x="245343" y="1149841"/>
                  <a:pt x="294820" y="1149695"/>
                </a:cubicBezTo>
                <a:cubicBezTo>
                  <a:pt x="313182" y="1149695"/>
                  <a:pt x="331545" y="1150569"/>
                  <a:pt x="349980" y="1150569"/>
                </a:cubicBezTo>
                <a:cubicBezTo>
                  <a:pt x="378180" y="1150569"/>
                  <a:pt x="406307" y="1150132"/>
                  <a:pt x="434506" y="1150132"/>
                </a:cubicBezTo>
                <a:cubicBezTo>
                  <a:pt x="476769" y="1150132"/>
                  <a:pt x="519032" y="1150424"/>
                  <a:pt x="561295" y="1150569"/>
                </a:cubicBezTo>
                <a:cubicBezTo>
                  <a:pt x="567853" y="1150569"/>
                  <a:pt x="574411" y="1150569"/>
                  <a:pt x="581042" y="1150569"/>
                </a:cubicBezTo>
                <a:cubicBezTo>
                  <a:pt x="584831" y="1150569"/>
                  <a:pt x="587090" y="1149258"/>
                  <a:pt x="587891" y="1145177"/>
                </a:cubicBezTo>
                <a:cubicBezTo>
                  <a:pt x="589276" y="1138109"/>
                  <a:pt x="591097" y="1131114"/>
                  <a:pt x="592773" y="1124046"/>
                </a:cubicBezTo>
                <a:cubicBezTo>
                  <a:pt x="600279" y="1092786"/>
                  <a:pt x="607128" y="1061307"/>
                  <a:pt x="615508" y="1030339"/>
                </a:cubicBezTo>
                <a:cubicBezTo>
                  <a:pt x="624835" y="996164"/>
                  <a:pt x="634891" y="962208"/>
                  <a:pt x="645893" y="928544"/>
                </a:cubicBezTo>
                <a:cubicBezTo>
                  <a:pt x="656896" y="894879"/>
                  <a:pt x="668774" y="861433"/>
                  <a:pt x="681598" y="828425"/>
                </a:cubicBezTo>
                <a:cubicBezTo>
                  <a:pt x="694642" y="794760"/>
                  <a:pt x="709288" y="761751"/>
                  <a:pt x="723351" y="728524"/>
                </a:cubicBezTo>
                <a:cubicBezTo>
                  <a:pt x="725173" y="724225"/>
                  <a:pt x="724663" y="721674"/>
                  <a:pt x="720509" y="718687"/>
                </a:cubicBezTo>
                <a:close/>
              </a:path>
            </a:pathLst>
          </a:custGeom>
          <a:solidFill>
            <a:schemeClr val="accent1">
              <a:alpha val="80000"/>
            </a:schemeClr>
          </a:solidFill>
          <a:ln w="6888" cap="flat">
            <a:noFill/>
            <a:prstDash val="solid"/>
            <a:miter/>
          </a:ln>
        </p:spPr>
        <p:txBody>
          <a:bodyPr rtlCol="0" anchor="ctr"/>
          <a:lstStyle/>
          <a:p>
            <a:endParaRPr lang="zh-CN" altLang="en-US" sz="1350"/>
          </a:p>
        </p:txBody>
      </p:sp>
      <p:sp>
        <p:nvSpPr>
          <p:cNvPr id="30" name="任意多边形: 形状 29"/>
          <p:cNvSpPr/>
          <p:nvPr userDrawn="1">
            <p:custDataLst>
              <p:tags r:id="rId20"/>
            </p:custDataLst>
          </p:nvPr>
        </p:nvSpPr>
        <p:spPr>
          <a:xfrm>
            <a:off x="7697594" y="1857539"/>
            <a:ext cx="268614" cy="807122"/>
          </a:xfrm>
          <a:custGeom>
            <a:avLst/>
            <a:gdLst>
              <a:gd name="connsiteX0" fmla="*/ 0 w 386799"/>
              <a:gd name="connsiteY0" fmla="*/ 0 h 1162241"/>
              <a:gd name="connsiteX1" fmla="*/ 20839 w 386799"/>
              <a:gd name="connsiteY1" fmla="*/ 0 h 1162241"/>
              <a:gd name="connsiteX2" fmla="*/ 40640 w 386799"/>
              <a:gd name="connsiteY2" fmla="*/ 67352 h 1162241"/>
              <a:gd name="connsiteX3" fmla="*/ 71803 w 386799"/>
              <a:gd name="connsiteY3" fmla="*/ 168240 h 1162241"/>
              <a:gd name="connsiteX4" fmla="*/ 139324 w 386799"/>
              <a:gd name="connsiteY4" fmla="*/ 351757 h 1162241"/>
              <a:gd name="connsiteX5" fmla="*/ 209678 w 386799"/>
              <a:gd name="connsiteY5" fmla="*/ 494747 h 1162241"/>
              <a:gd name="connsiteX6" fmla="*/ 302381 w 386799"/>
              <a:gd name="connsiteY6" fmla="*/ 624201 h 1162241"/>
              <a:gd name="connsiteX7" fmla="*/ 382650 w 386799"/>
              <a:gd name="connsiteY7" fmla="*/ 695814 h 1162241"/>
              <a:gd name="connsiteX8" fmla="*/ 385720 w 386799"/>
              <a:gd name="connsiteY8" fmla="*/ 706437 h 1162241"/>
              <a:gd name="connsiteX9" fmla="*/ 340627 w 386799"/>
              <a:gd name="connsiteY9" fmla="*/ 814329 h 1162241"/>
              <a:gd name="connsiteX10" fmla="*/ 302066 w 386799"/>
              <a:gd name="connsiteY10" fmla="*/ 922456 h 1162241"/>
              <a:gd name="connsiteX11" fmla="*/ 269250 w 386799"/>
              <a:gd name="connsiteY11" fmla="*/ 1032394 h 1162241"/>
              <a:gd name="connsiteX12" fmla="*/ 244697 w 386799"/>
              <a:gd name="connsiteY12" fmla="*/ 1133596 h 1162241"/>
              <a:gd name="connsiteX13" fmla="*/ 239425 w 386799"/>
              <a:gd name="connsiteY13" fmla="*/ 1156418 h 1162241"/>
              <a:gd name="connsiteX14" fmla="*/ 232027 w 386799"/>
              <a:gd name="connsiteY14" fmla="*/ 1162241 h 1162241"/>
              <a:gd name="connsiteX15" fmla="*/ 210701 w 386799"/>
              <a:gd name="connsiteY15" fmla="*/ 1162241 h 1162241"/>
              <a:gd name="connsiteX16" fmla="*/ 73770 w 386799"/>
              <a:gd name="connsiteY16" fmla="*/ 1161769 h 1162241"/>
              <a:gd name="connsiteX17" fmla="*/ 0 w 386799"/>
              <a:gd name="connsiteY17" fmla="*/ 1162151 h 1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799" h="1162241">
                <a:moveTo>
                  <a:pt x="0" y="0"/>
                </a:moveTo>
                <a:lnTo>
                  <a:pt x="20839" y="0"/>
                </a:lnTo>
                <a:lnTo>
                  <a:pt x="40640" y="67352"/>
                </a:lnTo>
                <a:cubicBezTo>
                  <a:pt x="50870" y="101034"/>
                  <a:pt x="61022" y="134715"/>
                  <a:pt x="71803" y="168240"/>
                </a:cubicBezTo>
                <a:cubicBezTo>
                  <a:pt x="91792" y="230330"/>
                  <a:pt x="113826" y="291713"/>
                  <a:pt x="139324" y="351757"/>
                </a:cubicBezTo>
                <a:cubicBezTo>
                  <a:pt x="160099" y="400706"/>
                  <a:pt x="182921" y="448710"/>
                  <a:pt x="209678" y="494747"/>
                </a:cubicBezTo>
                <a:cubicBezTo>
                  <a:pt x="236513" y="540862"/>
                  <a:pt x="266574" y="584538"/>
                  <a:pt x="302381" y="624201"/>
                </a:cubicBezTo>
                <a:cubicBezTo>
                  <a:pt x="326619" y="650957"/>
                  <a:pt x="353297" y="674881"/>
                  <a:pt x="382650" y="695814"/>
                </a:cubicBezTo>
                <a:cubicBezTo>
                  <a:pt x="387136" y="699040"/>
                  <a:pt x="387687" y="701794"/>
                  <a:pt x="385720" y="706437"/>
                </a:cubicBezTo>
                <a:cubicBezTo>
                  <a:pt x="370531" y="742323"/>
                  <a:pt x="354714" y="777972"/>
                  <a:pt x="340627" y="814329"/>
                </a:cubicBezTo>
                <a:cubicBezTo>
                  <a:pt x="326777" y="849978"/>
                  <a:pt x="313949" y="886099"/>
                  <a:pt x="302066" y="922456"/>
                </a:cubicBezTo>
                <a:cubicBezTo>
                  <a:pt x="290183" y="958814"/>
                  <a:pt x="279323" y="995486"/>
                  <a:pt x="269250" y="1032394"/>
                </a:cubicBezTo>
                <a:cubicBezTo>
                  <a:pt x="260200" y="1065839"/>
                  <a:pt x="252803" y="1099836"/>
                  <a:pt x="244697" y="1133596"/>
                </a:cubicBezTo>
                <a:cubicBezTo>
                  <a:pt x="242887" y="1141229"/>
                  <a:pt x="240920" y="1148784"/>
                  <a:pt x="239425" y="1156418"/>
                </a:cubicBezTo>
                <a:cubicBezTo>
                  <a:pt x="238559" y="1160825"/>
                  <a:pt x="236119" y="1162241"/>
                  <a:pt x="232027" y="1162241"/>
                </a:cubicBezTo>
                <a:cubicBezTo>
                  <a:pt x="224866" y="1162241"/>
                  <a:pt x="217783" y="1162241"/>
                  <a:pt x="210701" y="1162241"/>
                </a:cubicBezTo>
                <a:cubicBezTo>
                  <a:pt x="165057" y="1162084"/>
                  <a:pt x="119414" y="1161769"/>
                  <a:pt x="73770" y="1161769"/>
                </a:cubicBezTo>
                <a:lnTo>
                  <a:pt x="0" y="1162151"/>
                </a:lnTo>
                <a:close/>
              </a:path>
            </a:pathLst>
          </a:custGeom>
          <a:gradFill>
            <a:gsLst>
              <a:gs pos="0">
                <a:schemeClr val="accent1">
                  <a:lumMod val="20000"/>
                  <a:lumOff val="80000"/>
                </a:schemeClr>
              </a:gs>
              <a:gs pos="97000">
                <a:schemeClr val="accent1">
                  <a:lumMod val="20000"/>
                  <a:lumOff val="80000"/>
                  <a:alpha val="0"/>
                </a:schemeClr>
              </a:gs>
            </a:gsLst>
            <a:lin ang="5400000" scaled="1"/>
          </a:gradFill>
          <a:ln w="7439" cap="flat">
            <a:noFill/>
            <a:prstDash val="solid"/>
            <a:miter/>
          </a:ln>
        </p:spPr>
        <p:txBody>
          <a:bodyPr rtlCol="0" anchor="ctr"/>
          <a:lstStyle/>
          <a:p>
            <a:endParaRPr lang="zh-CN" altLang="en-US" sz="1350"/>
          </a:p>
        </p:txBody>
      </p:sp>
      <p:sp>
        <p:nvSpPr>
          <p:cNvPr id="31" name="任意多边形: 形状 30"/>
          <p:cNvSpPr/>
          <p:nvPr userDrawn="1">
            <p:custDataLst>
              <p:tags r:id="rId21"/>
            </p:custDataLst>
          </p:nvPr>
        </p:nvSpPr>
        <p:spPr>
          <a:xfrm>
            <a:off x="7643570" y="1853541"/>
            <a:ext cx="99827" cy="627704"/>
          </a:xfrm>
          <a:custGeom>
            <a:avLst/>
            <a:gdLst>
              <a:gd name="connsiteX0" fmla="*/ 57652 w 143749"/>
              <a:gd name="connsiteY0" fmla="*/ 0 h 903882"/>
              <a:gd name="connsiteX1" fmla="*/ 72375 w 143749"/>
              <a:gd name="connsiteY1" fmla="*/ 6098 h 903882"/>
              <a:gd name="connsiteX2" fmla="*/ 85898 w 143749"/>
              <a:gd name="connsiteY2" fmla="*/ 497 h 903882"/>
              <a:gd name="connsiteX3" fmla="*/ 85898 w 143749"/>
              <a:gd name="connsiteY3" fmla="*/ 87021 h 903882"/>
              <a:gd name="connsiteX4" fmla="*/ 85898 w 143749"/>
              <a:gd name="connsiteY4" fmla="*/ 575700 h 903882"/>
              <a:gd name="connsiteX5" fmla="*/ 85820 w 143749"/>
              <a:gd name="connsiteY5" fmla="*/ 753683 h 903882"/>
              <a:gd name="connsiteX6" fmla="*/ 93017 w 143749"/>
              <a:gd name="connsiteY6" fmla="*/ 764284 h 903882"/>
              <a:gd name="connsiteX7" fmla="*/ 130161 w 143749"/>
              <a:gd name="connsiteY7" fmla="*/ 791137 h 903882"/>
              <a:gd name="connsiteX8" fmla="*/ 143626 w 143749"/>
              <a:gd name="connsiteY8" fmla="*/ 834317 h 903882"/>
              <a:gd name="connsiteX9" fmla="*/ 59742 w 143749"/>
              <a:gd name="connsiteY9" fmla="*/ 902802 h 903882"/>
              <a:gd name="connsiteX10" fmla="*/ 2 w 143749"/>
              <a:gd name="connsiteY10" fmla="*/ 830835 h 903882"/>
              <a:gd name="connsiteX11" fmla="*/ 50069 w 143749"/>
              <a:gd name="connsiteY11" fmla="*/ 764517 h 903882"/>
              <a:gd name="connsiteX12" fmla="*/ 57962 w 143749"/>
              <a:gd name="connsiteY12" fmla="*/ 753683 h 903882"/>
              <a:gd name="connsiteX13" fmla="*/ 57807 w 143749"/>
              <a:gd name="connsiteY13" fmla="*/ 556818 h 903882"/>
              <a:gd name="connsiteX14" fmla="*/ 57498 w 143749"/>
              <a:gd name="connsiteY14" fmla="*/ 61175 h 903882"/>
              <a:gd name="connsiteX15" fmla="*/ 57652 w 143749"/>
              <a:gd name="connsiteY15" fmla="*/ 0 h 90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49" h="903882">
                <a:moveTo>
                  <a:pt x="57652" y="0"/>
                </a:moveTo>
                <a:lnTo>
                  <a:pt x="72375" y="6098"/>
                </a:lnTo>
                <a:lnTo>
                  <a:pt x="85898" y="497"/>
                </a:lnTo>
                <a:lnTo>
                  <a:pt x="85898" y="87021"/>
                </a:lnTo>
                <a:cubicBezTo>
                  <a:pt x="85898" y="249914"/>
                  <a:pt x="85898" y="412807"/>
                  <a:pt x="85898" y="575700"/>
                </a:cubicBezTo>
                <a:cubicBezTo>
                  <a:pt x="85898" y="634976"/>
                  <a:pt x="85975" y="694329"/>
                  <a:pt x="85820" y="753683"/>
                </a:cubicBezTo>
                <a:cubicBezTo>
                  <a:pt x="85820" y="759332"/>
                  <a:pt x="87058" y="762505"/>
                  <a:pt x="93017" y="764284"/>
                </a:cubicBezTo>
                <a:cubicBezTo>
                  <a:pt x="108339" y="768928"/>
                  <a:pt x="120720" y="778059"/>
                  <a:pt x="130161" y="791137"/>
                </a:cubicBezTo>
                <a:cubicBezTo>
                  <a:pt x="139447" y="804060"/>
                  <a:pt x="144632" y="818763"/>
                  <a:pt x="143626" y="834317"/>
                </a:cubicBezTo>
                <a:cubicBezTo>
                  <a:pt x="140763" y="879896"/>
                  <a:pt x="101993" y="910076"/>
                  <a:pt x="59742" y="902802"/>
                </a:cubicBezTo>
                <a:cubicBezTo>
                  <a:pt x="24842" y="896843"/>
                  <a:pt x="-231" y="866973"/>
                  <a:pt x="2" y="830835"/>
                </a:cubicBezTo>
                <a:cubicBezTo>
                  <a:pt x="234" y="800036"/>
                  <a:pt x="20586" y="774499"/>
                  <a:pt x="50069" y="764517"/>
                </a:cubicBezTo>
                <a:cubicBezTo>
                  <a:pt x="55795" y="762582"/>
                  <a:pt x="57962" y="759951"/>
                  <a:pt x="57962" y="753683"/>
                </a:cubicBezTo>
                <a:cubicBezTo>
                  <a:pt x="57807" y="688061"/>
                  <a:pt x="57807" y="622440"/>
                  <a:pt x="57807" y="556818"/>
                </a:cubicBezTo>
                <a:cubicBezTo>
                  <a:pt x="57730" y="391604"/>
                  <a:pt x="57498" y="226389"/>
                  <a:pt x="57498" y="61175"/>
                </a:cubicBezTo>
                <a:lnTo>
                  <a:pt x="57652"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32" name="椭圆 31"/>
          <p:cNvSpPr/>
          <p:nvPr userDrawn="1">
            <p:custDataLst>
              <p:tags r:id="rId22"/>
            </p:custDataLst>
          </p:nvPr>
        </p:nvSpPr>
        <p:spPr>
          <a:xfrm>
            <a:off x="7666802" y="1813754"/>
            <a:ext cx="52259" cy="52259"/>
          </a:xfrm>
          <a:prstGeom prst="ellipse">
            <a:avLst/>
          </a:prstGeom>
          <a:solidFill>
            <a:schemeClr val="accent1"/>
          </a:solidFill>
          <a:ln w="7439" cap="flat">
            <a:noFill/>
            <a:prstDash val="solid"/>
            <a:miter/>
          </a:ln>
        </p:spPr>
        <p:txBody>
          <a:bodyPr rtlCol="0" anchor="ctr"/>
          <a:lstStyle/>
          <a:p>
            <a:endParaRPr lang="zh-CN" altLang="en-US" sz="1350">
              <a:solidFill>
                <a:schemeClr val="tx1"/>
              </a:solidFill>
            </a:endParaRPr>
          </a:p>
        </p:txBody>
      </p:sp>
      <p:sp>
        <p:nvSpPr>
          <p:cNvPr id="33" name="梯形 32"/>
          <p:cNvSpPr/>
          <p:nvPr userDrawn="1">
            <p:custDataLst>
              <p:tags r:id="rId23"/>
            </p:custDataLst>
          </p:nvPr>
        </p:nvSpPr>
        <p:spPr>
          <a:xfrm>
            <a:off x="7456127" y="2690457"/>
            <a:ext cx="474604" cy="377768"/>
          </a:xfrm>
          <a:prstGeom prst="trapezoid">
            <a:avLst>
              <a:gd name="adj" fmla="val 20185"/>
            </a:avLst>
          </a:prstGeom>
          <a:gradFill>
            <a:gsLst>
              <a:gs pos="13000">
                <a:schemeClr val="accent2">
                  <a:lumMod val="75000"/>
                </a:schemeClr>
              </a:gs>
              <a:gs pos="100000">
                <a:schemeClr val="accent2">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4" name="矩形: 圆角 33"/>
          <p:cNvSpPr/>
          <p:nvPr userDrawn="1">
            <p:custDataLst>
              <p:tags r:id="rId24"/>
            </p:custDataLst>
          </p:nvPr>
        </p:nvSpPr>
        <p:spPr>
          <a:xfrm>
            <a:off x="7505926" y="2657433"/>
            <a:ext cx="375005" cy="37891"/>
          </a:xfrm>
          <a:prstGeom prst="roundRect">
            <a:avLst>
              <a:gd name="adj" fmla="val 50000"/>
            </a:avLst>
          </a:prstGeom>
          <a:solidFill>
            <a:schemeClr val="accent2">
              <a:lumMod val="50000"/>
            </a:schemeClr>
          </a:solidFill>
          <a:ln w="7439" cap="flat">
            <a:noFill/>
            <a:prstDash val="solid"/>
            <a:miter/>
          </a:ln>
        </p:spPr>
        <p:txBody>
          <a:bodyPr rtlCol="0" anchor="ctr"/>
          <a:lstStyle/>
          <a:p>
            <a:endParaRPr lang="zh-CN" altLang="en-US" sz="1350"/>
          </a:p>
        </p:txBody>
      </p:sp>
      <p:sp>
        <p:nvSpPr>
          <p:cNvPr id="35" name="任意多边形: 形状 34"/>
          <p:cNvSpPr/>
          <p:nvPr userDrawn="1">
            <p:custDataLst>
              <p:tags r:id="rId25"/>
            </p:custDataLst>
          </p:nvPr>
        </p:nvSpPr>
        <p:spPr>
          <a:xfrm>
            <a:off x="7222235" y="3203216"/>
            <a:ext cx="938521" cy="2606948"/>
          </a:xfrm>
          <a:custGeom>
            <a:avLst/>
            <a:gdLst>
              <a:gd name="connsiteX0" fmla="*/ 1251361 w 1251361"/>
              <a:gd name="connsiteY0" fmla="*/ 3728451 h 3728450"/>
              <a:gd name="connsiteX1" fmla="*/ 0 w 1251361"/>
              <a:gd name="connsiteY1" fmla="*/ 3728451 h 3728450"/>
              <a:gd name="connsiteX2" fmla="*/ 251533 w 1251361"/>
              <a:gd name="connsiteY2" fmla="*/ 0 h 3728450"/>
              <a:gd name="connsiteX3" fmla="*/ 999828 w 1251361"/>
              <a:gd name="connsiteY3" fmla="*/ 0 h 3728450"/>
              <a:gd name="connsiteX4" fmla="*/ 1251361 w 1251361"/>
              <a:gd name="connsiteY4" fmla="*/ 3728451 h 372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361" h="3728450">
                <a:moveTo>
                  <a:pt x="1251361" y="3728451"/>
                </a:moveTo>
                <a:lnTo>
                  <a:pt x="0" y="3728451"/>
                </a:lnTo>
                <a:lnTo>
                  <a:pt x="251533" y="0"/>
                </a:lnTo>
                <a:lnTo>
                  <a:pt x="999828" y="0"/>
                </a:lnTo>
                <a:lnTo>
                  <a:pt x="1251361" y="3728451"/>
                </a:lnTo>
                <a:close/>
              </a:path>
            </a:pathLst>
          </a:custGeom>
          <a:gradFill>
            <a:gsLst>
              <a:gs pos="13000">
                <a:schemeClr val="accent1"/>
              </a:gs>
              <a:gs pos="100000">
                <a:schemeClr val="accent1">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6" name="任意多边形: 形状 35"/>
          <p:cNvSpPr/>
          <p:nvPr userDrawn="1">
            <p:custDataLst>
              <p:tags r:id="rId26"/>
            </p:custDataLst>
          </p:nvPr>
        </p:nvSpPr>
        <p:spPr>
          <a:xfrm>
            <a:off x="7363133" y="2951202"/>
            <a:ext cx="656729" cy="3049548"/>
          </a:xfrm>
          <a:custGeom>
            <a:avLst/>
            <a:gdLst>
              <a:gd name="connsiteX0" fmla="*/ 260186 w 875639"/>
              <a:gd name="connsiteY0" fmla="*/ 0 h 4066064"/>
              <a:gd name="connsiteX1" fmla="*/ 615613 w 875639"/>
              <a:gd name="connsiteY1" fmla="*/ 0 h 4066064"/>
              <a:gd name="connsiteX2" fmla="*/ 875639 w 875639"/>
              <a:gd name="connsiteY2" fmla="*/ 4066064 h 4066064"/>
              <a:gd name="connsiteX3" fmla="*/ 0 w 875639"/>
              <a:gd name="connsiteY3" fmla="*/ 4066064 h 4066064"/>
            </a:gdLst>
            <a:ahLst/>
            <a:cxnLst>
              <a:cxn ang="0">
                <a:pos x="connsiteX0" y="connsiteY0"/>
              </a:cxn>
              <a:cxn ang="0">
                <a:pos x="connsiteX1" y="connsiteY1"/>
              </a:cxn>
              <a:cxn ang="0">
                <a:pos x="connsiteX2" y="connsiteY2"/>
              </a:cxn>
              <a:cxn ang="0">
                <a:pos x="connsiteX3" y="connsiteY3"/>
              </a:cxn>
            </a:cxnLst>
            <a:rect l="l" t="t" r="r" b="b"/>
            <a:pathLst>
              <a:path w="875639" h="4066064">
                <a:moveTo>
                  <a:pt x="260186" y="0"/>
                </a:moveTo>
                <a:lnTo>
                  <a:pt x="615613" y="0"/>
                </a:lnTo>
                <a:lnTo>
                  <a:pt x="875639" y="4066064"/>
                </a:lnTo>
                <a:lnTo>
                  <a:pt x="0" y="4066064"/>
                </a:lnTo>
                <a:close/>
              </a:path>
            </a:pathLst>
          </a:custGeom>
          <a:gradFill>
            <a:gsLst>
              <a:gs pos="20000">
                <a:schemeClr val="accent2"/>
              </a:gs>
              <a:gs pos="100000">
                <a:schemeClr val="accent2">
                  <a:alpha val="26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7" name="任意多边形: 形状 36"/>
          <p:cNvSpPr/>
          <p:nvPr userDrawn="1">
            <p:custDataLst>
              <p:tags r:id="rId27"/>
            </p:custDataLst>
          </p:nvPr>
        </p:nvSpPr>
        <p:spPr>
          <a:xfrm>
            <a:off x="7639834" y="3767564"/>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8" name="任意多边形: 形状 37"/>
          <p:cNvSpPr/>
          <p:nvPr userDrawn="1">
            <p:custDataLst>
              <p:tags r:id="rId28"/>
            </p:custDataLst>
          </p:nvPr>
        </p:nvSpPr>
        <p:spPr>
          <a:xfrm>
            <a:off x="7639834" y="4091831"/>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9" name="任意多边形: 形状 38"/>
          <p:cNvSpPr/>
          <p:nvPr userDrawn="1">
            <p:custDataLst>
              <p:tags r:id="rId29"/>
            </p:custDataLst>
          </p:nvPr>
        </p:nvSpPr>
        <p:spPr>
          <a:xfrm>
            <a:off x="7639834" y="4416096"/>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40" name="任意多边形: 形状 39"/>
          <p:cNvSpPr/>
          <p:nvPr userDrawn="1">
            <p:custDataLst>
              <p:tags r:id="rId30"/>
            </p:custDataLst>
          </p:nvPr>
        </p:nvSpPr>
        <p:spPr>
          <a:xfrm>
            <a:off x="7588388" y="5402204"/>
            <a:ext cx="187923" cy="346403"/>
          </a:xfrm>
          <a:custGeom>
            <a:avLst/>
            <a:gdLst>
              <a:gd name="connsiteX0" fmla="*/ 142970 w 286076"/>
              <a:gd name="connsiteY0" fmla="*/ 0 h 527329"/>
              <a:gd name="connsiteX1" fmla="*/ 142970 w 286076"/>
              <a:gd name="connsiteY1" fmla="*/ 0 h 527329"/>
              <a:gd name="connsiteX2" fmla="*/ 286076 w 286076"/>
              <a:gd name="connsiteY2" fmla="*/ 143106 h 527329"/>
              <a:gd name="connsiteX3" fmla="*/ 286076 w 286076"/>
              <a:gd name="connsiteY3" fmla="*/ 527329 h 527329"/>
              <a:gd name="connsiteX4" fmla="*/ 0 w 286076"/>
              <a:gd name="connsiteY4" fmla="*/ 527329 h 527329"/>
              <a:gd name="connsiteX5" fmla="*/ 0 w 286076"/>
              <a:gd name="connsiteY5" fmla="*/ 143106 h 527329"/>
              <a:gd name="connsiteX6" fmla="*/ 143107 w 286076"/>
              <a:gd name="connsiteY6" fmla="*/ 0 h 52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076" h="527329">
                <a:moveTo>
                  <a:pt x="142970" y="0"/>
                </a:moveTo>
                <a:lnTo>
                  <a:pt x="142970" y="0"/>
                </a:lnTo>
                <a:cubicBezTo>
                  <a:pt x="221925" y="0"/>
                  <a:pt x="286076" y="64151"/>
                  <a:pt x="286076" y="143106"/>
                </a:cubicBezTo>
                <a:lnTo>
                  <a:pt x="286076" y="527329"/>
                </a:lnTo>
                <a:lnTo>
                  <a:pt x="0" y="527329"/>
                </a:lnTo>
                <a:lnTo>
                  <a:pt x="0" y="143106"/>
                </a:lnTo>
                <a:cubicBezTo>
                  <a:pt x="0" y="64151"/>
                  <a:pt x="64151" y="0"/>
                  <a:pt x="143107" y="0"/>
                </a:cubicBezTo>
                <a:close/>
              </a:path>
            </a:pathLst>
          </a:custGeom>
          <a:gradFill>
            <a:gsLst>
              <a:gs pos="0">
                <a:schemeClr val="accent2">
                  <a:lumMod val="50000"/>
                </a:schemeClr>
              </a:gs>
              <a:gs pos="97000">
                <a:schemeClr val="accent2">
                  <a:lumMod val="75000"/>
                  <a:alpha val="56000"/>
                </a:schemeClr>
              </a:gs>
            </a:gsLst>
            <a:lin ang="5400000" scaled="1"/>
          </a:gradFill>
          <a:ln w="7439" cap="flat">
            <a:noFill/>
            <a:prstDash val="solid"/>
            <a:miter/>
          </a:ln>
        </p:spPr>
        <p:txBody>
          <a:bodyPr rtlCol="0" anchor="ctr"/>
          <a:lstStyle/>
          <a:p>
            <a:endParaRPr lang="zh-CN" altLang="en-US" sz="1350"/>
          </a:p>
        </p:txBody>
      </p:sp>
      <p:sp>
        <p:nvSpPr>
          <p:cNvPr id="41" name="任意多边形: 形状 40"/>
          <p:cNvSpPr/>
          <p:nvPr userDrawn="1">
            <p:custDataLst>
              <p:tags r:id="rId31"/>
            </p:custDataLst>
          </p:nvPr>
        </p:nvSpPr>
        <p:spPr>
          <a:xfrm>
            <a:off x="7370688" y="2796887"/>
            <a:ext cx="629279" cy="223502"/>
          </a:xfrm>
          <a:custGeom>
            <a:avLst/>
            <a:gdLst>
              <a:gd name="connsiteX0" fmla="*/ 702923 w 839038"/>
              <a:gd name="connsiteY0" fmla="*/ 69086 h 298002"/>
              <a:gd name="connsiteX1" fmla="*/ 702923 w 839038"/>
              <a:gd name="connsiteY1" fmla="*/ 153250 h 298002"/>
              <a:gd name="connsiteX2" fmla="*/ 816284 w 839038"/>
              <a:gd name="connsiteY2" fmla="*/ 153250 h 298002"/>
              <a:gd name="connsiteX3" fmla="*/ 816284 w 839038"/>
              <a:gd name="connsiteY3" fmla="*/ 69086 h 298002"/>
              <a:gd name="connsiteX4" fmla="*/ 566944 w 839038"/>
              <a:gd name="connsiteY4" fmla="*/ 69086 h 298002"/>
              <a:gd name="connsiteX5" fmla="*/ 566944 w 839038"/>
              <a:gd name="connsiteY5" fmla="*/ 153250 h 298002"/>
              <a:gd name="connsiteX6" fmla="*/ 680305 w 839038"/>
              <a:gd name="connsiteY6" fmla="*/ 153250 h 298002"/>
              <a:gd name="connsiteX7" fmla="*/ 680305 w 839038"/>
              <a:gd name="connsiteY7" fmla="*/ 69086 h 298002"/>
              <a:gd name="connsiteX8" fmla="*/ 430828 w 839038"/>
              <a:gd name="connsiteY8" fmla="*/ 69086 h 298002"/>
              <a:gd name="connsiteX9" fmla="*/ 430828 w 839038"/>
              <a:gd name="connsiteY9" fmla="*/ 153250 h 298002"/>
              <a:gd name="connsiteX10" fmla="*/ 544189 w 839038"/>
              <a:gd name="connsiteY10" fmla="*/ 153250 h 298002"/>
              <a:gd name="connsiteX11" fmla="*/ 544189 w 839038"/>
              <a:gd name="connsiteY11" fmla="*/ 69086 h 298002"/>
              <a:gd name="connsiteX12" fmla="*/ 294712 w 839038"/>
              <a:gd name="connsiteY12" fmla="*/ 69086 h 298002"/>
              <a:gd name="connsiteX13" fmla="*/ 294712 w 839038"/>
              <a:gd name="connsiteY13" fmla="*/ 153250 h 298002"/>
              <a:gd name="connsiteX14" fmla="*/ 408073 w 839038"/>
              <a:gd name="connsiteY14" fmla="*/ 153250 h 298002"/>
              <a:gd name="connsiteX15" fmla="*/ 408073 w 839038"/>
              <a:gd name="connsiteY15" fmla="*/ 69086 h 298002"/>
              <a:gd name="connsiteX16" fmla="*/ 158733 w 839038"/>
              <a:gd name="connsiteY16" fmla="*/ 69086 h 298002"/>
              <a:gd name="connsiteX17" fmla="*/ 158733 w 839038"/>
              <a:gd name="connsiteY17" fmla="*/ 153250 h 298002"/>
              <a:gd name="connsiteX18" fmla="*/ 272095 w 839038"/>
              <a:gd name="connsiteY18" fmla="*/ 153250 h 298002"/>
              <a:gd name="connsiteX19" fmla="*/ 272095 w 839038"/>
              <a:gd name="connsiteY19" fmla="*/ 69086 h 298002"/>
              <a:gd name="connsiteX20" fmla="*/ 22617 w 839038"/>
              <a:gd name="connsiteY20" fmla="*/ 69086 h 298002"/>
              <a:gd name="connsiteX21" fmla="*/ 22617 w 839038"/>
              <a:gd name="connsiteY21" fmla="*/ 153250 h 298002"/>
              <a:gd name="connsiteX22" fmla="*/ 135979 w 839038"/>
              <a:gd name="connsiteY22" fmla="*/ 153250 h 298002"/>
              <a:gd name="connsiteX23" fmla="*/ 135979 w 839038"/>
              <a:gd name="connsiteY23" fmla="*/ 69086 h 298002"/>
              <a:gd name="connsiteX24" fmla="*/ 0 w 839038"/>
              <a:gd name="connsiteY24" fmla="*/ 0 h 298002"/>
              <a:gd name="connsiteX25" fmla="*/ 22617 w 839038"/>
              <a:gd name="connsiteY25" fmla="*/ 0 h 298002"/>
              <a:gd name="connsiteX26" fmla="*/ 22617 w 839038"/>
              <a:gd name="connsiteY26" fmla="*/ 47291 h 298002"/>
              <a:gd name="connsiteX27" fmla="*/ 135979 w 839038"/>
              <a:gd name="connsiteY27" fmla="*/ 47291 h 298002"/>
              <a:gd name="connsiteX28" fmla="*/ 135979 w 839038"/>
              <a:gd name="connsiteY28" fmla="*/ 0 h 298002"/>
              <a:gd name="connsiteX29" fmla="*/ 158733 w 839038"/>
              <a:gd name="connsiteY29" fmla="*/ 0 h 298002"/>
              <a:gd name="connsiteX30" fmla="*/ 158733 w 839038"/>
              <a:gd name="connsiteY30" fmla="*/ 47291 h 298002"/>
              <a:gd name="connsiteX31" fmla="*/ 272095 w 839038"/>
              <a:gd name="connsiteY31" fmla="*/ 47291 h 298002"/>
              <a:gd name="connsiteX32" fmla="*/ 272095 w 839038"/>
              <a:gd name="connsiteY32" fmla="*/ 0 h 298002"/>
              <a:gd name="connsiteX33" fmla="*/ 294712 w 839038"/>
              <a:gd name="connsiteY33" fmla="*/ 0 h 298002"/>
              <a:gd name="connsiteX34" fmla="*/ 294712 w 839038"/>
              <a:gd name="connsiteY34" fmla="*/ 47291 h 298002"/>
              <a:gd name="connsiteX35" fmla="*/ 408073 w 839038"/>
              <a:gd name="connsiteY35" fmla="*/ 47291 h 298002"/>
              <a:gd name="connsiteX36" fmla="*/ 408073 w 839038"/>
              <a:gd name="connsiteY36" fmla="*/ 0 h 298002"/>
              <a:gd name="connsiteX37" fmla="*/ 430828 w 839038"/>
              <a:gd name="connsiteY37" fmla="*/ 0 h 298002"/>
              <a:gd name="connsiteX38" fmla="*/ 430828 w 839038"/>
              <a:gd name="connsiteY38" fmla="*/ 47291 h 298002"/>
              <a:gd name="connsiteX39" fmla="*/ 544189 w 839038"/>
              <a:gd name="connsiteY39" fmla="*/ 47291 h 298002"/>
              <a:gd name="connsiteX40" fmla="*/ 544189 w 839038"/>
              <a:gd name="connsiteY40" fmla="*/ 0 h 298002"/>
              <a:gd name="connsiteX41" fmla="*/ 566944 w 839038"/>
              <a:gd name="connsiteY41" fmla="*/ 0 h 298002"/>
              <a:gd name="connsiteX42" fmla="*/ 566944 w 839038"/>
              <a:gd name="connsiteY42" fmla="*/ 47291 h 298002"/>
              <a:gd name="connsiteX43" fmla="*/ 680305 w 839038"/>
              <a:gd name="connsiteY43" fmla="*/ 47291 h 298002"/>
              <a:gd name="connsiteX44" fmla="*/ 680305 w 839038"/>
              <a:gd name="connsiteY44" fmla="*/ 0 h 298002"/>
              <a:gd name="connsiteX45" fmla="*/ 702923 w 839038"/>
              <a:gd name="connsiteY45" fmla="*/ 0 h 298002"/>
              <a:gd name="connsiteX46" fmla="*/ 702923 w 839038"/>
              <a:gd name="connsiteY46" fmla="*/ 47291 h 298002"/>
              <a:gd name="connsiteX47" fmla="*/ 816284 w 839038"/>
              <a:gd name="connsiteY47" fmla="*/ 47291 h 298002"/>
              <a:gd name="connsiteX48" fmla="*/ 816284 w 839038"/>
              <a:gd name="connsiteY48" fmla="*/ 0 h 298002"/>
              <a:gd name="connsiteX49" fmla="*/ 839038 w 839038"/>
              <a:gd name="connsiteY49" fmla="*/ 0 h 298002"/>
              <a:gd name="connsiteX50" fmla="*/ 839038 w 839038"/>
              <a:gd name="connsiteY50" fmla="*/ 153250 h 298002"/>
              <a:gd name="connsiteX51" fmla="*/ 839038 w 839038"/>
              <a:gd name="connsiteY51" fmla="*/ 168877 h 298002"/>
              <a:gd name="connsiteX52" fmla="*/ 839038 w 839038"/>
              <a:gd name="connsiteY52" fmla="*/ 298002 h 298002"/>
              <a:gd name="connsiteX53" fmla="*/ 0 w 839038"/>
              <a:gd name="connsiteY53" fmla="*/ 298002 h 298002"/>
              <a:gd name="connsiteX54" fmla="*/ 0 w 839038"/>
              <a:gd name="connsiteY54" fmla="*/ 168877 h 298002"/>
              <a:gd name="connsiteX55" fmla="*/ 0 w 839038"/>
              <a:gd name="connsiteY55" fmla="*/ 153250 h 29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9038" h="298002">
                <a:moveTo>
                  <a:pt x="702923" y="69086"/>
                </a:moveTo>
                <a:lnTo>
                  <a:pt x="702923" y="153250"/>
                </a:lnTo>
                <a:lnTo>
                  <a:pt x="816284" y="153250"/>
                </a:lnTo>
                <a:lnTo>
                  <a:pt x="816284" y="69086"/>
                </a:lnTo>
                <a:close/>
                <a:moveTo>
                  <a:pt x="566944" y="69086"/>
                </a:moveTo>
                <a:lnTo>
                  <a:pt x="566944" y="153250"/>
                </a:lnTo>
                <a:lnTo>
                  <a:pt x="680305" y="153250"/>
                </a:lnTo>
                <a:lnTo>
                  <a:pt x="680305" y="69086"/>
                </a:lnTo>
                <a:close/>
                <a:moveTo>
                  <a:pt x="430828" y="69086"/>
                </a:moveTo>
                <a:lnTo>
                  <a:pt x="430828" y="153250"/>
                </a:lnTo>
                <a:lnTo>
                  <a:pt x="544189" y="153250"/>
                </a:lnTo>
                <a:lnTo>
                  <a:pt x="544189" y="69086"/>
                </a:lnTo>
                <a:close/>
                <a:moveTo>
                  <a:pt x="294712" y="69086"/>
                </a:moveTo>
                <a:lnTo>
                  <a:pt x="294712" y="153250"/>
                </a:lnTo>
                <a:lnTo>
                  <a:pt x="408073" y="153250"/>
                </a:lnTo>
                <a:lnTo>
                  <a:pt x="408073" y="69086"/>
                </a:lnTo>
                <a:close/>
                <a:moveTo>
                  <a:pt x="158733" y="69086"/>
                </a:moveTo>
                <a:lnTo>
                  <a:pt x="158733" y="153250"/>
                </a:lnTo>
                <a:lnTo>
                  <a:pt x="272095" y="153250"/>
                </a:lnTo>
                <a:lnTo>
                  <a:pt x="272095" y="69086"/>
                </a:lnTo>
                <a:close/>
                <a:moveTo>
                  <a:pt x="22617" y="69086"/>
                </a:moveTo>
                <a:lnTo>
                  <a:pt x="22617" y="153250"/>
                </a:lnTo>
                <a:lnTo>
                  <a:pt x="135979" y="153250"/>
                </a:lnTo>
                <a:lnTo>
                  <a:pt x="135979" y="69086"/>
                </a:lnTo>
                <a:close/>
                <a:moveTo>
                  <a:pt x="0" y="0"/>
                </a:moveTo>
                <a:lnTo>
                  <a:pt x="22617" y="0"/>
                </a:lnTo>
                <a:lnTo>
                  <a:pt x="22617" y="47291"/>
                </a:lnTo>
                <a:lnTo>
                  <a:pt x="135979" y="47291"/>
                </a:lnTo>
                <a:lnTo>
                  <a:pt x="135979" y="0"/>
                </a:lnTo>
                <a:lnTo>
                  <a:pt x="158733" y="0"/>
                </a:lnTo>
                <a:lnTo>
                  <a:pt x="158733" y="47291"/>
                </a:lnTo>
                <a:lnTo>
                  <a:pt x="272095" y="47291"/>
                </a:lnTo>
                <a:lnTo>
                  <a:pt x="272095" y="0"/>
                </a:lnTo>
                <a:lnTo>
                  <a:pt x="294712" y="0"/>
                </a:lnTo>
                <a:lnTo>
                  <a:pt x="294712" y="47291"/>
                </a:lnTo>
                <a:lnTo>
                  <a:pt x="408073" y="47291"/>
                </a:lnTo>
                <a:lnTo>
                  <a:pt x="408073" y="0"/>
                </a:lnTo>
                <a:lnTo>
                  <a:pt x="430828" y="0"/>
                </a:lnTo>
                <a:lnTo>
                  <a:pt x="430828" y="47291"/>
                </a:lnTo>
                <a:lnTo>
                  <a:pt x="544189" y="47291"/>
                </a:lnTo>
                <a:lnTo>
                  <a:pt x="544189" y="0"/>
                </a:lnTo>
                <a:lnTo>
                  <a:pt x="566944" y="0"/>
                </a:lnTo>
                <a:lnTo>
                  <a:pt x="566944" y="47291"/>
                </a:lnTo>
                <a:lnTo>
                  <a:pt x="680305" y="47291"/>
                </a:lnTo>
                <a:lnTo>
                  <a:pt x="680305" y="0"/>
                </a:lnTo>
                <a:lnTo>
                  <a:pt x="702923" y="0"/>
                </a:lnTo>
                <a:lnTo>
                  <a:pt x="702923" y="47291"/>
                </a:lnTo>
                <a:lnTo>
                  <a:pt x="816284" y="47291"/>
                </a:lnTo>
                <a:lnTo>
                  <a:pt x="816284" y="0"/>
                </a:lnTo>
                <a:lnTo>
                  <a:pt x="839038" y="0"/>
                </a:lnTo>
                <a:lnTo>
                  <a:pt x="839038" y="153250"/>
                </a:lnTo>
                <a:lnTo>
                  <a:pt x="839038" y="168877"/>
                </a:lnTo>
                <a:lnTo>
                  <a:pt x="839038" y="298002"/>
                </a:lnTo>
                <a:lnTo>
                  <a:pt x="0" y="298002"/>
                </a:lnTo>
                <a:lnTo>
                  <a:pt x="0" y="168877"/>
                </a:lnTo>
                <a:lnTo>
                  <a:pt x="0" y="153250"/>
                </a:lnTo>
                <a:close/>
              </a:path>
            </a:pathLst>
          </a:custGeom>
          <a:solidFill>
            <a:schemeClr val="accent2">
              <a:lumMod val="50000"/>
            </a:schemeClr>
          </a:solidFill>
          <a:ln w="13607" cap="flat">
            <a:noFill/>
            <a:prstDash val="solid"/>
            <a:miter/>
          </a:ln>
        </p:spPr>
        <p:txBody>
          <a:bodyPr wrap="square" rtlCol="0" anchor="ctr">
            <a:noAutofit/>
          </a:bodyPr>
          <a:lstStyle/>
          <a:p>
            <a:endParaRPr lang="zh-CN" altLang="en-US" sz="1350"/>
          </a:p>
        </p:txBody>
      </p:sp>
      <p:sp>
        <p:nvSpPr>
          <p:cNvPr id="42" name="任意多边形: 形状 41"/>
          <p:cNvSpPr/>
          <p:nvPr userDrawn="1">
            <p:custDataLst>
              <p:tags r:id="rId32"/>
            </p:custDataLst>
          </p:nvPr>
        </p:nvSpPr>
        <p:spPr>
          <a:xfrm>
            <a:off x="7342211" y="2966107"/>
            <a:ext cx="685205" cy="93348"/>
          </a:xfrm>
          <a:custGeom>
            <a:avLst/>
            <a:gdLst>
              <a:gd name="connsiteX0" fmla="*/ 0 w 913607"/>
              <a:gd name="connsiteY0" fmla="*/ 0 h 124464"/>
              <a:gd name="connsiteX1" fmla="*/ 913607 w 913607"/>
              <a:gd name="connsiteY1" fmla="*/ 0 h 124464"/>
              <a:gd name="connsiteX2" fmla="*/ 913607 w 913607"/>
              <a:gd name="connsiteY2" fmla="*/ 124464 h 124464"/>
              <a:gd name="connsiteX3" fmla="*/ 0 w 913607"/>
              <a:gd name="connsiteY3" fmla="*/ 124464 h 124464"/>
            </a:gdLst>
            <a:ahLst/>
            <a:cxnLst>
              <a:cxn ang="0">
                <a:pos x="connsiteX0" y="connsiteY0"/>
              </a:cxn>
              <a:cxn ang="0">
                <a:pos x="connsiteX1" y="connsiteY1"/>
              </a:cxn>
              <a:cxn ang="0">
                <a:pos x="connsiteX2" y="connsiteY2"/>
              </a:cxn>
              <a:cxn ang="0">
                <a:pos x="connsiteX3" y="connsiteY3"/>
              </a:cxn>
            </a:cxnLst>
            <a:rect l="l" t="t" r="r" b="b"/>
            <a:pathLst>
              <a:path w="913607" h="124464">
                <a:moveTo>
                  <a:pt x="0" y="0"/>
                </a:moveTo>
                <a:lnTo>
                  <a:pt x="913607" y="0"/>
                </a:lnTo>
                <a:lnTo>
                  <a:pt x="913607" y="124464"/>
                </a:lnTo>
                <a:lnTo>
                  <a:pt x="0" y="124464"/>
                </a:lnTo>
                <a:close/>
              </a:path>
            </a:pathLst>
          </a:custGeom>
          <a:solidFill>
            <a:schemeClr val="accent2">
              <a:lumMod val="75000"/>
            </a:schemeClr>
          </a:solidFill>
          <a:ln w="13607" cap="flat">
            <a:noFill/>
            <a:prstDash val="solid"/>
            <a:miter/>
          </a:ln>
        </p:spPr>
        <p:txBody>
          <a:bodyPr rtlCol="0" anchor="ctr"/>
          <a:lstStyle/>
          <a:p>
            <a:endParaRPr lang="zh-CN" altLang="en-US" sz="1350"/>
          </a:p>
        </p:txBody>
      </p:sp>
      <p:sp>
        <p:nvSpPr>
          <p:cNvPr id="43" name="任意多边形: 形状 42"/>
          <p:cNvSpPr/>
          <p:nvPr userDrawn="1">
            <p:custDataLst>
              <p:tags r:id="rId33"/>
            </p:custDataLst>
          </p:nvPr>
        </p:nvSpPr>
        <p:spPr>
          <a:xfrm>
            <a:off x="7261302" y="3016996"/>
            <a:ext cx="860490" cy="186800"/>
          </a:xfrm>
          <a:custGeom>
            <a:avLst/>
            <a:gdLst>
              <a:gd name="connsiteX0" fmla="*/ 915664 w 1147320"/>
              <a:gd name="connsiteY0" fmla="*/ 249066 h 249066"/>
              <a:gd name="connsiteX1" fmla="*/ 231520 w 1147320"/>
              <a:gd name="connsiteY1" fmla="*/ 249066 h 249066"/>
              <a:gd name="connsiteX2" fmla="*/ 0 w 1147320"/>
              <a:gd name="connsiteY2" fmla="*/ 0 h 249066"/>
              <a:gd name="connsiteX3" fmla="*/ 1147321 w 1147320"/>
              <a:gd name="connsiteY3" fmla="*/ 0 h 249066"/>
              <a:gd name="connsiteX4" fmla="*/ 915664 w 1147320"/>
              <a:gd name="connsiteY4" fmla="*/ 249066 h 24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320" h="249066">
                <a:moveTo>
                  <a:pt x="915664" y="249066"/>
                </a:moveTo>
                <a:lnTo>
                  <a:pt x="231520" y="249066"/>
                </a:lnTo>
                <a:lnTo>
                  <a:pt x="0" y="0"/>
                </a:lnTo>
                <a:lnTo>
                  <a:pt x="1147321" y="0"/>
                </a:lnTo>
                <a:lnTo>
                  <a:pt x="915664" y="249066"/>
                </a:lnTo>
                <a:close/>
              </a:path>
            </a:pathLst>
          </a:custGeom>
          <a:solidFill>
            <a:schemeClr val="accent1"/>
          </a:solidFill>
          <a:ln w="13607" cap="flat">
            <a:noFill/>
            <a:prstDash val="solid"/>
            <a:miter/>
          </a:ln>
        </p:spPr>
        <p:txBody>
          <a:bodyPr rtlCol="0" anchor="ctr"/>
          <a:lstStyle/>
          <a:p>
            <a:endParaRPr lang="zh-CN" altLang="en-US" sz="1350" dirty="0"/>
          </a:p>
        </p:txBody>
      </p:sp>
      <p:sp>
        <p:nvSpPr>
          <p:cNvPr id="44" name="任意多边形: 形状 43"/>
          <p:cNvSpPr/>
          <p:nvPr userDrawn="1">
            <p:custDataLst>
              <p:tags r:id="rId34"/>
            </p:custDataLst>
          </p:nvPr>
        </p:nvSpPr>
        <p:spPr>
          <a:xfrm>
            <a:off x="7370688" y="3140332"/>
            <a:ext cx="641718" cy="75183"/>
          </a:xfrm>
          <a:custGeom>
            <a:avLst/>
            <a:gdLst>
              <a:gd name="connsiteX0" fmla="*/ 0 w 855624"/>
              <a:gd name="connsiteY0" fmla="*/ 0 h 111442"/>
              <a:gd name="connsiteX1" fmla="*/ 855625 w 855624"/>
              <a:gd name="connsiteY1" fmla="*/ 0 h 111442"/>
              <a:gd name="connsiteX2" fmla="*/ 855625 w 855624"/>
              <a:gd name="connsiteY2" fmla="*/ 111442 h 111442"/>
              <a:gd name="connsiteX3" fmla="*/ 0 w 855624"/>
              <a:gd name="connsiteY3" fmla="*/ 111442 h 111442"/>
            </a:gdLst>
            <a:ahLst/>
            <a:cxnLst>
              <a:cxn ang="0">
                <a:pos x="connsiteX0" y="connsiteY0"/>
              </a:cxn>
              <a:cxn ang="0">
                <a:pos x="connsiteX1" y="connsiteY1"/>
              </a:cxn>
              <a:cxn ang="0">
                <a:pos x="connsiteX2" y="connsiteY2"/>
              </a:cxn>
              <a:cxn ang="0">
                <a:pos x="connsiteX3" y="connsiteY3"/>
              </a:cxn>
            </a:cxnLst>
            <a:rect l="l" t="t" r="r" b="b"/>
            <a:pathLst>
              <a:path w="855624" h="111442">
                <a:moveTo>
                  <a:pt x="0" y="0"/>
                </a:moveTo>
                <a:lnTo>
                  <a:pt x="855625" y="0"/>
                </a:lnTo>
                <a:lnTo>
                  <a:pt x="855625" y="111442"/>
                </a:lnTo>
                <a:lnTo>
                  <a:pt x="0" y="111442"/>
                </a:lnTo>
                <a:close/>
              </a:path>
            </a:pathLst>
          </a:custGeom>
          <a:solidFill>
            <a:schemeClr val="accent2">
              <a:lumMod val="50000"/>
            </a:schemeClr>
          </a:solidFill>
          <a:ln w="13607" cap="flat">
            <a:noFill/>
            <a:prstDash val="solid"/>
            <a:miter/>
          </a:ln>
        </p:spPr>
        <p:txBody>
          <a:bodyPr rtlCol="0" anchor="ctr"/>
          <a:lstStyle/>
          <a:p>
            <a:endParaRPr lang="zh-CN" altLang="en-US" sz="1350"/>
          </a:p>
        </p:txBody>
      </p:sp>
      <p:sp>
        <p:nvSpPr>
          <p:cNvPr id="45" name="任意多边形: 形状 44"/>
          <p:cNvSpPr/>
          <p:nvPr userDrawn="1">
            <p:custDataLst>
              <p:tags r:id="rId35"/>
            </p:custDataLst>
          </p:nvPr>
        </p:nvSpPr>
        <p:spPr>
          <a:xfrm>
            <a:off x="7100905" y="5695355"/>
            <a:ext cx="1181182" cy="305396"/>
          </a:xfrm>
          <a:custGeom>
            <a:avLst/>
            <a:gdLst>
              <a:gd name="connsiteX0" fmla="*/ 1185417 w 1228167"/>
              <a:gd name="connsiteY0" fmla="*/ 0 h 220399"/>
              <a:gd name="connsiteX1" fmla="*/ 776081 w 1228167"/>
              <a:gd name="connsiteY1" fmla="*/ 0 h 220399"/>
              <a:gd name="connsiteX2" fmla="*/ 452087 w 1228167"/>
              <a:gd name="connsiteY2" fmla="*/ 0 h 220399"/>
              <a:gd name="connsiteX3" fmla="*/ 42671 w 1228167"/>
              <a:gd name="connsiteY3" fmla="*/ 0 h 220399"/>
              <a:gd name="connsiteX4" fmla="*/ 0 w 1228167"/>
              <a:gd name="connsiteY4" fmla="*/ 220399 h 220399"/>
              <a:gd name="connsiteX5" fmla="*/ 494758 w 1228167"/>
              <a:gd name="connsiteY5" fmla="*/ 220399 h 220399"/>
              <a:gd name="connsiteX6" fmla="*/ 733330 w 1228167"/>
              <a:gd name="connsiteY6" fmla="*/ 220399 h 220399"/>
              <a:gd name="connsiteX7" fmla="*/ 1228168 w 1228167"/>
              <a:gd name="connsiteY7" fmla="*/ 220399 h 220399"/>
              <a:gd name="connsiteX8" fmla="*/ 1185417 w 1228167"/>
              <a:gd name="connsiteY8" fmla="*/ 0 h 22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67" h="220399">
                <a:moveTo>
                  <a:pt x="1185417" y="0"/>
                </a:moveTo>
                <a:lnTo>
                  <a:pt x="776081" y="0"/>
                </a:lnTo>
                <a:lnTo>
                  <a:pt x="452087" y="0"/>
                </a:lnTo>
                <a:lnTo>
                  <a:pt x="42671" y="0"/>
                </a:lnTo>
                <a:lnTo>
                  <a:pt x="0" y="220399"/>
                </a:lnTo>
                <a:lnTo>
                  <a:pt x="494758" y="220399"/>
                </a:lnTo>
                <a:lnTo>
                  <a:pt x="733330" y="220399"/>
                </a:lnTo>
                <a:lnTo>
                  <a:pt x="1228168" y="220399"/>
                </a:lnTo>
                <a:lnTo>
                  <a:pt x="1185417" y="0"/>
                </a:lnTo>
                <a:close/>
              </a:path>
            </a:pathLst>
          </a:custGeom>
          <a:solidFill>
            <a:schemeClr val="accent2">
              <a:lumMod val="50000"/>
            </a:schemeClr>
          </a:solidFill>
          <a:ln w="8003" cap="flat">
            <a:noFill/>
            <a:prstDash val="solid"/>
            <a:miter/>
          </a:ln>
        </p:spPr>
        <p:txBody>
          <a:bodyPr rtlCol="0" anchor="ctr"/>
          <a:lstStyle/>
          <a:p>
            <a:endParaRPr lang="zh-CN" altLang="en-US" sz="1350"/>
          </a:p>
        </p:txBody>
      </p:sp>
      <p:sp>
        <p:nvSpPr>
          <p:cNvPr id="46" name="任意多边形: 形状 45"/>
          <p:cNvSpPr/>
          <p:nvPr userDrawn="1">
            <p:custDataLst>
              <p:tags r:id="rId36"/>
            </p:custDataLst>
          </p:nvPr>
        </p:nvSpPr>
        <p:spPr>
          <a:xfrm>
            <a:off x="7639834" y="3443298"/>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47" name="任意多边形: 形状 46"/>
          <p:cNvSpPr/>
          <p:nvPr userDrawn="1">
            <p:custDataLst>
              <p:tags r:id="rId37"/>
            </p:custDataLst>
          </p:nvPr>
        </p:nvSpPr>
        <p:spPr>
          <a:xfrm flipH="1">
            <a:off x="6392037" y="5458466"/>
            <a:ext cx="2751962" cy="542285"/>
          </a:xfrm>
          <a:custGeom>
            <a:avLst/>
            <a:gdLst>
              <a:gd name="connsiteX0" fmla="*/ 151372 w 3810836"/>
              <a:gd name="connsiteY0" fmla="*/ 307 h 663062"/>
              <a:gd name="connsiteX1" fmla="*/ 59374 w 3810836"/>
              <a:gd name="connsiteY1" fmla="*/ 12625 h 663062"/>
              <a:gd name="connsiteX2" fmla="*/ 0 w 3810836"/>
              <a:gd name="connsiteY2" fmla="*/ 32357 h 663062"/>
              <a:gd name="connsiteX3" fmla="*/ 0 w 3810836"/>
              <a:gd name="connsiteY3" fmla="*/ 663062 h 663062"/>
              <a:gd name="connsiteX4" fmla="*/ 3810836 w 3810836"/>
              <a:gd name="connsiteY4" fmla="*/ 663062 h 663062"/>
              <a:gd name="connsiteX5" fmla="*/ 3760402 w 3810836"/>
              <a:gd name="connsiteY5" fmla="*/ 655446 h 663062"/>
              <a:gd name="connsiteX6" fmla="*/ 3277426 w 3810836"/>
              <a:gd name="connsiteY6" fmla="*/ 605105 h 663062"/>
              <a:gd name="connsiteX7" fmla="*/ 2351686 w 3810836"/>
              <a:gd name="connsiteY7" fmla="*/ 389393 h 663062"/>
              <a:gd name="connsiteX8" fmla="*/ 1575718 w 3810836"/>
              <a:gd name="connsiteY8" fmla="*/ 501537 h 663062"/>
              <a:gd name="connsiteX9" fmla="*/ 700564 w 3810836"/>
              <a:gd name="connsiteY9" fmla="*/ 208944 h 663062"/>
              <a:gd name="connsiteX10" fmla="*/ 151372 w 3810836"/>
              <a:gd name="connsiteY10" fmla="*/ 307 h 6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836" h="663062">
                <a:moveTo>
                  <a:pt x="151372" y="307"/>
                </a:moveTo>
                <a:cubicBezTo>
                  <a:pt x="118126" y="1474"/>
                  <a:pt x="87570" y="5920"/>
                  <a:pt x="59374" y="12625"/>
                </a:cubicBezTo>
                <a:lnTo>
                  <a:pt x="0" y="32357"/>
                </a:lnTo>
                <a:lnTo>
                  <a:pt x="0" y="663062"/>
                </a:lnTo>
                <a:lnTo>
                  <a:pt x="3810836" y="663062"/>
                </a:lnTo>
                <a:lnTo>
                  <a:pt x="3760402" y="655446"/>
                </a:lnTo>
                <a:cubicBezTo>
                  <a:pt x="3628120" y="637693"/>
                  <a:pt x="3475055" y="623129"/>
                  <a:pt x="3277426" y="605105"/>
                </a:cubicBezTo>
                <a:cubicBezTo>
                  <a:pt x="2750416" y="557043"/>
                  <a:pt x="2612299" y="405414"/>
                  <a:pt x="2351686" y="389393"/>
                </a:cubicBezTo>
                <a:cubicBezTo>
                  <a:pt x="2091074" y="373372"/>
                  <a:pt x="1737145" y="506893"/>
                  <a:pt x="1575718" y="501537"/>
                </a:cubicBezTo>
                <a:cubicBezTo>
                  <a:pt x="1414293" y="496182"/>
                  <a:pt x="1180957" y="539978"/>
                  <a:pt x="700564" y="208944"/>
                </a:cubicBezTo>
                <a:cubicBezTo>
                  <a:pt x="460368" y="43427"/>
                  <a:pt x="284354" y="-4363"/>
                  <a:pt x="151372" y="307"/>
                </a:cubicBezTo>
                <a:close/>
              </a:path>
            </a:pathLst>
          </a:custGeom>
          <a:gradFill>
            <a:gsLst>
              <a:gs pos="30000">
                <a:schemeClr val="accent1">
                  <a:lumMod val="60000"/>
                  <a:lumOff val="40000"/>
                </a:schemeClr>
              </a:gs>
              <a:gs pos="87000">
                <a:schemeClr val="accent1"/>
              </a:gs>
            </a:gsLst>
            <a:lin ang="5400000" scaled="1"/>
          </a:gradFill>
          <a:ln w="7439" cap="flat">
            <a:noFill/>
            <a:prstDash val="solid"/>
            <a:miter/>
          </a:ln>
        </p:spPr>
        <p:txBody>
          <a:bodyPr rtlCol="0" anchor="ctr"/>
          <a:lstStyle/>
          <a:p>
            <a:endParaRPr lang="zh-CN" altLang="en-US" sz="1350"/>
          </a:p>
        </p:txBody>
      </p:sp>
      <p:sp>
        <p:nvSpPr>
          <p:cNvPr id="4" name="日期占位符 3"/>
          <p:cNvSpPr>
            <a:spLocks noGrp="1"/>
          </p:cNvSpPr>
          <p:nvPr userDrawn="1">
            <p:ph type="dt" sz="half" idx="10"/>
            <p:custDataLst>
              <p:tags r:id="rId3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9"/>
            </p:custDataLst>
          </p:nvPr>
        </p:nvSpPr>
        <p:spPr/>
        <p:txBody>
          <a:bodyPr>
            <a:normAutofit/>
          </a:bodyPr>
          <a:lstStyle/>
          <a:p>
            <a:endParaRPr lang="zh-CN" altLang="en-US" dirty="0"/>
          </a:p>
        </p:txBody>
      </p:sp>
      <p:sp>
        <p:nvSpPr>
          <p:cNvPr id="6" name="灯片编号占位符 5"/>
          <p:cNvSpPr>
            <a:spLocks noGrp="1"/>
          </p:cNvSpPr>
          <p:nvPr userDrawn="1">
            <p:ph type="sldNum" sz="quarter" idx="12"/>
            <p:custDataLst>
              <p:tags r:id="rId40"/>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userDrawn="1">
            <p:ph type="body" sz="quarter" idx="13" hasCustomPrompt="1"/>
            <p:custDataLst>
              <p:tags r:id="rId41"/>
            </p:custDataLst>
          </p:nvPr>
        </p:nvSpPr>
        <p:spPr>
          <a:xfrm>
            <a:off x="1236167" y="1572443"/>
            <a:ext cx="2160000" cy="378000"/>
          </a:xfrm>
        </p:spPr>
        <p:txBody>
          <a:bodyPr wrap="square" anchor="ctr">
            <a:normAutofit/>
          </a:bodyPr>
          <a:lstStyle>
            <a:lvl1pPr marL="0" indent="0">
              <a:lnSpc>
                <a:spcPct val="100000"/>
              </a:lnSpc>
              <a:buNone/>
              <a:defRPr sz="1050">
                <a:solidFill>
                  <a:schemeClr val="tx2">
                    <a:alpha val="80000"/>
                  </a:schemeClr>
                </a:solidFill>
              </a:defRPr>
            </a:lvl1pPr>
          </a:lstStyle>
          <a:p>
            <a:pPr lvl="0"/>
            <a:r>
              <a:rPr lang="zh-CN" altLang="en-US" dirty="0"/>
              <a:t>公司名</a:t>
            </a:r>
            <a:endParaRPr lang="zh-CN" altLang="en-US" dirty="0"/>
          </a:p>
        </p:txBody>
      </p:sp>
      <p:sp>
        <p:nvSpPr>
          <p:cNvPr id="2" name="标题 1"/>
          <p:cNvSpPr>
            <a:spLocks noGrp="1"/>
          </p:cNvSpPr>
          <p:nvPr userDrawn="1">
            <p:ph type="ctrTitle"/>
            <p:custDataLst>
              <p:tags r:id="rId42"/>
            </p:custDataLst>
          </p:nvPr>
        </p:nvSpPr>
        <p:spPr>
          <a:xfrm>
            <a:off x="1052257" y="2034898"/>
            <a:ext cx="5124515" cy="1390540"/>
          </a:xfrm>
        </p:spPr>
        <p:txBody>
          <a:bodyPr wrap="square" anchor="b">
            <a:normAutofit/>
          </a:bodyPr>
          <a:lstStyle>
            <a:lvl1pPr algn="l">
              <a:lnSpc>
                <a:spcPct val="100000"/>
              </a:lnSpc>
              <a:defRPr sz="4500"/>
            </a:lvl1pPr>
          </a:lstStyle>
          <a:p>
            <a:r>
              <a:rPr lang="zh-CN" altLang="en-US" dirty="0"/>
              <a:t>单击此处编辑母版标题样式</a:t>
            </a:r>
            <a:endParaRPr lang="zh-CN" altLang="en-US" dirty="0"/>
          </a:p>
        </p:txBody>
      </p:sp>
      <p:sp>
        <p:nvSpPr>
          <p:cNvPr id="3" name="副标题 2"/>
          <p:cNvSpPr>
            <a:spLocks noGrp="1"/>
          </p:cNvSpPr>
          <p:nvPr userDrawn="1">
            <p:ph type="subTitle" idx="1" hasCustomPrompt="1"/>
            <p:custDataLst>
              <p:tags r:id="rId43"/>
            </p:custDataLst>
          </p:nvPr>
        </p:nvSpPr>
        <p:spPr>
          <a:xfrm>
            <a:off x="1052257" y="3533438"/>
            <a:ext cx="5124515" cy="360383"/>
          </a:xfrm>
        </p:spPr>
        <p:txBody>
          <a:bodyPr wrap="square">
            <a:normAutofit/>
          </a:bodyPr>
          <a:lstStyle>
            <a:lvl1pPr marL="0" indent="0" algn="l">
              <a:lnSpc>
                <a:spcPct val="100000"/>
              </a:lnSpc>
              <a:buNone/>
              <a:defRPr sz="1200">
                <a:solidFill>
                  <a:schemeClr val="tx2">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24" name="署名占位符 10"/>
          <p:cNvSpPr>
            <a:spLocks noGrp="1"/>
          </p:cNvSpPr>
          <p:nvPr userDrawn="1">
            <p:ph type="body" sz="quarter" idx="17" hasCustomPrompt="1"/>
            <p:custDataLst>
              <p:tags r:id="rId44"/>
            </p:custDataLst>
          </p:nvPr>
        </p:nvSpPr>
        <p:spPr>
          <a:xfrm>
            <a:off x="1052258" y="4167337"/>
            <a:ext cx="1976292" cy="345851"/>
          </a:xfrm>
          <a:prstGeom prst="plaque">
            <a:avLst/>
          </a:prstGeom>
          <a:gradFill>
            <a:gsLst>
              <a:gs pos="2000">
                <a:schemeClr val="accent1">
                  <a:lumMod val="60000"/>
                  <a:lumOff val="40000"/>
                </a:schemeClr>
              </a:gs>
              <a:gs pos="77000">
                <a:schemeClr val="accent1"/>
              </a:gs>
            </a:gsLst>
            <a:lin ang="2700000" scaled="1"/>
          </a:gradFill>
        </p:spPr>
        <p:txBody>
          <a:bodyPr wrap="square" anchor="ctr">
            <a:normAutofit/>
          </a:bodyPr>
          <a:lstStyle>
            <a:lvl1pPr marL="0" indent="0" algn="ctr">
              <a:lnSpc>
                <a:spcPct val="100000"/>
              </a:lnSpc>
              <a:buNone/>
              <a:defRPr sz="105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缺角矩形 3"/>
          <p:cNvSpPr/>
          <p:nvPr userDrawn="1">
            <p:custDataLst>
              <p:tags r:id="rId3"/>
            </p:custDataLst>
          </p:nvPr>
        </p:nvSpPr>
        <p:spPr>
          <a:xfrm>
            <a:off x="304800" y="1128713"/>
            <a:ext cx="8534400" cy="4600575"/>
          </a:xfrm>
          <a:prstGeom prst="plaque">
            <a:avLst>
              <a:gd name="adj" fmla="val 5556"/>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图形 41"/>
          <p:cNvSpPr/>
          <p:nvPr userDrawn="1">
            <p:custDataLst>
              <p:tags r:id="rId4"/>
            </p:custDataLst>
          </p:nvPr>
        </p:nvSpPr>
        <p:spPr>
          <a:xfrm>
            <a:off x="4325195" y="5192404"/>
            <a:ext cx="3873785" cy="623156"/>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endParaRPr lang="zh-CN" altLang="en-US" sz="1350"/>
          </a:p>
        </p:txBody>
      </p:sp>
      <p:sp>
        <p:nvSpPr>
          <p:cNvPr id="6" name="任意多边形: 形状 5"/>
          <p:cNvSpPr/>
          <p:nvPr userDrawn="1">
            <p:custDataLst>
              <p:tags r:id="rId5"/>
            </p:custDataLst>
          </p:nvPr>
        </p:nvSpPr>
        <p:spPr>
          <a:xfrm>
            <a:off x="1449347" y="5101463"/>
            <a:ext cx="3122654" cy="426736"/>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endParaRPr lang="zh-CN" altLang="en-US" sz="1350"/>
          </a:p>
        </p:txBody>
      </p:sp>
      <p:sp>
        <p:nvSpPr>
          <p:cNvPr id="10" name="任意多边形: 形状 9"/>
          <p:cNvSpPr/>
          <p:nvPr userDrawn="1">
            <p:custDataLst>
              <p:tags r:id="rId6"/>
            </p:custDataLst>
          </p:nvPr>
        </p:nvSpPr>
        <p:spPr>
          <a:xfrm flipH="1">
            <a:off x="6836152" y="5603034"/>
            <a:ext cx="2155449" cy="397716"/>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4000">
                <a:schemeClr val="accent1"/>
              </a:gs>
              <a:gs pos="65000">
                <a:schemeClr val="accent1">
                  <a:lumMod val="75000"/>
                </a:schemeClr>
              </a:gs>
            </a:gsLst>
            <a:lin ang="5400000" scaled="1"/>
          </a:gradFill>
          <a:ln w="7439" cap="flat">
            <a:noFill/>
            <a:prstDash val="solid"/>
            <a:miter/>
          </a:ln>
        </p:spPr>
        <p:txBody>
          <a:bodyPr rtlCol="0" anchor="ctr"/>
          <a:lstStyle/>
          <a:p>
            <a:endParaRPr lang="zh-CN" altLang="en-US" sz="1350"/>
          </a:p>
        </p:txBody>
      </p:sp>
      <p:sp>
        <p:nvSpPr>
          <p:cNvPr id="11" name="任意多边形: 形状 10"/>
          <p:cNvSpPr/>
          <p:nvPr userDrawn="1">
            <p:custDataLst>
              <p:tags r:id="rId7"/>
            </p:custDataLst>
          </p:nvPr>
        </p:nvSpPr>
        <p:spPr>
          <a:xfrm flipH="1">
            <a:off x="6733960" y="5546596"/>
            <a:ext cx="2410040" cy="454155"/>
          </a:xfrm>
          <a:custGeom>
            <a:avLst/>
            <a:gdLst>
              <a:gd name="connsiteX0" fmla="*/ 151372 w 3810836"/>
              <a:gd name="connsiteY0" fmla="*/ 307 h 663062"/>
              <a:gd name="connsiteX1" fmla="*/ 59374 w 3810836"/>
              <a:gd name="connsiteY1" fmla="*/ 12625 h 663062"/>
              <a:gd name="connsiteX2" fmla="*/ 0 w 3810836"/>
              <a:gd name="connsiteY2" fmla="*/ 32357 h 663062"/>
              <a:gd name="connsiteX3" fmla="*/ 0 w 3810836"/>
              <a:gd name="connsiteY3" fmla="*/ 663062 h 663062"/>
              <a:gd name="connsiteX4" fmla="*/ 3810836 w 3810836"/>
              <a:gd name="connsiteY4" fmla="*/ 663062 h 663062"/>
              <a:gd name="connsiteX5" fmla="*/ 3760402 w 3810836"/>
              <a:gd name="connsiteY5" fmla="*/ 655446 h 663062"/>
              <a:gd name="connsiteX6" fmla="*/ 3277426 w 3810836"/>
              <a:gd name="connsiteY6" fmla="*/ 605105 h 663062"/>
              <a:gd name="connsiteX7" fmla="*/ 2351686 w 3810836"/>
              <a:gd name="connsiteY7" fmla="*/ 389393 h 663062"/>
              <a:gd name="connsiteX8" fmla="*/ 1575718 w 3810836"/>
              <a:gd name="connsiteY8" fmla="*/ 501537 h 663062"/>
              <a:gd name="connsiteX9" fmla="*/ 700564 w 3810836"/>
              <a:gd name="connsiteY9" fmla="*/ 208944 h 663062"/>
              <a:gd name="connsiteX10" fmla="*/ 151372 w 3810836"/>
              <a:gd name="connsiteY10" fmla="*/ 307 h 6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836" h="663062">
                <a:moveTo>
                  <a:pt x="151372" y="307"/>
                </a:moveTo>
                <a:cubicBezTo>
                  <a:pt x="118126" y="1474"/>
                  <a:pt x="87570" y="5920"/>
                  <a:pt x="59374" y="12625"/>
                </a:cubicBezTo>
                <a:lnTo>
                  <a:pt x="0" y="32357"/>
                </a:lnTo>
                <a:lnTo>
                  <a:pt x="0" y="663062"/>
                </a:lnTo>
                <a:lnTo>
                  <a:pt x="3810836" y="663062"/>
                </a:lnTo>
                <a:lnTo>
                  <a:pt x="3760402" y="655446"/>
                </a:lnTo>
                <a:cubicBezTo>
                  <a:pt x="3628120" y="637693"/>
                  <a:pt x="3475055" y="623129"/>
                  <a:pt x="3277426" y="605105"/>
                </a:cubicBezTo>
                <a:cubicBezTo>
                  <a:pt x="2750416" y="557043"/>
                  <a:pt x="2612299" y="405414"/>
                  <a:pt x="2351686" y="389393"/>
                </a:cubicBezTo>
                <a:cubicBezTo>
                  <a:pt x="2091074" y="373372"/>
                  <a:pt x="1737145" y="506893"/>
                  <a:pt x="1575718" y="501537"/>
                </a:cubicBezTo>
                <a:cubicBezTo>
                  <a:pt x="1414293" y="496182"/>
                  <a:pt x="1180957" y="539978"/>
                  <a:pt x="700564" y="208944"/>
                </a:cubicBezTo>
                <a:cubicBezTo>
                  <a:pt x="460368" y="43427"/>
                  <a:pt x="284354" y="-4363"/>
                  <a:pt x="151372" y="307"/>
                </a:cubicBezTo>
                <a:close/>
              </a:path>
            </a:pathLst>
          </a:custGeom>
          <a:gradFill>
            <a:gsLst>
              <a:gs pos="30000">
                <a:schemeClr val="accent1">
                  <a:lumMod val="60000"/>
                  <a:lumOff val="40000"/>
                </a:schemeClr>
              </a:gs>
              <a:gs pos="87000">
                <a:schemeClr val="accent1"/>
              </a:gs>
            </a:gsLst>
            <a:lin ang="5400000" scaled="1"/>
          </a:gradFill>
          <a:ln w="7439" cap="flat">
            <a:noFill/>
            <a:prstDash val="solid"/>
            <a:miter/>
          </a:ln>
        </p:spPr>
        <p:txBody>
          <a:bodyPr rtlCol="0" anchor="ctr"/>
          <a:lstStyle/>
          <a:p>
            <a:endParaRPr lang="zh-CN" altLang="en-US" sz="1350"/>
          </a:p>
        </p:txBody>
      </p:sp>
      <p:sp>
        <p:nvSpPr>
          <p:cNvPr id="12" name="任意多边形: 形状 11"/>
          <p:cNvSpPr/>
          <p:nvPr userDrawn="1">
            <p:custDataLst>
              <p:tags r:id="rId8"/>
            </p:custDataLst>
          </p:nvPr>
        </p:nvSpPr>
        <p:spPr>
          <a:xfrm>
            <a:off x="0" y="5525856"/>
            <a:ext cx="1948713" cy="474893"/>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endParaRPr lang="zh-CN" altLang="en-US" sz="1350"/>
          </a:p>
        </p:txBody>
      </p:sp>
      <p:sp>
        <p:nvSpPr>
          <p:cNvPr id="7"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0"/>
            </p:custDataLst>
          </p:nvPr>
        </p:nvSpPr>
        <p:spPr/>
        <p:txBody>
          <a:bodyPr/>
          <a:lstStyle/>
          <a:p>
            <a:endParaRPr lang="zh-CN" alt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sp>
        <p:nvSpPr>
          <p:cNvPr id="13" name="矩形 12"/>
          <p:cNvSpPr/>
          <p:nvPr userDrawn="1">
            <p:custDataLst>
              <p:tags r:id="rId12"/>
            </p:custDataLst>
          </p:nvPr>
        </p:nvSpPr>
        <p:spPr>
          <a:xfrm rot="16200000" flipH="1">
            <a:off x="1447028" y="1571642"/>
            <a:ext cx="137667" cy="971160"/>
          </a:xfrm>
          <a:prstGeom prst="rect">
            <a:avLst/>
          </a:prstGeom>
          <a:gradFill flip="none" rotWithShape="1">
            <a:gsLst>
              <a:gs pos="100000">
                <a:schemeClr val="accent4">
                  <a:alpha val="50000"/>
                </a:schemeClr>
              </a:gs>
              <a:gs pos="0">
                <a:schemeClr val="accent4">
                  <a:alpha val="0"/>
                </a:schemeClr>
              </a:gs>
            </a:gsLst>
            <a:lin ang="156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ym typeface="+mn-ea"/>
            </a:endParaRPr>
          </a:p>
        </p:txBody>
      </p:sp>
      <p:sp>
        <p:nvSpPr>
          <p:cNvPr id="2" name="标题 1"/>
          <p:cNvSpPr>
            <a:spLocks noGrp="1"/>
          </p:cNvSpPr>
          <p:nvPr>
            <p:ph type="title" hasCustomPrompt="1"/>
            <p:custDataLst>
              <p:tags r:id="rId13"/>
            </p:custDataLst>
          </p:nvPr>
        </p:nvSpPr>
        <p:spPr>
          <a:xfrm>
            <a:off x="1088642" y="1447803"/>
            <a:ext cx="1231106" cy="672741"/>
          </a:xfrm>
        </p:spPr>
        <p:txBody>
          <a:bodyPr wrap="square" anchor="b">
            <a:normAutofit/>
          </a:bodyPr>
          <a:lstStyle>
            <a:lvl1pPr>
              <a:defRPr sz="4050"/>
            </a:lvl1pPr>
          </a:lstStyle>
          <a:p>
            <a:r>
              <a:rPr lang="zh-CN" altLang="en-US" dirty="0"/>
              <a:t>标题</a:t>
            </a:r>
            <a:endParaRPr lang="zh-CN" altLang="en-US" dirty="0"/>
          </a:p>
        </p:txBody>
      </p:sp>
      <p:pic>
        <p:nvPicPr>
          <p:cNvPr id="24" name="图形 23"/>
          <p:cNvPicPr>
            <a:picLocks noChangeAspect="1"/>
          </p:cNvPicPr>
          <p:nvPr userDrawn="1">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7039438" y="1964105"/>
            <a:ext cx="463910" cy="199711"/>
          </a:xfrm>
          <a:prstGeom prst="rect">
            <a:avLst/>
          </a:prstGeom>
        </p:spPr>
      </p:pic>
      <p:sp>
        <p:nvSpPr>
          <p:cNvPr id="25" name="任意多边形: 形状 24"/>
          <p:cNvSpPr/>
          <p:nvPr userDrawn="1">
            <p:custDataLst>
              <p:tags r:id="rId17"/>
            </p:custDataLst>
          </p:nvPr>
        </p:nvSpPr>
        <p:spPr>
          <a:xfrm>
            <a:off x="6906427" y="1812960"/>
            <a:ext cx="177038" cy="88736"/>
          </a:xfrm>
          <a:custGeom>
            <a:avLst/>
            <a:gdLst>
              <a:gd name="connsiteX0" fmla="*/ 426867 w 431758"/>
              <a:gd name="connsiteY0" fmla="*/ 116054 h 216407"/>
              <a:gd name="connsiteX1" fmla="*/ 412693 w 431758"/>
              <a:gd name="connsiteY1" fmla="*/ 105839 h 216407"/>
              <a:gd name="connsiteX2" fmla="*/ 343983 w 431758"/>
              <a:gd name="connsiteY2" fmla="*/ 36464 h 216407"/>
              <a:gd name="connsiteX3" fmla="*/ 287650 w 431758"/>
              <a:gd name="connsiteY3" fmla="*/ 27147 h 216407"/>
              <a:gd name="connsiteX4" fmla="*/ 249852 w 431758"/>
              <a:gd name="connsiteY4" fmla="*/ 39458 h 216407"/>
              <a:gd name="connsiteX5" fmla="*/ 225196 w 431758"/>
              <a:gd name="connsiteY5" fmla="*/ 71700 h 216407"/>
              <a:gd name="connsiteX6" fmla="*/ 170128 w 431758"/>
              <a:gd name="connsiteY6" fmla="*/ 95890 h 216407"/>
              <a:gd name="connsiteX7" fmla="*/ 146537 w 431758"/>
              <a:gd name="connsiteY7" fmla="*/ 85609 h 216407"/>
              <a:gd name="connsiteX8" fmla="*/ 131165 w 431758"/>
              <a:gd name="connsiteY8" fmla="*/ 69704 h 216407"/>
              <a:gd name="connsiteX9" fmla="*/ 88974 w 431758"/>
              <a:gd name="connsiteY9" fmla="*/ 78022 h 216407"/>
              <a:gd name="connsiteX10" fmla="*/ 42457 w 431758"/>
              <a:gd name="connsiteY10" fmla="*/ 123541 h 216407"/>
              <a:gd name="connsiteX11" fmla="*/ 15705 w 431758"/>
              <a:gd name="connsiteY11" fmla="*/ 196676 h 216407"/>
              <a:gd name="connsiteX12" fmla="*/ 4958 w 431758"/>
              <a:gd name="connsiteY12" fmla="*/ 216407 h 216407"/>
              <a:gd name="connsiteX13" fmla="*/ 0 w 431758"/>
              <a:gd name="connsiteY13" fmla="*/ 214610 h 216407"/>
              <a:gd name="connsiteX14" fmla="*/ 17635 w 431758"/>
              <a:gd name="connsiteY14" fmla="*/ 156215 h 216407"/>
              <a:gd name="connsiteX15" fmla="*/ 52140 w 431758"/>
              <a:gd name="connsiteY15" fmla="*/ 80884 h 216407"/>
              <a:gd name="connsiteX16" fmla="*/ 98490 w 431758"/>
              <a:gd name="connsiteY16" fmla="*/ 51304 h 216407"/>
              <a:gd name="connsiteX17" fmla="*/ 182506 w 431758"/>
              <a:gd name="connsiteY17" fmla="*/ 38593 h 216407"/>
              <a:gd name="connsiteX18" fmla="*/ 276570 w 431758"/>
              <a:gd name="connsiteY18" fmla="*/ 5685 h 216407"/>
              <a:gd name="connsiteX19" fmla="*/ 333302 w 431758"/>
              <a:gd name="connsiteY19" fmla="*/ 9678 h 216407"/>
              <a:gd name="connsiteX20" fmla="*/ 422608 w 431758"/>
              <a:gd name="connsiteY20" fmla="*/ 92729 h 216407"/>
              <a:gd name="connsiteX21" fmla="*/ 431758 w 431758"/>
              <a:gd name="connsiteY21" fmla="*/ 112494 h 216407"/>
              <a:gd name="connsiteX22" fmla="*/ 426834 w 431758"/>
              <a:gd name="connsiteY22" fmla="*/ 116021 h 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758" h="216407">
                <a:moveTo>
                  <a:pt x="426867" y="116054"/>
                </a:moveTo>
                <a:cubicBezTo>
                  <a:pt x="422109" y="112693"/>
                  <a:pt x="416785" y="109898"/>
                  <a:pt x="412693" y="105839"/>
                </a:cubicBezTo>
                <a:cubicBezTo>
                  <a:pt x="389667" y="82847"/>
                  <a:pt x="367141" y="59356"/>
                  <a:pt x="343983" y="36464"/>
                </a:cubicBezTo>
                <a:cubicBezTo>
                  <a:pt x="327679" y="20359"/>
                  <a:pt x="307282" y="22988"/>
                  <a:pt x="287650" y="27147"/>
                </a:cubicBezTo>
                <a:cubicBezTo>
                  <a:pt x="274774" y="29875"/>
                  <a:pt x="262529" y="35598"/>
                  <a:pt x="249852" y="39458"/>
                </a:cubicBezTo>
                <a:cubicBezTo>
                  <a:pt x="233780" y="44349"/>
                  <a:pt x="223965" y="51071"/>
                  <a:pt x="225196" y="71700"/>
                </a:cubicBezTo>
                <a:cubicBezTo>
                  <a:pt x="226593" y="94959"/>
                  <a:pt x="192455" y="108534"/>
                  <a:pt x="170128" y="95890"/>
                </a:cubicBezTo>
                <a:cubicBezTo>
                  <a:pt x="162775" y="91731"/>
                  <a:pt x="154589" y="89069"/>
                  <a:pt x="146537" y="85609"/>
                </a:cubicBezTo>
                <a:cubicBezTo>
                  <a:pt x="151328" y="70469"/>
                  <a:pt x="148533" y="66876"/>
                  <a:pt x="131165" y="69704"/>
                </a:cubicBezTo>
                <a:cubicBezTo>
                  <a:pt x="117023" y="72000"/>
                  <a:pt x="102749" y="74196"/>
                  <a:pt x="88974" y="78022"/>
                </a:cubicBezTo>
                <a:cubicBezTo>
                  <a:pt x="65449" y="84577"/>
                  <a:pt x="50410" y="100316"/>
                  <a:pt x="42457" y="123541"/>
                </a:cubicBezTo>
                <a:cubicBezTo>
                  <a:pt x="34072" y="148096"/>
                  <a:pt x="24988" y="172453"/>
                  <a:pt x="15705" y="196676"/>
                </a:cubicBezTo>
                <a:cubicBezTo>
                  <a:pt x="13043" y="203597"/>
                  <a:pt x="8585" y="209852"/>
                  <a:pt x="4958" y="216407"/>
                </a:cubicBezTo>
                <a:cubicBezTo>
                  <a:pt x="3294" y="215808"/>
                  <a:pt x="1664" y="215209"/>
                  <a:pt x="0" y="214610"/>
                </a:cubicBezTo>
                <a:cubicBezTo>
                  <a:pt x="5756" y="195112"/>
                  <a:pt x="10148" y="175015"/>
                  <a:pt x="17635" y="156215"/>
                </a:cubicBezTo>
                <a:cubicBezTo>
                  <a:pt x="27850" y="130595"/>
                  <a:pt x="40161" y="105772"/>
                  <a:pt x="52140" y="80884"/>
                </a:cubicBezTo>
                <a:cubicBezTo>
                  <a:pt x="61357" y="61718"/>
                  <a:pt x="77295" y="52135"/>
                  <a:pt x="98490" y="51304"/>
                </a:cubicBezTo>
                <a:cubicBezTo>
                  <a:pt x="127072" y="50172"/>
                  <a:pt x="154889" y="42486"/>
                  <a:pt x="182506" y="38593"/>
                </a:cubicBezTo>
                <a:cubicBezTo>
                  <a:pt x="217476" y="33669"/>
                  <a:pt x="246258" y="19195"/>
                  <a:pt x="276570" y="5685"/>
                </a:cubicBezTo>
                <a:cubicBezTo>
                  <a:pt x="296601" y="-3265"/>
                  <a:pt x="314735" y="-1435"/>
                  <a:pt x="333302" y="9678"/>
                </a:cubicBezTo>
                <a:cubicBezTo>
                  <a:pt x="369071" y="31040"/>
                  <a:pt x="398551" y="58990"/>
                  <a:pt x="422608" y="92729"/>
                </a:cubicBezTo>
                <a:cubicBezTo>
                  <a:pt x="426734" y="98552"/>
                  <a:pt x="428764" y="105872"/>
                  <a:pt x="431758" y="112494"/>
                </a:cubicBezTo>
                <a:cubicBezTo>
                  <a:pt x="430128" y="113658"/>
                  <a:pt x="428464" y="114856"/>
                  <a:pt x="426834" y="116021"/>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6" name="任意多边形: 形状 25"/>
          <p:cNvSpPr/>
          <p:nvPr userDrawn="1">
            <p:custDataLst>
              <p:tags r:id="rId18"/>
            </p:custDataLst>
          </p:nvPr>
        </p:nvSpPr>
        <p:spPr>
          <a:xfrm flipH="1">
            <a:off x="7614887" y="1684003"/>
            <a:ext cx="288866" cy="169793"/>
          </a:xfrm>
          <a:custGeom>
            <a:avLst/>
            <a:gdLst>
              <a:gd name="connsiteX0" fmla="*/ 374295 w 374294"/>
              <a:gd name="connsiteY0" fmla="*/ 2695 h 220006"/>
              <a:gd name="connsiteX1" fmla="*/ 351136 w 374294"/>
              <a:gd name="connsiteY1" fmla="*/ 50077 h 220006"/>
              <a:gd name="connsiteX2" fmla="*/ 269982 w 374294"/>
              <a:gd name="connsiteY2" fmla="*/ 142245 h 220006"/>
              <a:gd name="connsiteX3" fmla="*/ 261464 w 374294"/>
              <a:gd name="connsiteY3" fmla="*/ 150197 h 220006"/>
              <a:gd name="connsiteX4" fmla="*/ 248920 w 374294"/>
              <a:gd name="connsiteY4" fmla="*/ 211421 h 220006"/>
              <a:gd name="connsiteX5" fmla="*/ 183504 w 374294"/>
              <a:gd name="connsiteY5" fmla="*/ 194917 h 220006"/>
              <a:gd name="connsiteX6" fmla="*/ 157284 w 374294"/>
              <a:gd name="connsiteY6" fmla="*/ 176683 h 220006"/>
              <a:gd name="connsiteX7" fmla="*/ 68910 w 374294"/>
              <a:gd name="connsiteY7" fmla="*/ 153957 h 220006"/>
              <a:gd name="connsiteX8" fmla="*/ 0 w 374294"/>
              <a:gd name="connsiteY8" fmla="*/ 123079 h 220006"/>
              <a:gd name="connsiteX9" fmla="*/ 156652 w 374294"/>
              <a:gd name="connsiteY9" fmla="*/ 165836 h 220006"/>
              <a:gd name="connsiteX10" fmla="*/ 184169 w 374294"/>
              <a:gd name="connsiteY10" fmla="*/ 177348 h 220006"/>
              <a:gd name="connsiteX11" fmla="*/ 229455 w 374294"/>
              <a:gd name="connsiteY11" fmla="*/ 164771 h 220006"/>
              <a:gd name="connsiteX12" fmla="*/ 294438 w 374294"/>
              <a:gd name="connsiteY12" fmla="*/ 89772 h 220006"/>
              <a:gd name="connsiteX13" fmla="*/ 360553 w 374294"/>
              <a:gd name="connsiteY13" fmla="*/ 11479 h 220006"/>
              <a:gd name="connsiteX14" fmla="*/ 368938 w 374294"/>
              <a:gd name="connsiteY14" fmla="*/ 0 h 220006"/>
              <a:gd name="connsiteX15" fmla="*/ 374262 w 374294"/>
              <a:gd name="connsiteY15" fmla="*/ 2662 h 2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294" h="220006">
                <a:moveTo>
                  <a:pt x="374295" y="2695"/>
                </a:moveTo>
                <a:cubicBezTo>
                  <a:pt x="366742" y="18633"/>
                  <a:pt x="361851" y="36701"/>
                  <a:pt x="351136" y="50077"/>
                </a:cubicBezTo>
                <a:cubicBezTo>
                  <a:pt x="325549" y="81986"/>
                  <a:pt x="297266" y="111700"/>
                  <a:pt x="269982" y="142245"/>
                </a:cubicBezTo>
                <a:cubicBezTo>
                  <a:pt x="267420" y="145139"/>
                  <a:pt x="264126" y="147369"/>
                  <a:pt x="261464" y="150197"/>
                </a:cubicBezTo>
                <a:cubicBezTo>
                  <a:pt x="244495" y="168065"/>
                  <a:pt x="231385" y="186865"/>
                  <a:pt x="248920" y="211421"/>
                </a:cubicBezTo>
                <a:cubicBezTo>
                  <a:pt x="221702" y="226826"/>
                  <a:pt x="191357" y="221602"/>
                  <a:pt x="183504" y="194917"/>
                </a:cubicBezTo>
                <a:cubicBezTo>
                  <a:pt x="178147" y="176783"/>
                  <a:pt x="166268" y="179445"/>
                  <a:pt x="157284" y="176683"/>
                </a:cubicBezTo>
                <a:cubicBezTo>
                  <a:pt x="128270" y="167699"/>
                  <a:pt x="97924" y="162941"/>
                  <a:pt x="68910" y="153957"/>
                </a:cubicBezTo>
                <a:cubicBezTo>
                  <a:pt x="44986" y="146570"/>
                  <a:pt x="22227" y="135457"/>
                  <a:pt x="0" y="123079"/>
                </a:cubicBezTo>
                <a:cubicBezTo>
                  <a:pt x="49445" y="147868"/>
                  <a:pt x="104413" y="151961"/>
                  <a:pt x="156652" y="165836"/>
                </a:cubicBezTo>
                <a:cubicBezTo>
                  <a:pt x="166168" y="168364"/>
                  <a:pt x="175119" y="173222"/>
                  <a:pt x="184169" y="177348"/>
                </a:cubicBezTo>
                <a:cubicBezTo>
                  <a:pt x="203568" y="186199"/>
                  <a:pt x="216212" y="181441"/>
                  <a:pt x="229455" y="164771"/>
                </a:cubicBezTo>
                <a:cubicBezTo>
                  <a:pt x="250018" y="138851"/>
                  <a:pt x="270581" y="112465"/>
                  <a:pt x="294438" y="89772"/>
                </a:cubicBezTo>
                <a:cubicBezTo>
                  <a:pt x="319527" y="65915"/>
                  <a:pt x="343118" y="41492"/>
                  <a:pt x="360553" y="11479"/>
                </a:cubicBezTo>
                <a:cubicBezTo>
                  <a:pt x="362915" y="7420"/>
                  <a:pt x="366143" y="3826"/>
                  <a:pt x="368938" y="0"/>
                </a:cubicBezTo>
                <a:cubicBezTo>
                  <a:pt x="370701" y="898"/>
                  <a:pt x="372498" y="1797"/>
                  <a:pt x="374262" y="2662"/>
                </a:cubicBezTo>
                <a:close/>
              </a:path>
            </a:pathLst>
          </a:custGeom>
          <a:solidFill>
            <a:schemeClr val="accent1">
              <a:alpha val="40000"/>
            </a:schemeClr>
          </a:solidFill>
          <a:ln w="3302" cap="flat">
            <a:noFill/>
            <a:prstDash val="solid"/>
            <a:miter/>
          </a:ln>
        </p:spPr>
        <p:txBody>
          <a:bodyPr rtlCol="0" anchor="ctr"/>
          <a:lstStyle/>
          <a:p>
            <a:endParaRPr lang="zh-CN" altLang="en-US" sz="1350"/>
          </a:p>
        </p:txBody>
      </p:sp>
      <p:sp>
        <p:nvSpPr>
          <p:cNvPr id="27" name="任意多边形: 形状 26"/>
          <p:cNvSpPr/>
          <p:nvPr userDrawn="1">
            <p:custDataLst>
              <p:tags r:id="rId19"/>
            </p:custDataLst>
          </p:nvPr>
        </p:nvSpPr>
        <p:spPr>
          <a:xfrm flipH="1">
            <a:off x="8084228" y="1707105"/>
            <a:ext cx="150904" cy="44222"/>
          </a:xfrm>
          <a:custGeom>
            <a:avLst/>
            <a:gdLst>
              <a:gd name="connsiteX0" fmla="*/ 33 w 134991"/>
              <a:gd name="connsiteY0" fmla="*/ 39526 h 39559"/>
              <a:gd name="connsiteX1" fmla="*/ 22460 w 134991"/>
              <a:gd name="connsiteY1" fmla="*/ 17066 h 39559"/>
              <a:gd name="connsiteX2" fmla="*/ 81287 w 134991"/>
              <a:gd name="connsiteY2" fmla="*/ 1827 h 39559"/>
              <a:gd name="connsiteX3" fmla="*/ 111533 w 134991"/>
              <a:gd name="connsiteY3" fmla="*/ 8881 h 39559"/>
              <a:gd name="connsiteX4" fmla="*/ 134991 w 134991"/>
              <a:gd name="connsiteY4" fmla="*/ 32206 h 39559"/>
              <a:gd name="connsiteX5" fmla="*/ 131198 w 134991"/>
              <a:gd name="connsiteY5" fmla="*/ 36099 h 39559"/>
              <a:gd name="connsiteX6" fmla="*/ 110202 w 134991"/>
              <a:gd name="connsiteY6" fmla="*/ 16600 h 39559"/>
              <a:gd name="connsiteX7" fmla="*/ 64750 w 134991"/>
              <a:gd name="connsiteY7" fmla="*/ 23621 h 39559"/>
              <a:gd name="connsiteX8" fmla="*/ 45352 w 134991"/>
              <a:gd name="connsiteY8" fmla="*/ 31707 h 39559"/>
              <a:gd name="connsiteX9" fmla="*/ 0 w 134991"/>
              <a:gd name="connsiteY9" fmla="*/ 39559 h 3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91" h="39559">
                <a:moveTo>
                  <a:pt x="33" y="39526"/>
                </a:moveTo>
                <a:cubicBezTo>
                  <a:pt x="2862" y="25285"/>
                  <a:pt x="10049" y="19529"/>
                  <a:pt x="22460" y="17066"/>
                </a:cubicBezTo>
                <a:cubicBezTo>
                  <a:pt x="42324" y="13140"/>
                  <a:pt x="62222" y="8548"/>
                  <a:pt x="81287" y="1827"/>
                </a:cubicBezTo>
                <a:cubicBezTo>
                  <a:pt x="94065" y="-2698"/>
                  <a:pt x="102982" y="1760"/>
                  <a:pt x="111533" y="8881"/>
                </a:cubicBezTo>
                <a:cubicBezTo>
                  <a:pt x="119951" y="15935"/>
                  <a:pt x="127238" y="24386"/>
                  <a:pt x="134991" y="32206"/>
                </a:cubicBezTo>
                <a:cubicBezTo>
                  <a:pt x="133727" y="33503"/>
                  <a:pt x="132462" y="34801"/>
                  <a:pt x="131198" y="36099"/>
                </a:cubicBezTo>
                <a:cubicBezTo>
                  <a:pt x="124177" y="29610"/>
                  <a:pt x="117090" y="23222"/>
                  <a:pt x="110202" y="16600"/>
                </a:cubicBezTo>
                <a:cubicBezTo>
                  <a:pt x="96427" y="3358"/>
                  <a:pt x="73501" y="6685"/>
                  <a:pt x="64750" y="23621"/>
                </a:cubicBezTo>
                <a:cubicBezTo>
                  <a:pt x="60358" y="32139"/>
                  <a:pt x="54103" y="38528"/>
                  <a:pt x="45352" y="31707"/>
                </a:cubicBezTo>
                <a:cubicBezTo>
                  <a:pt x="27750" y="17998"/>
                  <a:pt x="14308" y="25351"/>
                  <a:pt x="0" y="39559"/>
                </a:cubicBezTo>
                <a:close/>
              </a:path>
            </a:pathLst>
          </a:custGeom>
          <a:solidFill>
            <a:schemeClr val="accent1">
              <a:alpha val="20000"/>
            </a:schemeClr>
          </a:solidFill>
          <a:ln w="3302" cap="flat">
            <a:noFill/>
            <a:prstDash val="solid"/>
            <a:miter/>
          </a:ln>
        </p:spPr>
        <p:txBody>
          <a:bodyPr rtlCol="0" anchor="ctr"/>
          <a:lstStyle/>
          <a:p>
            <a:endParaRPr lang="zh-CN" altLang="en-US" sz="1350"/>
          </a:p>
        </p:txBody>
      </p:sp>
      <p:sp>
        <p:nvSpPr>
          <p:cNvPr id="28" name="任意多边形: 形状 27"/>
          <p:cNvSpPr/>
          <p:nvPr userDrawn="1">
            <p:custDataLst>
              <p:tags r:id="rId20"/>
            </p:custDataLst>
          </p:nvPr>
        </p:nvSpPr>
        <p:spPr>
          <a:xfrm flipH="1">
            <a:off x="7922239" y="1520825"/>
            <a:ext cx="56091" cy="24176"/>
          </a:xfrm>
          <a:custGeom>
            <a:avLst/>
            <a:gdLst>
              <a:gd name="connsiteX0" fmla="*/ 0 w 50176"/>
              <a:gd name="connsiteY0" fmla="*/ 3760 h 21627"/>
              <a:gd name="connsiteX1" fmla="*/ 50177 w 50176"/>
              <a:gd name="connsiteY1" fmla="*/ 0 h 21627"/>
              <a:gd name="connsiteX2" fmla="*/ 37965 w 50176"/>
              <a:gd name="connsiteY2" fmla="*/ 21628 h 21627"/>
              <a:gd name="connsiteX3" fmla="*/ 0 w 50176"/>
              <a:gd name="connsiteY3" fmla="*/ 3760 h 21627"/>
            </a:gdLst>
            <a:ahLst/>
            <a:cxnLst>
              <a:cxn ang="0">
                <a:pos x="connsiteX0" y="connsiteY0"/>
              </a:cxn>
              <a:cxn ang="0">
                <a:pos x="connsiteX1" y="connsiteY1"/>
              </a:cxn>
              <a:cxn ang="0">
                <a:pos x="connsiteX2" y="connsiteY2"/>
              </a:cxn>
              <a:cxn ang="0">
                <a:pos x="connsiteX3" y="connsiteY3"/>
              </a:cxn>
            </a:cxnLst>
            <a:rect l="l" t="t" r="r" b="b"/>
            <a:pathLst>
              <a:path w="50176" h="21627">
                <a:moveTo>
                  <a:pt x="0" y="3760"/>
                </a:moveTo>
                <a:cubicBezTo>
                  <a:pt x="15705" y="-5357"/>
                  <a:pt x="34871" y="21162"/>
                  <a:pt x="50177" y="0"/>
                </a:cubicBezTo>
                <a:cubicBezTo>
                  <a:pt x="46051" y="7320"/>
                  <a:pt x="41891" y="14640"/>
                  <a:pt x="37965" y="21628"/>
                </a:cubicBezTo>
                <a:cubicBezTo>
                  <a:pt x="24922" y="15472"/>
                  <a:pt x="12910" y="9849"/>
                  <a:pt x="0" y="3760"/>
                </a:cubicBezTo>
                <a:close/>
              </a:path>
            </a:pathLst>
          </a:custGeom>
          <a:solidFill>
            <a:schemeClr val="accent1">
              <a:alpha val="20000"/>
            </a:schemeClr>
          </a:solidFill>
          <a:ln w="3302" cap="flat">
            <a:noFill/>
            <a:prstDash val="solid"/>
            <a:miter/>
          </a:ln>
        </p:spPr>
        <p:txBody>
          <a:bodyPr rtlCol="0" anchor="ctr"/>
          <a:lstStyle/>
          <a:p>
            <a:endParaRPr lang="zh-CN" altLang="en-US" sz="135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缺角矩形 8"/>
          <p:cNvSpPr/>
          <p:nvPr userDrawn="1">
            <p:custDataLst>
              <p:tags r:id="rId3"/>
            </p:custDataLst>
          </p:nvPr>
        </p:nvSpPr>
        <p:spPr>
          <a:xfrm>
            <a:off x="304800" y="1128713"/>
            <a:ext cx="8534400" cy="4600575"/>
          </a:xfrm>
          <a:prstGeom prst="plaque">
            <a:avLst>
              <a:gd name="adj" fmla="val 5556"/>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图形 41"/>
          <p:cNvSpPr/>
          <p:nvPr userDrawn="1">
            <p:custDataLst>
              <p:tags r:id="rId4"/>
            </p:custDataLst>
          </p:nvPr>
        </p:nvSpPr>
        <p:spPr>
          <a:xfrm>
            <a:off x="3956416" y="4771514"/>
            <a:ext cx="3873785" cy="623156"/>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alpha val="10000"/>
                </a:schemeClr>
              </a:gs>
              <a:gs pos="99000">
                <a:schemeClr val="accent1">
                  <a:alpha val="0"/>
                </a:schemeClr>
              </a:gs>
            </a:gsLst>
            <a:lin ang="5400000" scaled="1"/>
          </a:gradFill>
          <a:ln w="9525" cap="flat">
            <a:noFill/>
            <a:prstDash val="solid"/>
            <a:miter/>
          </a:ln>
        </p:spPr>
        <p:txBody>
          <a:bodyPr rtlCol="0" anchor="ctr"/>
          <a:lstStyle/>
          <a:p>
            <a:endParaRPr lang="zh-CN" altLang="en-US" sz="1350"/>
          </a:p>
        </p:txBody>
      </p:sp>
      <p:sp>
        <p:nvSpPr>
          <p:cNvPr id="11" name="任意多边形: 形状 10"/>
          <p:cNvSpPr/>
          <p:nvPr userDrawn="1">
            <p:custDataLst>
              <p:tags r:id="rId5"/>
            </p:custDataLst>
          </p:nvPr>
        </p:nvSpPr>
        <p:spPr>
          <a:xfrm>
            <a:off x="798104" y="4902149"/>
            <a:ext cx="2548057" cy="348212"/>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alpha val="10000"/>
                </a:schemeClr>
              </a:gs>
              <a:gs pos="99000">
                <a:schemeClr val="accent1">
                  <a:alpha val="0"/>
                </a:schemeClr>
              </a:gs>
            </a:gsLst>
            <a:lin ang="5400000" scaled="1"/>
          </a:gradFill>
          <a:ln w="9525" cap="flat">
            <a:noFill/>
            <a:prstDash val="solid"/>
            <a:miter/>
          </a:ln>
        </p:spPr>
        <p:txBody>
          <a:bodyPr rtlCol="0" anchor="ctr"/>
          <a:lstStyle/>
          <a:p>
            <a:endParaRPr lang="zh-CN" altLang="en-US" sz="1350"/>
          </a:p>
        </p:txBody>
      </p:sp>
      <p:sp>
        <p:nvSpPr>
          <p:cNvPr id="12" name="图形 33"/>
          <p:cNvSpPr/>
          <p:nvPr userDrawn="1">
            <p:custDataLst>
              <p:tags r:id="rId6"/>
            </p:custDataLst>
          </p:nvPr>
        </p:nvSpPr>
        <p:spPr>
          <a:xfrm flipH="1">
            <a:off x="371346" y="5461230"/>
            <a:ext cx="1884910" cy="444017"/>
          </a:xfrm>
          <a:custGeom>
            <a:avLst/>
            <a:gdLst>
              <a:gd name="connsiteX0" fmla="*/ 0 w 2821305"/>
              <a:gd name="connsiteY0" fmla="*/ 725648 h 725647"/>
              <a:gd name="connsiteX1" fmla="*/ 730377 w 2821305"/>
              <a:gd name="connsiteY1" fmla="*/ 400846 h 725647"/>
              <a:gd name="connsiteX2" fmla="*/ 1314641 w 2821305"/>
              <a:gd name="connsiteY2" fmla="*/ 563152 h 725647"/>
              <a:gd name="connsiteX3" fmla="*/ 2029397 w 2821305"/>
              <a:gd name="connsiteY3" fmla="*/ 33 h 725647"/>
              <a:gd name="connsiteX4" fmla="*/ 2821305 w 2821305"/>
              <a:gd name="connsiteY4" fmla="*/ 725648 h 725647"/>
              <a:gd name="connsiteX5" fmla="*/ 0 w 2821305"/>
              <a:gd name="connsiteY5" fmla="*/ 725648 h 725647"/>
              <a:gd name="connsiteX0-1" fmla="*/ 0 w 2821305"/>
              <a:gd name="connsiteY0-2" fmla="*/ 725648 h 725648"/>
              <a:gd name="connsiteX1-3" fmla="*/ 730377 w 2821305"/>
              <a:gd name="connsiteY1-4" fmla="*/ 400846 h 725648"/>
              <a:gd name="connsiteX2-5" fmla="*/ 1314641 w 2821305"/>
              <a:gd name="connsiteY2-6" fmla="*/ 563152 h 725648"/>
              <a:gd name="connsiteX3-7" fmla="*/ 2029397 w 2821305"/>
              <a:gd name="connsiteY3-8" fmla="*/ 33 h 725648"/>
              <a:gd name="connsiteX4-9" fmla="*/ 2821305 w 2821305"/>
              <a:gd name="connsiteY4-10" fmla="*/ 725648 h 725648"/>
              <a:gd name="connsiteX5-11" fmla="*/ 0 w 2821305"/>
              <a:gd name="connsiteY5-12" fmla="*/ 725648 h 725648"/>
              <a:gd name="connsiteX0-13" fmla="*/ 0 w 2821305"/>
              <a:gd name="connsiteY0-14" fmla="*/ 725648 h 725648"/>
              <a:gd name="connsiteX1-15" fmla="*/ 730377 w 2821305"/>
              <a:gd name="connsiteY1-16" fmla="*/ 400846 h 725648"/>
              <a:gd name="connsiteX2-17" fmla="*/ 1314641 w 2821305"/>
              <a:gd name="connsiteY2-18" fmla="*/ 563152 h 725648"/>
              <a:gd name="connsiteX3-19" fmla="*/ 2029397 w 2821305"/>
              <a:gd name="connsiteY3-20" fmla="*/ 33 h 725648"/>
              <a:gd name="connsiteX4-21" fmla="*/ 2821305 w 2821305"/>
              <a:gd name="connsiteY4-22" fmla="*/ 725648 h 725648"/>
              <a:gd name="connsiteX5-23" fmla="*/ 0 w 2821305"/>
              <a:gd name="connsiteY5-24" fmla="*/ 725648 h 725648"/>
              <a:gd name="connsiteX0-25" fmla="*/ 0 w 2821305"/>
              <a:gd name="connsiteY0-26" fmla="*/ 725648 h 725648"/>
              <a:gd name="connsiteX1-27" fmla="*/ 730377 w 2821305"/>
              <a:gd name="connsiteY1-28" fmla="*/ 400846 h 725648"/>
              <a:gd name="connsiteX2-29" fmla="*/ 1314641 w 2821305"/>
              <a:gd name="connsiteY2-30" fmla="*/ 563152 h 725648"/>
              <a:gd name="connsiteX3-31" fmla="*/ 2029397 w 2821305"/>
              <a:gd name="connsiteY3-32" fmla="*/ 33 h 725648"/>
              <a:gd name="connsiteX4-33" fmla="*/ 2821305 w 2821305"/>
              <a:gd name="connsiteY4-34" fmla="*/ 725648 h 725648"/>
              <a:gd name="connsiteX5-35" fmla="*/ 0 w 2821305"/>
              <a:gd name="connsiteY5-36" fmla="*/ 725648 h 725648"/>
              <a:gd name="connsiteX0-37" fmla="*/ 0 w 2821305"/>
              <a:gd name="connsiteY0-38" fmla="*/ 725615 h 725615"/>
              <a:gd name="connsiteX1-39" fmla="*/ 730377 w 2821305"/>
              <a:gd name="connsiteY1-40" fmla="*/ 400813 h 725615"/>
              <a:gd name="connsiteX2-41" fmla="*/ 1314641 w 2821305"/>
              <a:gd name="connsiteY2-42" fmla="*/ 563119 h 725615"/>
              <a:gd name="connsiteX3-43" fmla="*/ 2029397 w 2821305"/>
              <a:gd name="connsiteY3-44" fmla="*/ 0 h 725615"/>
              <a:gd name="connsiteX4-45" fmla="*/ 2821305 w 2821305"/>
              <a:gd name="connsiteY4-46" fmla="*/ 725615 h 725615"/>
              <a:gd name="connsiteX5-47" fmla="*/ 0 w 2821305"/>
              <a:gd name="connsiteY5-48" fmla="*/ 725615 h 7256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1305" h="725615">
                <a:moveTo>
                  <a:pt x="0" y="725615"/>
                </a:moveTo>
                <a:cubicBezTo>
                  <a:pt x="0" y="725615"/>
                  <a:pt x="494030" y="402305"/>
                  <a:pt x="730377" y="400813"/>
                </a:cubicBezTo>
                <a:cubicBezTo>
                  <a:pt x="966724" y="399321"/>
                  <a:pt x="1179068" y="626365"/>
                  <a:pt x="1314641" y="563119"/>
                </a:cubicBezTo>
                <a:cubicBezTo>
                  <a:pt x="1450214" y="499873"/>
                  <a:pt x="1599128" y="2200"/>
                  <a:pt x="2029397" y="0"/>
                </a:cubicBezTo>
                <a:cubicBezTo>
                  <a:pt x="2428717" y="0"/>
                  <a:pt x="2821305" y="725615"/>
                  <a:pt x="2821305" y="725615"/>
                </a:cubicBezTo>
                <a:lnTo>
                  <a:pt x="0" y="725615"/>
                </a:lnTo>
                <a:close/>
              </a:path>
            </a:pathLst>
          </a:custGeom>
          <a:gradFill>
            <a:gsLst>
              <a:gs pos="30000">
                <a:schemeClr val="accent1">
                  <a:lumMod val="60000"/>
                  <a:lumOff val="40000"/>
                </a:schemeClr>
              </a:gs>
              <a:gs pos="97000">
                <a:schemeClr val="accent1">
                  <a:lumMod val="60000"/>
                  <a:lumOff val="40000"/>
                  <a:alpha val="0"/>
                </a:schemeClr>
              </a:gs>
            </a:gsLst>
            <a:lin ang="5400000" scaled="1"/>
          </a:gradFill>
          <a:ln w="7439" cap="flat">
            <a:noFill/>
            <a:prstDash val="solid"/>
            <a:miter/>
          </a:ln>
        </p:spPr>
        <p:txBody>
          <a:bodyPr wrap="square" rtlCol="0" anchor="ctr">
            <a:noAutofit/>
          </a:bodyPr>
          <a:lstStyle/>
          <a:p>
            <a:endParaRPr lang="zh-CN" altLang="en-US" sz="1350" dirty="0"/>
          </a:p>
        </p:txBody>
      </p:sp>
      <p:sp>
        <p:nvSpPr>
          <p:cNvPr id="13" name="任意多边形: 形状 12"/>
          <p:cNvSpPr/>
          <p:nvPr userDrawn="1">
            <p:custDataLst>
              <p:tags r:id="rId7"/>
            </p:custDataLst>
          </p:nvPr>
        </p:nvSpPr>
        <p:spPr>
          <a:xfrm>
            <a:off x="5829297" y="4747139"/>
            <a:ext cx="375739" cy="220856"/>
          </a:xfrm>
          <a:custGeom>
            <a:avLst/>
            <a:gdLst>
              <a:gd name="connsiteX0" fmla="*/ 374295 w 374294"/>
              <a:gd name="connsiteY0" fmla="*/ 2695 h 220006"/>
              <a:gd name="connsiteX1" fmla="*/ 351136 w 374294"/>
              <a:gd name="connsiteY1" fmla="*/ 50077 h 220006"/>
              <a:gd name="connsiteX2" fmla="*/ 269982 w 374294"/>
              <a:gd name="connsiteY2" fmla="*/ 142245 h 220006"/>
              <a:gd name="connsiteX3" fmla="*/ 261464 w 374294"/>
              <a:gd name="connsiteY3" fmla="*/ 150197 h 220006"/>
              <a:gd name="connsiteX4" fmla="*/ 248920 w 374294"/>
              <a:gd name="connsiteY4" fmla="*/ 211421 h 220006"/>
              <a:gd name="connsiteX5" fmla="*/ 183504 w 374294"/>
              <a:gd name="connsiteY5" fmla="*/ 194917 h 220006"/>
              <a:gd name="connsiteX6" fmla="*/ 157284 w 374294"/>
              <a:gd name="connsiteY6" fmla="*/ 176683 h 220006"/>
              <a:gd name="connsiteX7" fmla="*/ 68910 w 374294"/>
              <a:gd name="connsiteY7" fmla="*/ 153957 h 220006"/>
              <a:gd name="connsiteX8" fmla="*/ 0 w 374294"/>
              <a:gd name="connsiteY8" fmla="*/ 123079 h 220006"/>
              <a:gd name="connsiteX9" fmla="*/ 156652 w 374294"/>
              <a:gd name="connsiteY9" fmla="*/ 165836 h 220006"/>
              <a:gd name="connsiteX10" fmla="*/ 184169 w 374294"/>
              <a:gd name="connsiteY10" fmla="*/ 177348 h 220006"/>
              <a:gd name="connsiteX11" fmla="*/ 229455 w 374294"/>
              <a:gd name="connsiteY11" fmla="*/ 164771 h 220006"/>
              <a:gd name="connsiteX12" fmla="*/ 294438 w 374294"/>
              <a:gd name="connsiteY12" fmla="*/ 89772 h 220006"/>
              <a:gd name="connsiteX13" fmla="*/ 360553 w 374294"/>
              <a:gd name="connsiteY13" fmla="*/ 11479 h 220006"/>
              <a:gd name="connsiteX14" fmla="*/ 368938 w 374294"/>
              <a:gd name="connsiteY14" fmla="*/ 0 h 220006"/>
              <a:gd name="connsiteX15" fmla="*/ 374262 w 374294"/>
              <a:gd name="connsiteY15" fmla="*/ 2662 h 2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294" h="220006">
                <a:moveTo>
                  <a:pt x="374295" y="2695"/>
                </a:moveTo>
                <a:cubicBezTo>
                  <a:pt x="366742" y="18633"/>
                  <a:pt x="361851" y="36701"/>
                  <a:pt x="351136" y="50077"/>
                </a:cubicBezTo>
                <a:cubicBezTo>
                  <a:pt x="325549" y="81986"/>
                  <a:pt x="297266" y="111700"/>
                  <a:pt x="269982" y="142245"/>
                </a:cubicBezTo>
                <a:cubicBezTo>
                  <a:pt x="267420" y="145139"/>
                  <a:pt x="264126" y="147369"/>
                  <a:pt x="261464" y="150197"/>
                </a:cubicBezTo>
                <a:cubicBezTo>
                  <a:pt x="244495" y="168065"/>
                  <a:pt x="231385" y="186865"/>
                  <a:pt x="248920" y="211421"/>
                </a:cubicBezTo>
                <a:cubicBezTo>
                  <a:pt x="221702" y="226826"/>
                  <a:pt x="191357" y="221602"/>
                  <a:pt x="183504" y="194917"/>
                </a:cubicBezTo>
                <a:cubicBezTo>
                  <a:pt x="178147" y="176783"/>
                  <a:pt x="166268" y="179445"/>
                  <a:pt x="157284" y="176683"/>
                </a:cubicBezTo>
                <a:cubicBezTo>
                  <a:pt x="128270" y="167699"/>
                  <a:pt x="97924" y="162941"/>
                  <a:pt x="68910" y="153957"/>
                </a:cubicBezTo>
                <a:cubicBezTo>
                  <a:pt x="44986" y="146570"/>
                  <a:pt x="22227" y="135457"/>
                  <a:pt x="0" y="123079"/>
                </a:cubicBezTo>
                <a:cubicBezTo>
                  <a:pt x="49445" y="147868"/>
                  <a:pt x="104413" y="151961"/>
                  <a:pt x="156652" y="165836"/>
                </a:cubicBezTo>
                <a:cubicBezTo>
                  <a:pt x="166168" y="168364"/>
                  <a:pt x="175119" y="173222"/>
                  <a:pt x="184169" y="177348"/>
                </a:cubicBezTo>
                <a:cubicBezTo>
                  <a:pt x="203568" y="186199"/>
                  <a:pt x="216212" y="181441"/>
                  <a:pt x="229455" y="164771"/>
                </a:cubicBezTo>
                <a:cubicBezTo>
                  <a:pt x="250018" y="138851"/>
                  <a:pt x="270581" y="112465"/>
                  <a:pt x="294438" y="89772"/>
                </a:cubicBezTo>
                <a:cubicBezTo>
                  <a:pt x="319527" y="65915"/>
                  <a:pt x="343118" y="41492"/>
                  <a:pt x="360553" y="11479"/>
                </a:cubicBezTo>
                <a:cubicBezTo>
                  <a:pt x="362915" y="7420"/>
                  <a:pt x="366143" y="3826"/>
                  <a:pt x="368938" y="0"/>
                </a:cubicBezTo>
                <a:cubicBezTo>
                  <a:pt x="370701" y="898"/>
                  <a:pt x="372498" y="1797"/>
                  <a:pt x="374262" y="2662"/>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4" name="任意多边形: 形状 13"/>
          <p:cNvSpPr/>
          <p:nvPr userDrawn="1">
            <p:custDataLst>
              <p:tags r:id="rId8"/>
            </p:custDataLst>
          </p:nvPr>
        </p:nvSpPr>
        <p:spPr>
          <a:xfrm>
            <a:off x="5531717" y="4767884"/>
            <a:ext cx="135512" cy="39712"/>
          </a:xfrm>
          <a:custGeom>
            <a:avLst/>
            <a:gdLst>
              <a:gd name="connsiteX0" fmla="*/ 33 w 134991"/>
              <a:gd name="connsiteY0" fmla="*/ 39526 h 39559"/>
              <a:gd name="connsiteX1" fmla="*/ 22460 w 134991"/>
              <a:gd name="connsiteY1" fmla="*/ 17066 h 39559"/>
              <a:gd name="connsiteX2" fmla="*/ 81287 w 134991"/>
              <a:gd name="connsiteY2" fmla="*/ 1827 h 39559"/>
              <a:gd name="connsiteX3" fmla="*/ 111533 w 134991"/>
              <a:gd name="connsiteY3" fmla="*/ 8881 h 39559"/>
              <a:gd name="connsiteX4" fmla="*/ 134991 w 134991"/>
              <a:gd name="connsiteY4" fmla="*/ 32206 h 39559"/>
              <a:gd name="connsiteX5" fmla="*/ 131198 w 134991"/>
              <a:gd name="connsiteY5" fmla="*/ 36099 h 39559"/>
              <a:gd name="connsiteX6" fmla="*/ 110202 w 134991"/>
              <a:gd name="connsiteY6" fmla="*/ 16600 h 39559"/>
              <a:gd name="connsiteX7" fmla="*/ 64750 w 134991"/>
              <a:gd name="connsiteY7" fmla="*/ 23621 h 39559"/>
              <a:gd name="connsiteX8" fmla="*/ 45352 w 134991"/>
              <a:gd name="connsiteY8" fmla="*/ 31707 h 39559"/>
              <a:gd name="connsiteX9" fmla="*/ 0 w 134991"/>
              <a:gd name="connsiteY9" fmla="*/ 39559 h 3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91" h="39559">
                <a:moveTo>
                  <a:pt x="33" y="39526"/>
                </a:moveTo>
                <a:cubicBezTo>
                  <a:pt x="2862" y="25285"/>
                  <a:pt x="10049" y="19529"/>
                  <a:pt x="22460" y="17066"/>
                </a:cubicBezTo>
                <a:cubicBezTo>
                  <a:pt x="42324" y="13140"/>
                  <a:pt x="62222" y="8548"/>
                  <a:pt x="81287" y="1827"/>
                </a:cubicBezTo>
                <a:cubicBezTo>
                  <a:pt x="94065" y="-2698"/>
                  <a:pt x="102982" y="1760"/>
                  <a:pt x="111533" y="8881"/>
                </a:cubicBezTo>
                <a:cubicBezTo>
                  <a:pt x="119951" y="15935"/>
                  <a:pt x="127238" y="24386"/>
                  <a:pt x="134991" y="32206"/>
                </a:cubicBezTo>
                <a:cubicBezTo>
                  <a:pt x="133727" y="33503"/>
                  <a:pt x="132462" y="34801"/>
                  <a:pt x="131198" y="36099"/>
                </a:cubicBezTo>
                <a:cubicBezTo>
                  <a:pt x="124177" y="29610"/>
                  <a:pt x="117090" y="23222"/>
                  <a:pt x="110202" y="16600"/>
                </a:cubicBezTo>
                <a:cubicBezTo>
                  <a:pt x="96427" y="3358"/>
                  <a:pt x="73501" y="6685"/>
                  <a:pt x="64750" y="23621"/>
                </a:cubicBezTo>
                <a:cubicBezTo>
                  <a:pt x="60358" y="32139"/>
                  <a:pt x="54103" y="38528"/>
                  <a:pt x="45352" y="31707"/>
                </a:cubicBezTo>
                <a:cubicBezTo>
                  <a:pt x="27750" y="17998"/>
                  <a:pt x="14308" y="25351"/>
                  <a:pt x="0" y="39559"/>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5" name="任意多边形: 形状 14"/>
          <p:cNvSpPr/>
          <p:nvPr userDrawn="1">
            <p:custDataLst>
              <p:tags r:id="rId9"/>
            </p:custDataLst>
          </p:nvPr>
        </p:nvSpPr>
        <p:spPr>
          <a:xfrm>
            <a:off x="5762327" y="4600604"/>
            <a:ext cx="50370" cy="21710"/>
          </a:xfrm>
          <a:custGeom>
            <a:avLst/>
            <a:gdLst>
              <a:gd name="connsiteX0" fmla="*/ 0 w 50176"/>
              <a:gd name="connsiteY0" fmla="*/ 3760 h 21627"/>
              <a:gd name="connsiteX1" fmla="*/ 50177 w 50176"/>
              <a:gd name="connsiteY1" fmla="*/ 0 h 21627"/>
              <a:gd name="connsiteX2" fmla="*/ 37965 w 50176"/>
              <a:gd name="connsiteY2" fmla="*/ 21628 h 21627"/>
              <a:gd name="connsiteX3" fmla="*/ 0 w 50176"/>
              <a:gd name="connsiteY3" fmla="*/ 3760 h 21627"/>
            </a:gdLst>
            <a:ahLst/>
            <a:cxnLst>
              <a:cxn ang="0">
                <a:pos x="connsiteX0" y="connsiteY0"/>
              </a:cxn>
              <a:cxn ang="0">
                <a:pos x="connsiteX1" y="connsiteY1"/>
              </a:cxn>
              <a:cxn ang="0">
                <a:pos x="connsiteX2" y="connsiteY2"/>
              </a:cxn>
              <a:cxn ang="0">
                <a:pos x="connsiteX3" y="connsiteY3"/>
              </a:cxn>
            </a:cxnLst>
            <a:rect l="l" t="t" r="r" b="b"/>
            <a:pathLst>
              <a:path w="50176" h="21627">
                <a:moveTo>
                  <a:pt x="0" y="3760"/>
                </a:moveTo>
                <a:cubicBezTo>
                  <a:pt x="15705" y="-5357"/>
                  <a:pt x="34871" y="21162"/>
                  <a:pt x="50177" y="0"/>
                </a:cubicBezTo>
                <a:cubicBezTo>
                  <a:pt x="46051" y="7320"/>
                  <a:pt x="41891" y="14640"/>
                  <a:pt x="37965" y="21628"/>
                </a:cubicBezTo>
                <a:cubicBezTo>
                  <a:pt x="24922" y="15472"/>
                  <a:pt x="12910" y="9849"/>
                  <a:pt x="0" y="3760"/>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pic>
        <p:nvPicPr>
          <p:cNvPr id="16" name="图形 15"/>
          <p:cNvPicPr>
            <a:picLocks noChangeAspect="1"/>
          </p:cNvPicPr>
          <p:nvPr userDrawn="1">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flipH="1">
            <a:off x="3488339" y="4778123"/>
            <a:ext cx="381444" cy="164209"/>
          </a:xfrm>
          <a:prstGeom prst="rect">
            <a:avLst/>
          </a:prstGeom>
        </p:spPr>
      </p:pic>
      <p:sp>
        <p:nvSpPr>
          <p:cNvPr id="17" name="任意多边形: 形状 16"/>
          <p:cNvSpPr/>
          <p:nvPr userDrawn="1">
            <p:custDataLst>
              <p:tags r:id="rId13"/>
            </p:custDataLst>
          </p:nvPr>
        </p:nvSpPr>
        <p:spPr>
          <a:xfrm flipH="1">
            <a:off x="3218110" y="4583267"/>
            <a:ext cx="179498" cy="89969"/>
          </a:xfrm>
          <a:custGeom>
            <a:avLst/>
            <a:gdLst>
              <a:gd name="connsiteX0" fmla="*/ 426867 w 431758"/>
              <a:gd name="connsiteY0" fmla="*/ 116054 h 216407"/>
              <a:gd name="connsiteX1" fmla="*/ 412693 w 431758"/>
              <a:gd name="connsiteY1" fmla="*/ 105839 h 216407"/>
              <a:gd name="connsiteX2" fmla="*/ 343983 w 431758"/>
              <a:gd name="connsiteY2" fmla="*/ 36464 h 216407"/>
              <a:gd name="connsiteX3" fmla="*/ 287650 w 431758"/>
              <a:gd name="connsiteY3" fmla="*/ 27147 h 216407"/>
              <a:gd name="connsiteX4" fmla="*/ 249852 w 431758"/>
              <a:gd name="connsiteY4" fmla="*/ 39458 h 216407"/>
              <a:gd name="connsiteX5" fmla="*/ 225196 w 431758"/>
              <a:gd name="connsiteY5" fmla="*/ 71700 h 216407"/>
              <a:gd name="connsiteX6" fmla="*/ 170128 w 431758"/>
              <a:gd name="connsiteY6" fmla="*/ 95890 h 216407"/>
              <a:gd name="connsiteX7" fmla="*/ 146537 w 431758"/>
              <a:gd name="connsiteY7" fmla="*/ 85609 h 216407"/>
              <a:gd name="connsiteX8" fmla="*/ 131165 w 431758"/>
              <a:gd name="connsiteY8" fmla="*/ 69704 h 216407"/>
              <a:gd name="connsiteX9" fmla="*/ 88974 w 431758"/>
              <a:gd name="connsiteY9" fmla="*/ 78022 h 216407"/>
              <a:gd name="connsiteX10" fmla="*/ 42457 w 431758"/>
              <a:gd name="connsiteY10" fmla="*/ 123541 h 216407"/>
              <a:gd name="connsiteX11" fmla="*/ 15705 w 431758"/>
              <a:gd name="connsiteY11" fmla="*/ 196676 h 216407"/>
              <a:gd name="connsiteX12" fmla="*/ 4958 w 431758"/>
              <a:gd name="connsiteY12" fmla="*/ 216407 h 216407"/>
              <a:gd name="connsiteX13" fmla="*/ 0 w 431758"/>
              <a:gd name="connsiteY13" fmla="*/ 214610 h 216407"/>
              <a:gd name="connsiteX14" fmla="*/ 17635 w 431758"/>
              <a:gd name="connsiteY14" fmla="*/ 156215 h 216407"/>
              <a:gd name="connsiteX15" fmla="*/ 52140 w 431758"/>
              <a:gd name="connsiteY15" fmla="*/ 80884 h 216407"/>
              <a:gd name="connsiteX16" fmla="*/ 98490 w 431758"/>
              <a:gd name="connsiteY16" fmla="*/ 51304 h 216407"/>
              <a:gd name="connsiteX17" fmla="*/ 182506 w 431758"/>
              <a:gd name="connsiteY17" fmla="*/ 38593 h 216407"/>
              <a:gd name="connsiteX18" fmla="*/ 276570 w 431758"/>
              <a:gd name="connsiteY18" fmla="*/ 5685 h 216407"/>
              <a:gd name="connsiteX19" fmla="*/ 333302 w 431758"/>
              <a:gd name="connsiteY19" fmla="*/ 9678 h 216407"/>
              <a:gd name="connsiteX20" fmla="*/ 422608 w 431758"/>
              <a:gd name="connsiteY20" fmla="*/ 92729 h 216407"/>
              <a:gd name="connsiteX21" fmla="*/ 431758 w 431758"/>
              <a:gd name="connsiteY21" fmla="*/ 112494 h 216407"/>
              <a:gd name="connsiteX22" fmla="*/ 426834 w 431758"/>
              <a:gd name="connsiteY22" fmla="*/ 116021 h 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758" h="216407">
                <a:moveTo>
                  <a:pt x="426867" y="116054"/>
                </a:moveTo>
                <a:cubicBezTo>
                  <a:pt x="422109" y="112693"/>
                  <a:pt x="416785" y="109898"/>
                  <a:pt x="412693" y="105839"/>
                </a:cubicBezTo>
                <a:cubicBezTo>
                  <a:pt x="389667" y="82847"/>
                  <a:pt x="367141" y="59356"/>
                  <a:pt x="343983" y="36464"/>
                </a:cubicBezTo>
                <a:cubicBezTo>
                  <a:pt x="327679" y="20359"/>
                  <a:pt x="307282" y="22988"/>
                  <a:pt x="287650" y="27147"/>
                </a:cubicBezTo>
                <a:cubicBezTo>
                  <a:pt x="274774" y="29875"/>
                  <a:pt x="262529" y="35598"/>
                  <a:pt x="249852" y="39458"/>
                </a:cubicBezTo>
                <a:cubicBezTo>
                  <a:pt x="233780" y="44349"/>
                  <a:pt x="223965" y="51071"/>
                  <a:pt x="225196" y="71700"/>
                </a:cubicBezTo>
                <a:cubicBezTo>
                  <a:pt x="226593" y="94959"/>
                  <a:pt x="192455" y="108534"/>
                  <a:pt x="170128" y="95890"/>
                </a:cubicBezTo>
                <a:cubicBezTo>
                  <a:pt x="162775" y="91731"/>
                  <a:pt x="154589" y="89069"/>
                  <a:pt x="146537" y="85609"/>
                </a:cubicBezTo>
                <a:cubicBezTo>
                  <a:pt x="151328" y="70469"/>
                  <a:pt x="148533" y="66876"/>
                  <a:pt x="131165" y="69704"/>
                </a:cubicBezTo>
                <a:cubicBezTo>
                  <a:pt x="117023" y="72000"/>
                  <a:pt x="102749" y="74196"/>
                  <a:pt x="88974" y="78022"/>
                </a:cubicBezTo>
                <a:cubicBezTo>
                  <a:pt x="65449" y="84577"/>
                  <a:pt x="50410" y="100316"/>
                  <a:pt x="42457" y="123541"/>
                </a:cubicBezTo>
                <a:cubicBezTo>
                  <a:pt x="34072" y="148096"/>
                  <a:pt x="24988" y="172453"/>
                  <a:pt x="15705" y="196676"/>
                </a:cubicBezTo>
                <a:cubicBezTo>
                  <a:pt x="13043" y="203597"/>
                  <a:pt x="8585" y="209852"/>
                  <a:pt x="4958" y="216407"/>
                </a:cubicBezTo>
                <a:cubicBezTo>
                  <a:pt x="3294" y="215808"/>
                  <a:pt x="1664" y="215209"/>
                  <a:pt x="0" y="214610"/>
                </a:cubicBezTo>
                <a:cubicBezTo>
                  <a:pt x="5756" y="195112"/>
                  <a:pt x="10148" y="175015"/>
                  <a:pt x="17635" y="156215"/>
                </a:cubicBezTo>
                <a:cubicBezTo>
                  <a:pt x="27850" y="130595"/>
                  <a:pt x="40161" y="105772"/>
                  <a:pt x="52140" y="80884"/>
                </a:cubicBezTo>
                <a:cubicBezTo>
                  <a:pt x="61357" y="61718"/>
                  <a:pt x="77295" y="52135"/>
                  <a:pt x="98490" y="51304"/>
                </a:cubicBezTo>
                <a:cubicBezTo>
                  <a:pt x="127072" y="50172"/>
                  <a:pt x="154889" y="42486"/>
                  <a:pt x="182506" y="38593"/>
                </a:cubicBezTo>
                <a:cubicBezTo>
                  <a:pt x="217476" y="33669"/>
                  <a:pt x="246258" y="19195"/>
                  <a:pt x="276570" y="5685"/>
                </a:cubicBezTo>
                <a:cubicBezTo>
                  <a:pt x="296601" y="-3265"/>
                  <a:pt x="314735" y="-1435"/>
                  <a:pt x="333302" y="9678"/>
                </a:cubicBezTo>
                <a:cubicBezTo>
                  <a:pt x="369071" y="31040"/>
                  <a:pt x="398551" y="58990"/>
                  <a:pt x="422608" y="92729"/>
                </a:cubicBezTo>
                <a:cubicBezTo>
                  <a:pt x="426734" y="98552"/>
                  <a:pt x="428764" y="105872"/>
                  <a:pt x="431758" y="112494"/>
                </a:cubicBezTo>
                <a:cubicBezTo>
                  <a:pt x="430128" y="113658"/>
                  <a:pt x="428464" y="114856"/>
                  <a:pt x="426834" y="116021"/>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8" name="任意多边形: 形状 17"/>
          <p:cNvSpPr/>
          <p:nvPr userDrawn="1">
            <p:custDataLst>
              <p:tags r:id="rId14"/>
            </p:custDataLst>
          </p:nvPr>
        </p:nvSpPr>
        <p:spPr>
          <a:xfrm>
            <a:off x="5540510" y="5554869"/>
            <a:ext cx="3603490" cy="445289"/>
          </a:xfrm>
          <a:custGeom>
            <a:avLst/>
            <a:gdLst>
              <a:gd name="connsiteX0" fmla="*/ 2843468 w 4804653"/>
              <a:gd name="connsiteY0" fmla="*/ 0 h 593718"/>
              <a:gd name="connsiteX1" fmla="*/ 2869052 w 4804653"/>
              <a:gd name="connsiteY1" fmla="*/ 466 h 593718"/>
              <a:gd name="connsiteX2" fmla="*/ 2894635 w 4804653"/>
              <a:gd name="connsiteY2" fmla="*/ 0 h 593718"/>
              <a:gd name="connsiteX3" fmla="*/ 2967405 w 4804653"/>
              <a:gd name="connsiteY3" fmla="*/ 11035 h 593718"/>
              <a:gd name="connsiteX4" fmla="*/ 3277879 w 4804653"/>
              <a:gd name="connsiteY4" fmla="*/ 186905 h 593718"/>
              <a:gd name="connsiteX5" fmla="*/ 3970126 w 4804653"/>
              <a:gd name="connsiteY5" fmla="*/ 449019 h 593718"/>
              <a:gd name="connsiteX6" fmla="*/ 4583916 w 4804653"/>
              <a:gd name="connsiteY6" fmla="*/ 348556 h 593718"/>
              <a:gd name="connsiteX7" fmla="*/ 4726677 w 4804653"/>
              <a:gd name="connsiteY7" fmla="*/ 378751 h 593718"/>
              <a:gd name="connsiteX8" fmla="*/ 4804653 w 4804653"/>
              <a:gd name="connsiteY8" fmla="*/ 408819 h 593718"/>
              <a:gd name="connsiteX9" fmla="*/ 4804653 w 4804653"/>
              <a:gd name="connsiteY9" fmla="*/ 593718 h 593718"/>
              <a:gd name="connsiteX10" fmla="*/ 3014370 w 4804653"/>
              <a:gd name="connsiteY10" fmla="*/ 593718 h 593718"/>
              <a:gd name="connsiteX11" fmla="*/ 2723733 w 4804653"/>
              <a:gd name="connsiteY11" fmla="*/ 593718 h 593718"/>
              <a:gd name="connsiteX12" fmla="*/ 0 w 4804653"/>
              <a:gd name="connsiteY12" fmla="*/ 593718 h 593718"/>
              <a:gd name="connsiteX13" fmla="*/ 39894 w 4804653"/>
              <a:gd name="connsiteY13" fmla="*/ 586895 h 593718"/>
              <a:gd name="connsiteX14" fmla="*/ 421927 w 4804653"/>
              <a:gd name="connsiteY14" fmla="*/ 541798 h 593718"/>
              <a:gd name="connsiteX15" fmla="*/ 1154187 w 4804653"/>
              <a:gd name="connsiteY15" fmla="*/ 348556 h 593718"/>
              <a:gd name="connsiteX16" fmla="*/ 1767977 w 4804653"/>
              <a:gd name="connsiteY16" fmla="*/ 449019 h 593718"/>
              <a:gd name="connsiteX17" fmla="*/ 2460224 w 4804653"/>
              <a:gd name="connsiteY17" fmla="*/ 186905 h 593718"/>
              <a:gd name="connsiteX18" fmla="*/ 2709231 w 4804653"/>
              <a:gd name="connsiteY18" fmla="*/ 36280 h 593718"/>
              <a:gd name="connsiteX19" fmla="*/ 2770698 w 4804653"/>
              <a:gd name="connsiteY19" fmla="*/ 11035 h 593718"/>
              <a:gd name="connsiteX20" fmla="*/ 2843468 w 4804653"/>
              <a:gd name="connsiteY20" fmla="*/ 0 h 59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4653" h="593718">
                <a:moveTo>
                  <a:pt x="2843468" y="0"/>
                </a:moveTo>
                <a:lnTo>
                  <a:pt x="2869052" y="466"/>
                </a:lnTo>
                <a:lnTo>
                  <a:pt x="2894635" y="0"/>
                </a:lnTo>
                <a:cubicBezTo>
                  <a:pt x="2920932" y="1046"/>
                  <a:pt x="2945102" y="5029"/>
                  <a:pt x="2967405" y="11035"/>
                </a:cubicBezTo>
                <a:cubicBezTo>
                  <a:pt x="3035837" y="23717"/>
                  <a:pt x="3174388" y="128281"/>
                  <a:pt x="3277879" y="186905"/>
                </a:cubicBezTo>
                <a:cubicBezTo>
                  <a:pt x="3657870" y="483455"/>
                  <a:pt x="3842439" y="444222"/>
                  <a:pt x="3970126" y="449019"/>
                </a:cubicBezTo>
                <a:cubicBezTo>
                  <a:pt x="4097814" y="453817"/>
                  <a:pt x="4377771" y="334205"/>
                  <a:pt x="4583916" y="348556"/>
                </a:cubicBezTo>
                <a:cubicBezTo>
                  <a:pt x="4635452" y="352144"/>
                  <a:pt x="4680933" y="363325"/>
                  <a:pt x="4726677" y="378751"/>
                </a:cubicBezTo>
                <a:lnTo>
                  <a:pt x="4804653" y="408819"/>
                </a:lnTo>
                <a:lnTo>
                  <a:pt x="4804653" y="593718"/>
                </a:lnTo>
                <a:lnTo>
                  <a:pt x="3014370" y="593718"/>
                </a:lnTo>
                <a:lnTo>
                  <a:pt x="2723733" y="593718"/>
                </a:lnTo>
                <a:lnTo>
                  <a:pt x="0" y="593718"/>
                </a:lnTo>
                <a:lnTo>
                  <a:pt x="39894" y="586895"/>
                </a:lnTo>
                <a:cubicBezTo>
                  <a:pt x="144528" y="570992"/>
                  <a:pt x="265603" y="557945"/>
                  <a:pt x="421927" y="541798"/>
                </a:cubicBezTo>
                <a:cubicBezTo>
                  <a:pt x="838792" y="498743"/>
                  <a:pt x="948042" y="362909"/>
                  <a:pt x="1154187" y="348556"/>
                </a:cubicBezTo>
                <a:cubicBezTo>
                  <a:pt x="1360331" y="334205"/>
                  <a:pt x="1640289" y="453817"/>
                  <a:pt x="1767977" y="449019"/>
                </a:cubicBezTo>
                <a:cubicBezTo>
                  <a:pt x="1895665" y="444222"/>
                  <a:pt x="2080233" y="483455"/>
                  <a:pt x="2460224" y="186905"/>
                </a:cubicBezTo>
                <a:cubicBezTo>
                  <a:pt x="2555221" y="112767"/>
                  <a:pt x="2637527" y="64995"/>
                  <a:pt x="2709231" y="36280"/>
                </a:cubicBezTo>
                <a:lnTo>
                  <a:pt x="2770698" y="11035"/>
                </a:lnTo>
                <a:cubicBezTo>
                  <a:pt x="2793001" y="5029"/>
                  <a:pt x="2817171" y="1046"/>
                  <a:pt x="2843468" y="0"/>
                </a:cubicBezTo>
                <a:close/>
              </a:path>
            </a:pathLst>
          </a:custGeom>
          <a:gradFill>
            <a:gsLst>
              <a:gs pos="30000">
                <a:schemeClr val="accent1">
                  <a:lumMod val="60000"/>
                  <a:lumOff val="40000"/>
                </a:schemeClr>
              </a:gs>
              <a:gs pos="97000">
                <a:schemeClr val="accent1">
                  <a:lumMod val="60000"/>
                  <a:lumOff val="40000"/>
                  <a:alpha val="0"/>
                </a:schemeClr>
              </a:gs>
            </a:gsLst>
            <a:lin ang="5400000" scaled="1"/>
          </a:gradFill>
          <a:ln w="7439" cap="flat">
            <a:noFill/>
            <a:prstDash val="solid"/>
            <a:miter/>
          </a:ln>
        </p:spPr>
        <p:txBody>
          <a:bodyPr wrap="square" rtlCol="0" anchor="ctr">
            <a:noAutofit/>
          </a:bodyPr>
          <a:lstStyle/>
          <a:p>
            <a:endParaRPr lang="zh-CN" altLang="en-US" sz="1350" dirty="0"/>
          </a:p>
        </p:txBody>
      </p:sp>
      <p:sp>
        <p:nvSpPr>
          <p:cNvPr id="19" name="等腰三角形 18"/>
          <p:cNvSpPr/>
          <p:nvPr userDrawn="1">
            <p:custDataLst>
              <p:tags r:id="rId15"/>
            </p:custDataLst>
          </p:nvPr>
        </p:nvSpPr>
        <p:spPr>
          <a:xfrm rot="5400000">
            <a:off x="1968927" y="2051951"/>
            <a:ext cx="1394772" cy="3861072"/>
          </a:xfrm>
          <a:prstGeom prst="triangle">
            <a:avLst>
              <a:gd name="adj" fmla="val 45809"/>
            </a:avLst>
          </a:prstGeom>
          <a:gradFill flip="none" rotWithShape="1">
            <a:gsLst>
              <a:gs pos="75000">
                <a:schemeClr val="accent4">
                  <a:lumMod val="60000"/>
                  <a:lumOff val="40000"/>
                  <a:alpha val="50000"/>
                </a:schemeClr>
              </a:gs>
              <a:gs pos="100000">
                <a:schemeClr val="accent4">
                  <a:lumMod val="60000"/>
                  <a:lumOff val="40000"/>
                </a:schemeClr>
              </a:gs>
              <a:gs pos="0">
                <a:schemeClr val="accent4">
                  <a:lumMod val="60000"/>
                  <a:lumOff val="40000"/>
                  <a:alpha val="0"/>
                </a:schemeClr>
              </a:gs>
            </a:gsLst>
            <a:lin ang="162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0" name="等腰三角形 19"/>
          <p:cNvSpPr/>
          <p:nvPr userDrawn="1">
            <p:custDataLst>
              <p:tags r:id="rId16"/>
            </p:custDataLst>
          </p:nvPr>
        </p:nvSpPr>
        <p:spPr>
          <a:xfrm rot="16200000" flipH="1">
            <a:off x="5780301" y="2051951"/>
            <a:ext cx="1394772" cy="3861072"/>
          </a:xfrm>
          <a:prstGeom prst="triangle">
            <a:avLst>
              <a:gd name="adj" fmla="val 45809"/>
            </a:avLst>
          </a:prstGeom>
          <a:gradFill flip="none" rotWithShape="1">
            <a:gsLst>
              <a:gs pos="75000">
                <a:schemeClr val="accent4">
                  <a:lumMod val="60000"/>
                  <a:lumOff val="40000"/>
                  <a:alpha val="50000"/>
                </a:schemeClr>
              </a:gs>
              <a:gs pos="100000">
                <a:schemeClr val="accent4">
                  <a:lumMod val="60000"/>
                  <a:lumOff val="40000"/>
                </a:schemeClr>
              </a:gs>
              <a:gs pos="0">
                <a:schemeClr val="accent4">
                  <a:lumMod val="60000"/>
                  <a:lumOff val="40000"/>
                  <a:alpha val="0"/>
                </a:schemeClr>
              </a:gs>
            </a:gsLst>
            <a:lin ang="162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 name="图形 20"/>
          <p:cNvSpPr/>
          <p:nvPr>
            <p:custDataLst>
              <p:tags r:id="rId17"/>
            </p:custDataLst>
          </p:nvPr>
        </p:nvSpPr>
        <p:spPr>
          <a:xfrm>
            <a:off x="4342724" y="3889963"/>
            <a:ext cx="463848" cy="736924"/>
          </a:xfrm>
          <a:custGeom>
            <a:avLst/>
            <a:gdLst>
              <a:gd name="connsiteX0" fmla="*/ 615184 w 618464"/>
              <a:gd name="connsiteY0" fmla="*/ 613628 h 982565"/>
              <a:gd name="connsiteX1" fmla="*/ 551725 w 618464"/>
              <a:gd name="connsiteY1" fmla="*/ 557012 h 982565"/>
              <a:gd name="connsiteX2" fmla="*/ 478435 w 618464"/>
              <a:gd name="connsiteY2" fmla="*/ 454668 h 982565"/>
              <a:gd name="connsiteX3" fmla="*/ 422815 w 618464"/>
              <a:gd name="connsiteY3" fmla="*/ 341623 h 982565"/>
              <a:gd name="connsiteX4" fmla="*/ 369434 w 618464"/>
              <a:gd name="connsiteY4" fmla="*/ 196538 h 982565"/>
              <a:gd name="connsiteX5" fmla="*/ 344797 w 618464"/>
              <a:gd name="connsiteY5" fmla="*/ 116778 h 982565"/>
              <a:gd name="connsiteX6" fmla="*/ 328372 w 618464"/>
              <a:gd name="connsiteY6" fmla="*/ 60909 h 982565"/>
              <a:gd name="connsiteX7" fmla="*/ 328310 w 618464"/>
              <a:gd name="connsiteY7" fmla="*/ 55496 h 982565"/>
              <a:gd name="connsiteX8" fmla="*/ 340317 w 618464"/>
              <a:gd name="connsiteY8" fmla="*/ 31108 h 982565"/>
              <a:gd name="connsiteX9" fmla="*/ 309210 w 618464"/>
              <a:gd name="connsiteY9" fmla="*/ 0 h 982565"/>
              <a:gd name="connsiteX10" fmla="*/ 278102 w 618464"/>
              <a:gd name="connsiteY10" fmla="*/ 31108 h 982565"/>
              <a:gd name="connsiteX11" fmla="*/ 288305 w 618464"/>
              <a:gd name="connsiteY11" fmla="*/ 54003 h 982565"/>
              <a:gd name="connsiteX12" fmla="*/ 289674 w 618464"/>
              <a:gd name="connsiteY12" fmla="*/ 58731 h 982565"/>
              <a:gd name="connsiteX13" fmla="*/ 278351 w 618464"/>
              <a:gd name="connsiteY13" fmla="*/ 101473 h 982565"/>
              <a:gd name="connsiteX14" fmla="*/ 263481 w 618464"/>
              <a:gd name="connsiteY14" fmla="*/ 148321 h 982565"/>
              <a:gd name="connsiteX15" fmla="*/ 249359 w 618464"/>
              <a:gd name="connsiteY15" fmla="*/ 193240 h 982565"/>
              <a:gd name="connsiteX16" fmla="*/ 210163 w 618464"/>
              <a:gd name="connsiteY16" fmla="*/ 302366 h 982565"/>
              <a:gd name="connsiteX17" fmla="*/ 169350 w 618464"/>
              <a:gd name="connsiteY17" fmla="*/ 397617 h 982565"/>
              <a:gd name="connsiteX18" fmla="*/ 102282 w 618464"/>
              <a:gd name="connsiteY18" fmla="*/ 512093 h 982565"/>
              <a:gd name="connsiteX19" fmla="*/ 10701 w 618464"/>
              <a:gd name="connsiteY19" fmla="*/ 607655 h 982565"/>
              <a:gd name="connsiteX20" fmla="*/ 4728 w 618464"/>
              <a:gd name="connsiteY20" fmla="*/ 632790 h 982565"/>
              <a:gd name="connsiteX21" fmla="*/ 36831 w 618464"/>
              <a:gd name="connsiteY21" fmla="*/ 709875 h 982565"/>
              <a:gd name="connsiteX22" fmla="*/ 69556 w 618464"/>
              <a:gd name="connsiteY22" fmla="*/ 803446 h 982565"/>
              <a:gd name="connsiteX23" fmla="*/ 97616 w 618464"/>
              <a:gd name="connsiteY23" fmla="*/ 899693 h 982565"/>
              <a:gd name="connsiteX24" fmla="*/ 115160 w 618464"/>
              <a:gd name="connsiteY24" fmla="*/ 975035 h 982565"/>
              <a:gd name="connsiteX25" fmla="*/ 125052 w 618464"/>
              <a:gd name="connsiteY25" fmla="*/ 982564 h 982565"/>
              <a:gd name="connsiteX26" fmla="*/ 251723 w 618464"/>
              <a:gd name="connsiteY26" fmla="*/ 981630 h 982565"/>
              <a:gd name="connsiteX27" fmla="*/ 298820 w 618464"/>
              <a:gd name="connsiteY27" fmla="*/ 982377 h 982565"/>
              <a:gd name="connsiteX28" fmla="*/ 370989 w 618464"/>
              <a:gd name="connsiteY28" fmla="*/ 982004 h 982565"/>
              <a:gd name="connsiteX29" fmla="*/ 479244 w 618464"/>
              <a:gd name="connsiteY29" fmla="*/ 982377 h 982565"/>
              <a:gd name="connsiteX30" fmla="*/ 496104 w 618464"/>
              <a:gd name="connsiteY30" fmla="*/ 982377 h 982565"/>
              <a:gd name="connsiteX31" fmla="*/ 501952 w 618464"/>
              <a:gd name="connsiteY31" fmla="*/ 977773 h 982565"/>
              <a:gd name="connsiteX32" fmla="*/ 506121 w 618464"/>
              <a:gd name="connsiteY32" fmla="*/ 959731 h 982565"/>
              <a:gd name="connsiteX33" fmla="*/ 525532 w 618464"/>
              <a:gd name="connsiteY33" fmla="*/ 879722 h 982565"/>
              <a:gd name="connsiteX34" fmla="*/ 551476 w 618464"/>
              <a:gd name="connsiteY34" fmla="*/ 792807 h 982565"/>
              <a:gd name="connsiteX35" fmla="*/ 581961 w 618464"/>
              <a:gd name="connsiteY35" fmla="*/ 707324 h 982565"/>
              <a:gd name="connsiteX36" fmla="*/ 617611 w 618464"/>
              <a:gd name="connsiteY36" fmla="*/ 622027 h 982565"/>
              <a:gd name="connsiteX37" fmla="*/ 615184 w 618464"/>
              <a:gd name="connsiteY37" fmla="*/ 613628 h 98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8464" h="982565">
                <a:moveTo>
                  <a:pt x="615184" y="613628"/>
                </a:moveTo>
                <a:cubicBezTo>
                  <a:pt x="591978" y="597079"/>
                  <a:pt x="570887" y="578165"/>
                  <a:pt x="551725" y="557012"/>
                </a:cubicBezTo>
                <a:cubicBezTo>
                  <a:pt x="523417" y="525656"/>
                  <a:pt x="499650" y="491126"/>
                  <a:pt x="478435" y="454668"/>
                </a:cubicBezTo>
                <a:cubicBezTo>
                  <a:pt x="457282" y="418272"/>
                  <a:pt x="439239" y="380321"/>
                  <a:pt x="422815" y="341623"/>
                </a:cubicBezTo>
                <a:cubicBezTo>
                  <a:pt x="402657" y="294153"/>
                  <a:pt x="385237" y="245625"/>
                  <a:pt x="369434" y="196538"/>
                </a:cubicBezTo>
                <a:cubicBezTo>
                  <a:pt x="360910" y="170034"/>
                  <a:pt x="352885" y="143406"/>
                  <a:pt x="344797" y="116778"/>
                </a:cubicBezTo>
                <a:cubicBezTo>
                  <a:pt x="339197" y="98175"/>
                  <a:pt x="334033" y="79511"/>
                  <a:pt x="328372" y="60909"/>
                </a:cubicBezTo>
                <a:cubicBezTo>
                  <a:pt x="327688" y="58731"/>
                  <a:pt x="327750" y="57051"/>
                  <a:pt x="328310" y="55496"/>
                </a:cubicBezTo>
                <a:cubicBezTo>
                  <a:pt x="335527" y="49772"/>
                  <a:pt x="340317" y="41062"/>
                  <a:pt x="340317" y="31108"/>
                </a:cubicBezTo>
                <a:cubicBezTo>
                  <a:pt x="340317" y="13936"/>
                  <a:pt x="326381" y="0"/>
                  <a:pt x="309210" y="0"/>
                </a:cubicBezTo>
                <a:cubicBezTo>
                  <a:pt x="292038" y="0"/>
                  <a:pt x="278102" y="13936"/>
                  <a:pt x="278102" y="31108"/>
                </a:cubicBezTo>
                <a:cubicBezTo>
                  <a:pt x="278102" y="40191"/>
                  <a:pt x="282084" y="48341"/>
                  <a:pt x="288305" y="54003"/>
                </a:cubicBezTo>
                <a:cubicBezTo>
                  <a:pt x="289301" y="55620"/>
                  <a:pt x="289985" y="57425"/>
                  <a:pt x="289674" y="58731"/>
                </a:cubicBezTo>
                <a:cubicBezTo>
                  <a:pt x="286252" y="73041"/>
                  <a:pt x="282519" y="87350"/>
                  <a:pt x="278351" y="101473"/>
                </a:cubicBezTo>
                <a:cubicBezTo>
                  <a:pt x="273685" y="117151"/>
                  <a:pt x="268459" y="132705"/>
                  <a:pt x="263481" y="148321"/>
                </a:cubicBezTo>
                <a:cubicBezTo>
                  <a:pt x="258753" y="163315"/>
                  <a:pt x="254522" y="178433"/>
                  <a:pt x="249359" y="193240"/>
                </a:cubicBezTo>
                <a:cubicBezTo>
                  <a:pt x="236604" y="229698"/>
                  <a:pt x="224161" y="266343"/>
                  <a:pt x="210163" y="302366"/>
                </a:cubicBezTo>
                <a:cubicBezTo>
                  <a:pt x="197658" y="334531"/>
                  <a:pt x="184033" y="366323"/>
                  <a:pt x="169350" y="397617"/>
                </a:cubicBezTo>
                <a:cubicBezTo>
                  <a:pt x="150561" y="437746"/>
                  <a:pt x="128350" y="476070"/>
                  <a:pt x="102282" y="512093"/>
                </a:cubicBezTo>
                <a:cubicBezTo>
                  <a:pt x="76151" y="548178"/>
                  <a:pt x="46599" y="580965"/>
                  <a:pt x="10701" y="607655"/>
                </a:cubicBezTo>
                <a:cubicBezTo>
                  <a:pt x="-2738" y="617610"/>
                  <a:pt x="-2053" y="617423"/>
                  <a:pt x="4728" y="632790"/>
                </a:cubicBezTo>
                <a:cubicBezTo>
                  <a:pt x="15989" y="658236"/>
                  <a:pt x="27001" y="683869"/>
                  <a:pt x="36831" y="709875"/>
                </a:cubicBezTo>
                <a:cubicBezTo>
                  <a:pt x="48528" y="740796"/>
                  <a:pt x="59478" y="771965"/>
                  <a:pt x="69556" y="803446"/>
                </a:cubicBezTo>
                <a:cubicBezTo>
                  <a:pt x="79760" y="835238"/>
                  <a:pt x="88905" y="867403"/>
                  <a:pt x="97616" y="899693"/>
                </a:cubicBezTo>
                <a:cubicBezTo>
                  <a:pt x="104273" y="924579"/>
                  <a:pt x="109747" y="949838"/>
                  <a:pt x="115160" y="975035"/>
                </a:cubicBezTo>
                <a:cubicBezTo>
                  <a:pt x="116529" y="981257"/>
                  <a:pt x="119266" y="982626"/>
                  <a:pt x="125052" y="982564"/>
                </a:cubicBezTo>
                <a:cubicBezTo>
                  <a:pt x="167297" y="982066"/>
                  <a:pt x="209479" y="981755"/>
                  <a:pt x="251723" y="981630"/>
                </a:cubicBezTo>
                <a:cubicBezTo>
                  <a:pt x="267401" y="981630"/>
                  <a:pt x="283079" y="982377"/>
                  <a:pt x="298820" y="982377"/>
                </a:cubicBezTo>
                <a:cubicBezTo>
                  <a:pt x="322897" y="982377"/>
                  <a:pt x="346912" y="982004"/>
                  <a:pt x="370989" y="982004"/>
                </a:cubicBezTo>
                <a:cubicBezTo>
                  <a:pt x="407074" y="982004"/>
                  <a:pt x="443159" y="982252"/>
                  <a:pt x="479244" y="982377"/>
                </a:cubicBezTo>
                <a:cubicBezTo>
                  <a:pt x="484843" y="982377"/>
                  <a:pt x="490443" y="982377"/>
                  <a:pt x="496104" y="982377"/>
                </a:cubicBezTo>
                <a:cubicBezTo>
                  <a:pt x="499339" y="982377"/>
                  <a:pt x="501268" y="981257"/>
                  <a:pt x="501952" y="977773"/>
                </a:cubicBezTo>
                <a:cubicBezTo>
                  <a:pt x="503135" y="971738"/>
                  <a:pt x="504690" y="965765"/>
                  <a:pt x="506121" y="959731"/>
                </a:cubicBezTo>
                <a:cubicBezTo>
                  <a:pt x="512529" y="933040"/>
                  <a:pt x="518377" y="906163"/>
                  <a:pt x="525532" y="879722"/>
                </a:cubicBezTo>
                <a:cubicBezTo>
                  <a:pt x="533496" y="850543"/>
                  <a:pt x="542081" y="821551"/>
                  <a:pt x="551476" y="792807"/>
                </a:cubicBezTo>
                <a:cubicBezTo>
                  <a:pt x="560870" y="764064"/>
                  <a:pt x="571011" y="735507"/>
                  <a:pt x="581961" y="707324"/>
                </a:cubicBezTo>
                <a:cubicBezTo>
                  <a:pt x="593098" y="678580"/>
                  <a:pt x="605603" y="650397"/>
                  <a:pt x="617611" y="622027"/>
                </a:cubicBezTo>
                <a:cubicBezTo>
                  <a:pt x="619166" y="618356"/>
                  <a:pt x="618730" y="616179"/>
                  <a:pt x="615184" y="613628"/>
                </a:cubicBezTo>
                <a:close/>
              </a:path>
            </a:pathLst>
          </a:custGeom>
          <a:solidFill>
            <a:schemeClr val="accent1">
              <a:alpha val="80000"/>
            </a:schemeClr>
          </a:solidFill>
          <a:ln w="5878" cap="flat">
            <a:noFill/>
            <a:prstDash val="solid"/>
            <a:miter/>
          </a:ln>
        </p:spPr>
        <p:txBody>
          <a:bodyPr rtlCol="0" anchor="ctr"/>
          <a:lstStyle/>
          <a:p>
            <a:endParaRPr lang="zh-CN" altLang="en-US" sz="1350"/>
          </a:p>
        </p:txBody>
      </p:sp>
      <p:sp>
        <p:nvSpPr>
          <p:cNvPr id="22" name="任意多边形: 形状 21"/>
          <p:cNvSpPr/>
          <p:nvPr userDrawn="1">
            <p:custDataLst>
              <p:tags r:id="rId18"/>
            </p:custDataLst>
          </p:nvPr>
        </p:nvSpPr>
        <p:spPr>
          <a:xfrm>
            <a:off x="4577207" y="3938030"/>
            <a:ext cx="229348" cy="689135"/>
          </a:xfrm>
          <a:custGeom>
            <a:avLst/>
            <a:gdLst>
              <a:gd name="connsiteX0" fmla="*/ 0 w 386799"/>
              <a:gd name="connsiteY0" fmla="*/ 0 h 1162241"/>
              <a:gd name="connsiteX1" fmla="*/ 20839 w 386799"/>
              <a:gd name="connsiteY1" fmla="*/ 0 h 1162241"/>
              <a:gd name="connsiteX2" fmla="*/ 40640 w 386799"/>
              <a:gd name="connsiteY2" fmla="*/ 67352 h 1162241"/>
              <a:gd name="connsiteX3" fmla="*/ 71803 w 386799"/>
              <a:gd name="connsiteY3" fmla="*/ 168240 h 1162241"/>
              <a:gd name="connsiteX4" fmla="*/ 139324 w 386799"/>
              <a:gd name="connsiteY4" fmla="*/ 351757 h 1162241"/>
              <a:gd name="connsiteX5" fmla="*/ 209678 w 386799"/>
              <a:gd name="connsiteY5" fmla="*/ 494747 h 1162241"/>
              <a:gd name="connsiteX6" fmla="*/ 302381 w 386799"/>
              <a:gd name="connsiteY6" fmla="*/ 624201 h 1162241"/>
              <a:gd name="connsiteX7" fmla="*/ 382650 w 386799"/>
              <a:gd name="connsiteY7" fmla="*/ 695814 h 1162241"/>
              <a:gd name="connsiteX8" fmla="*/ 385720 w 386799"/>
              <a:gd name="connsiteY8" fmla="*/ 706437 h 1162241"/>
              <a:gd name="connsiteX9" fmla="*/ 340627 w 386799"/>
              <a:gd name="connsiteY9" fmla="*/ 814329 h 1162241"/>
              <a:gd name="connsiteX10" fmla="*/ 302066 w 386799"/>
              <a:gd name="connsiteY10" fmla="*/ 922456 h 1162241"/>
              <a:gd name="connsiteX11" fmla="*/ 269250 w 386799"/>
              <a:gd name="connsiteY11" fmla="*/ 1032394 h 1162241"/>
              <a:gd name="connsiteX12" fmla="*/ 244697 w 386799"/>
              <a:gd name="connsiteY12" fmla="*/ 1133596 h 1162241"/>
              <a:gd name="connsiteX13" fmla="*/ 239425 w 386799"/>
              <a:gd name="connsiteY13" fmla="*/ 1156418 h 1162241"/>
              <a:gd name="connsiteX14" fmla="*/ 232027 w 386799"/>
              <a:gd name="connsiteY14" fmla="*/ 1162241 h 1162241"/>
              <a:gd name="connsiteX15" fmla="*/ 210701 w 386799"/>
              <a:gd name="connsiteY15" fmla="*/ 1162241 h 1162241"/>
              <a:gd name="connsiteX16" fmla="*/ 73770 w 386799"/>
              <a:gd name="connsiteY16" fmla="*/ 1161769 h 1162241"/>
              <a:gd name="connsiteX17" fmla="*/ 0 w 386799"/>
              <a:gd name="connsiteY17" fmla="*/ 1162151 h 1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799" h="1162241">
                <a:moveTo>
                  <a:pt x="0" y="0"/>
                </a:moveTo>
                <a:lnTo>
                  <a:pt x="20839" y="0"/>
                </a:lnTo>
                <a:lnTo>
                  <a:pt x="40640" y="67352"/>
                </a:lnTo>
                <a:cubicBezTo>
                  <a:pt x="50870" y="101034"/>
                  <a:pt x="61022" y="134715"/>
                  <a:pt x="71803" y="168240"/>
                </a:cubicBezTo>
                <a:cubicBezTo>
                  <a:pt x="91792" y="230330"/>
                  <a:pt x="113826" y="291713"/>
                  <a:pt x="139324" y="351757"/>
                </a:cubicBezTo>
                <a:cubicBezTo>
                  <a:pt x="160099" y="400706"/>
                  <a:pt x="182921" y="448710"/>
                  <a:pt x="209678" y="494747"/>
                </a:cubicBezTo>
                <a:cubicBezTo>
                  <a:pt x="236513" y="540862"/>
                  <a:pt x="266574" y="584538"/>
                  <a:pt x="302381" y="624201"/>
                </a:cubicBezTo>
                <a:cubicBezTo>
                  <a:pt x="326619" y="650957"/>
                  <a:pt x="353297" y="674881"/>
                  <a:pt x="382650" y="695814"/>
                </a:cubicBezTo>
                <a:cubicBezTo>
                  <a:pt x="387136" y="699040"/>
                  <a:pt x="387687" y="701794"/>
                  <a:pt x="385720" y="706437"/>
                </a:cubicBezTo>
                <a:cubicBezTo>
                  <a:pt x="370531" y="742323"/>
                  <a:pt x="354714" y="777972"/>
                  <a:pt x="340627" y="814329"/>
                </a:cubicBezTo>
                <a:cubicBezTo>
                  <a:pt x="326777" y="849978"/>
                  <a:pt x="313949" y="886099"/>
                  <a:pt x="302066" y="922456"/>
                </a:cubicBezTo>
                <a:cubicBezTo>
                  <a:pt x="290183" y="958814"/>
                  <a:pt x="279323" y="995486"/>
                  <a:pt x="269250" y="1032394"/>
                </a:cubicBezTo>
                <a:cubicBezTo>
                  <a:pt x="260200" y="1065839"/>
                  <a:pt x="252803" y="1099836"/>
                  <a:pt x="244697" y="1133596"/>
                </a:cubicBezTo>
                <a:cubicBezTo>
                  <a:pt x="242887" y="1141229"/>
                  <a:pt x="240920" y="1148784"/>
                  <a:pt x="239425" y="1156418"/>
                </a:cubicBezTo>
                <a:cubicBezTo>
                  <a:pt x="238559" y="1160825"/>
                  <a:pt x="236119" y="1162241"/>
                  <a:pt x="232027" y="1162241"/>
                </a:cubicBezTo>
                <a:cubicBezTo>
                  <a:pt x="224866" y="1162241"/>
                  <a:pt x="217783" y="1162241"/>
                  <a:pt x="210701" y="1162241"/>
                </a:cubicBezTo>
                <a:cubicBezTo>
                  <a:pt x="165057" y="1162084"/>
                  <a:pt x="119414" y="1161769"/>
                  <a:pt x="73770" y="1161769"/>
                </a:cubicBezTo>
                <a:lnTo>
                  <a:pt x="0" y="1162151"/>
                </a:lnTo>
                <a:close/>
              </a:path>
            </a:pathLst>
          </a:custGeom>
          <a:gradFill>
            <a:gsLst>
              <a:gs pos="0">
                <a:schemeClr val="accent1">
                  <a:lumMod val="20000"/>
                  <a:lumOff val="80000"/>
                </a:schemeClr>
              </a:gs>
              <a:gs pos="97000">
                <a:schemeClr val="accent1">
                  <a:lumMod val="20000"/>
                  <a:lumOff val="80000"/>
                  <a:alpha val="0"/>
                </a:schemeClr>
              </a:gs>
            </a:gsLst>
            <a:lin ang="5400000" scaled="1"/>
          </a:gradFill>
          <a:ln w="7439" cap="flat">
            <a:noFill/>
            <a:prstDash val="solid"/>
            <a:miter/>
          </a:ln>
        </p:spPr>
        <p:txBody>
          <a:bodyPr rtlCol="0" anchor="ctr"/>
          <a:lstStyle/>
          <a:p>
            <a:endParaRPr lang="zh-CN" altLang="en-US" sz="1350"/>
          </a:p>
        </p:txBody>
      </p:sp>
      <p:sp>
        <p:nvSpPr>
          <p:cNvPr id="23" name="任意多边形: 形状 22"/>
          <p:cNvSpPr/>
          <p:nvPr userDrawn="1">
            <p:custDataLst>
              <p:tags r:id="rId19"/>
            </p:custDataLst>
          </p:nvPr>
        </p:nvSpPr>
        <p:spPr>
          <a:xfrm>
            <a:off x="4531080" y="3934618"/>
            <a:ext cx="85235" cy="535945"/>
          </a:xfrm>
          <a:custGeom>
            <a:avLst/>
            <a:gdLst>
              <a:gd name="connsiteX0" fmla="*/ 57652 w 143749"/>
              <a:gd name="connsiteY0" fmla="*/ 0 h 903882"/>
              <a:gd name="connsiteX1" fmla="*/ 72375 w 143749"/>
              <a:gd name="connsiteY1" fmla="*/ 6098 h 903882"/>
              <a:gd name="connsiteX2" fmla="*/ 85898 w 143749"/>
              <a:gd name="connsiteY2" fmla="*/ 497 h 903882"/>
              <a:gd name="connsiteX3" fmla="*/ 85898 w 143749"/>
              <a:gd name="connsiteY3" fmla="*/ 87021 h 903882"/>
              <a:gd name="connsiteX4" fmla="*/ 85898 w 143749"/>
              <a:gd name="connsiteY4" fmla="*/ 575700 h 903882"/>
              <a:gd name="connsiteX5" fmla="*/ 85820 w 143749"/>
              <a:gd name="connsiteY5" fmla="*/ 753683 h 903882"/>
              <a:gd name="connsiteX6" fmla="*/ 93017 w 143749"/>
              <a:gd name="connsiteY6" fmla="*/ 764284 h 903882"/>
              <a:gd name="connsiteX7" fmla="*/ 130161 w 143749"/>
              <a:gd name="connsiteY7" fmla="*/ 791137 h 903882"/>
              <a:gd name="connsiteX8" fmla="*/ 143626 w 143749"/>
              <a:gd name="connsiteY8" fmla="*/ 834317 h 903882"/>
              <a:gd name="connsiteX9" fmla="*/ 59742 w 143749"/>
              <a:gd name="connsiteY9" fmla="*/ 902802 h 903882"/>
              <a:gd name="connsiteX10" fmla="*/ 2 w 143749"/>
              <a:gd name="connsiteY10" fmla="*/ 830835 h 903882"/>
              <a:gd name="connsiteX11" fmla="*/ 50069 w 143749"/>
              <a:gd name="connsiteY11" fmla="*/ 764517 h 903882"/>
              <a:gd name="connsiteX12" fmla="*/ 57962 w 143749"/>
              <a:gd name="connsiteY12" fmla="*/ 753683 h 903882"/>
              <a:gd name="connsiteX13" fmla="*/ 57807 w 143749"/>
              <a:gd name="connsiteY13" fmla="*/ 556818 h 903882"/>
              <a:gd name="connsiteX14" fmla="*/ 57498 w 143749"/>
              <a:gd name="connsiteY14" fmla="*/ 61175 h 903882"/>
              <a:gd name="connsiteX15" fmla="*/ 57652 w 143749"/>
              <a:gd name="connsiteY15" fmla="*/ 0 h 90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49" h="903882">
                <a:moveTo>
                  <a:pt x="57652" y="0"/>
                </a:moveTo>
                <a:lnTo>
                  <a:pt x="72375" y="6098"/>
                </a:lnTo>
                <a:lnTo>
                  <a:pt x="85898" y="497"/>
                </a:lnTo>
                <a:lnTo>
                  <a:pt x="85898" y="87021"/>
                </a:lnTo>
                <a:cubicBezTo>
                  <a:pt x="85898" y="249914"/>
                  <a:pt x="85898" y="412807"/>
                  <a:pt x="85898" y="575700"/>
                </a:cubicBezTo>
                <a:cubicBezTo>
                  <a:pt x="85898" y="634976"/>
                  <a:pt x="85975" y="694329"/>
                  <a:pt x="85820" y="753683"/>
                </a:cubicBezTo>
                <a:cubicBezTo>
                  <a:pt x="85820" y="759332"/>
                  <a:pt x="87058" y="762505"/>
                  <a:pt x="93017" y="764284"/>
                </a:cubicBezTo>
                <a:cubicBezTo>
                  <a:pt x="108339" y="768928"/>
                  <a:pt x="120720" y="778059"/>
                  <a:pt x="130161" y="791137"/>
                </a:cubicBezTo>
                <a:cubicBezTo>
                  <a:pt x="139447" y="804060"/>
                  <a:pt x="144632" y="818763"/>
                  <a:pt x="143626" y="834317"/>
                </a:cubicBezTo>
                <a:cubicBezTo>
                  <a:pt x="140763" y="879896"/>
                  <a:pt x="101993" y="910076"/>
                  <a:pt x="59742" y="902802"/>
                </a:cubicBezTo>
                <a:cubicBezTo>
                  <a:pt x="24842" y="896843"/>
                  <a:pt x="-231" y="866973"/>
                  <a:pt x="2" y="830835"/>
                </a:cubicBezTo>
                <a:cubicBezTo>
                  <a:pt x="234" y="800036"/>
                  <a:pt x="20586" y="774499"/>
                  <a:pt x="50069" y="764517"/>
                </a:cubicBezTo>
                <a:cubicBezTo>
                  <a:pt x="55795" y="762582"/>
                  <a:pt x="57962" y="759951"/>
                  <a:pt x="57962" y="753683"/>
                </a:cubicBezTo>
                <a:cubicBezTo>
                  <a:pt x="57807" y="688061"/>
                  <a:pt x="57807" y="622440"/>
                  <a:pt x="57807" y="556818"/>
                </a:cubicBezTo>
                <a:cubicBezTo>
                  <a:pt x="57730" y="391604"/>
                  <a:pt x="57498" y="226389"/>
                  <a:pt x="57498" y="61175"/>
                </a:cubicBezTo>
                <a:lnTo>
                  <a:pt x="57652"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4" name="椭圆 23"/>
          <p:cNvSpPr/>
          <p:nvPr userDrawn="1">
            <p:custDataLst>
              <p:tags r:id="rId20"/>
            </p:custDataLst>
          </p:nvPr>
        </p:nvSpPr>
        <p:spPr>
          <a:xfrm>
            <a:off x="4550916" y="3900647"/>
            <a:ext cx="44620" cy="44620"/>
          </a:xfrm>
          <a:prstGeom prst="ellipse">
            <a:avLst/>
          </a:prstGeom>
          <a:solidFill>
            <a:schemeClr val="accent1"/>
          </a:solidFill>
          <a:ln w="7439" cap="flat">
            <a:noFill/>
            <a:prstDash val="solid"/>
            <a:miter/>
          </a:ln>
        </p:spPr>
        <p:txBody>
          <a:bodyPr rtlCol="0" anchor="ctr"/>
          <a:lstStyle/>
          <a:p>
            <a:endParaRPr lang="zh-CN" altLang="en-US" sz="1350">
              <a:solidFill>
                <a:schemeClr val="tx1"/>
              </a:solidFill>
            </a:endParaRPr>
          </a:p>
        </p:txBody>
      </p:sp>
      <p:sp>
        <p:nvSpPr>
          <p:cNvPr id="25" name="梯形 24"/>
          <p:cNvSpPr/>
          <p:nvPr userDrawn="1">
            <p:custDataLst>
              <p:tags r:id="rId21"/>
            </p:custDataLst>
          </p:nvPr>
        </p:nvSpPr>
        <p:spPr>
          <a:xfrm>
            <a:off x="4371038" y="4649192"/>
            <a:ext cx="405225" cy="322545"/>
          </a:xfrm>
          <a:prstGeom prst="trapezoid">
            <a:avLst>
              <a:gd name="adj" fmla="val 20185"/>
            </a:avLst>
          </a:prstGeom>
          <a:gradFill>
            <a:gsLst>
              <a:gs pos="13000">
                <a:schemeClr val="accent2">
                  <a:lumMod val="75000"/>
                </a:schemeClr>
              </a:gs>
              <a:gs pos="100000">
                <a:schemeClr val="accent2">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26" name="矩形: 圆角 25"/>
          <p:cNvSpPr/>
          <p:nvPr userDrawn="1">
            <p:custDataLst>
              <p:tags r:id="rId22"/>
            </p:custDataLst>
          </p:nvPr>
        </p:nvSpPr>
        <p:spPr>
          <a:xfrm>
            <a:off x="4413557" y="4620995"/>
            <a:ext cx="320186" cy="32352"/>
          </a:xfrm>
          <a:prstGeom prst="roundRect">
            <a:avLst>
              <a:gd name="adj" fmla="val 50000"/>
            </a:avLst>
          </a:prstGeom>
          <a:solidFill>
            <a:schemeClr val="accent2">
              <a:lumMod val="50000"/>
            </a:schemeClr>
          </a:solidFill>
          <a:ln w="7439" cap="flat">
            <a:noFill/>
            <a:prstDash val="solid"/>
            <a:miter/>
          </a:ln>
        </p:spPr>
        <p:txBody>
          <a:bodyPr rtlCol="0" anchor="ctr"/>
          <a:lstStyle/>
          <a:p>
            <a:endParaRPr lang="zh-CN" altLang="en-US" sz="1350"/>
          </a:p>
        </p:txBody>
      </p:sp>
      <p:sp>
        <p:nvSpPr>
          <p:cNvPr id="27" name="任意多边形: 形状 26"/>
          <p:cNvSpPr/>
          <p:nvPr userDrawn="1">
            <p:custDataLst>
              <p:tags r:id="rId23"/>
            </p:custDataLst>
          </p:nvPr>
        </p:nvSpPr>
        <p:spPr>
          <a:xfrm>
            <a:off x="4266287" y="5086994"/>
            <a:ext cx="611427" cy="913756"/>
          </a:xfrm>
          <a:custGeom>
            <a:avLst/>
            <a:gdLst>
              <a:gd name="connsiteX0" fmla="*/ 88164 w 815236"/>
              <a:gd name="connsiteY0" fmla="*/ 0 h 1218341"/>
              <a:gd name="connsiteX1" fmla="*/ 727072 w 815236"/>
              <a:gd name="connsiteY1" fmla="*/ 0 h 1218341"/>
              <a:gd name="connsiteX2" fmla="*/ 815236 w 815236"/>
              <a:gd name="connsiteY2" fmla="*/ 1218341 h 1218341"/>
              <a:gd name="connsiteX3" fmla="*/ 0 w 815236"/>
              <a:gd name="connsiteY3" fmla="*/ 1218341 h 1218341"/>
            </a:gdLst>
            <a:ahLst/>
            <a:cxnLst>
              <a:cxn ang="0">
                <a:pos x="connsiteX0" y="connsiteY0"/>
              </a:cxn>
              <a:cxn ang="0">
                <a:pos x="connsiteX1" y="connsiteY1"/>
              </a:cxn>
              <a:cxn ang="0">
                <a:pos x="connsiteX2" y="connsiteY2"/>
              </a:cxn>
              <a:cxn ang="0">
                <a:pos x="connsiteX3" y="connsiteY3"/>
              </a:cxn>
            </a:cxnLst>
            <a:rect l="l" t="t" r="r" b="b"/>
            <a:pathLst>
              <a:path w="815236" h="1218341">
                <a:moveTo>
                  <a:pt x="88164" y="0"/>
                </a:moveTo>
                <a:lnTo>
                  <a:pt x="727072" y="0"/>
                </a:lnTo>
                <a:lnTo>
                  <a:pt x="815236" y="1218341"/>
                </a:lnTo>
                <a:lnTo>
                  <a:pt x="0" y="1218341"/>
                </a:lnTo>
                <a:close/>
              </a:path>
            </a:pathLst>
          </a:custGeom>
          <a:gradFill>
            <a:gsLst>
              <a:gs pos="13000">
                <a:schemeClr val="accent1"/>
              </a:gs>
              <a:gs pos="100000">
                <a:schemeClr val="accent1">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28" name="任意多边形: 形状 27"/>
          <p:cNvSpPr/>
          <p:nvPr userDrawn="1">
            <p:custDataLst>
              <p:tags r:id="rId24"/>
            </p:custDataLst>
          </p:nvPr>
        </p:nvSpPr>
        <p:spPr>
          <a:xfrm>
            <a:off x="4386011" y="4871822"/>
            <a:ext cx="372038" cy="1128929"/>
          </a:xfrm>
          <a:custGeom>
            <a:avLst/>
            <a:gdLst>
              <a:gd name="connsiteX0" fmla="*/ 96320 w 496051"/>
              <a:gd name="connsiteY0" fmla="*/ 0 h 1505239"/>
              <a:gd name="connsiteX1" fmla="*/ 399790 w 496051"/>
              <a:gd name="connsiteY1" fmla="*/ 0 h 1505239"/>
              <a:gd name="connsiteX2" fmla="*/ 496051 w 496051"/>
              <a:gd name="connsiteY2" fmla="*/ 1505239 h 1505239"/>
              <a:gd name="connsiteX3" fmla="*/ 0 w 496051"/>
              <a:gd name="connsiteY3" fmla="*/ 1505239 h 1505239"/>
            </a:gdLst>
            <a:ahLst/>
            <a:cxnLst>
              <a:cxn ang="0">
                <a:pos x="connsiteX0" y="connsiteY0"/>
              </a:cxn>
              <a:cxn ang="0">
                <a:pos x="connsiteX1" y="connsiteY1"/>
              </a:cxn>
              <a:cxn ang="0">
                <a:pos x="connsiteX2" y="connsiteY2"/>
              </a:cxn>
              <a:cxn ang="0">
                <a:pos x="connsiteX3" y="connsiteY3"/>
              </a:cxn>
            </a:cxnLst>
            <a:rect l="l" t="t" r="r" b="b"/>
            <a:pathLst>
              <a:path w="496051" h="1505239">
                <a:moveTo>
                  <a:pt x="96320" y="0"/>
                </a:moveTo>
                <a:lnTo>
                  <a:pt x="399790" y="0"/>
                </a:lnTo>
                <a:lnTo>
                  <a:pt x="496051" y="1505239"/>
                </a:lnTo>
                <a:lnTo>
                  <a:pt x="0" y="1505239"/>
                </a:lnTo>
                <a:close/>
              </a:path>
            </a:pathLst>
          </a:custGeom>
          <a:gradFill>
            <a:gsLst>
              <a:gs pos="20000">
                <a:schemeClr val="accent2"/>
              </a:gs>
              <a:gs pos="100000">
                <a:schemeClr val="accent2">
                  <a:alpha val="26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29" name="任意多边形: 形状 28"/>
          <p:cNvSpPr/>
          <p:nvPr userDrawn="1">
            <p:custDataLst>
              <p:tags r:id="rId25"/>
            </p:custDataLst>
          </p:nvPr>
        </p:nvSpPr>
        <p:spPr>
          <a:xfrm>
            <a:off x="4527890" y="5568845"/>
            <a:ext cx="88219" cy="108686"/>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0" name="任意多边形: 形状 29"/>
          <p:cNvSpPr/>
          <p:nvPr userDrawn="1">
            <p:custDataLst>
              <p:tags r:id="rId26"/>
            </p:custDataLst>
          </p:nvPr>
        </p:nvSpPr>
        <p:spPr>
          <a:xfrm>
            <a:off x="4527890" y="5845710"/>
            <a:ext cx="88219" cy="108686"/>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1" name="任意多边形: 形状 30"/>
          <p:cNvSpPr/>
          <p:nvPr userDrawn="1">
            <p:custDataLst>
              <p:tags r:id="rId27"/>
            </p:custDataLst>
          </p:nvPr>
        </p:nvSpPr>
        <p:spPr>
          <a:xfrm>
            <a:off x="4298089" y="4740064"/>
            <a:ext cx="537290" cy="190830"/>
          </a:xfrm>
          <a:custGeom>
            <a:avLst/>
            <a:gdLst>
              <a:gd name="connsiteX0" fmla="*/ 702923 w 839038"/>
              <a:gd name="connsiteY0" fmla="*/ 69086 h 298002"/>
              <a:gd name="connsiteX1" fmla="*/ 702923 w 839038"/>
              <a:gd name="connsiteY1" fmla="*/ 153250 h 298002"/>
              <a:gd name="connsiteX2" fmla="*/ 816284 w 839038"/>
              <a:gd name="connsiteY2" fmla="*/ 153250 h 298002"/>
              <a:gd name="connsiteX3" fmla="*/ 816284 w 839038"/>
              <a:gd name="connsiteY3" fmla="*/ 69086 h 298002"/>
              <a:gd name="connsiteX4" fmla="*/ 566944 w 839038"/>
              <a:gd name="connsiteY4" fmla="*/ 69086 h 298002"/>
              <a:gd name="connsiteX5" fmla="*/ 566944 w 839038"/>
              <a:gd name="connsiteY5" fmla="*/ 153250 h 298002"/>
              <a:gd name="connsiteX6" fmla="*/ 680305 w 839038"/>
              <a:gd name="connsiteY6" fmla="*/ 153250 h 298002"/>
              <a:gd name="connsiteX7" fmla="*/ 680305 w 839038"/>
              <a:gd name="connsiteY7" fmla="*/ 69086 h 298002"/>
              <a:gd name="connsiteX8" fmla="*/ 430828 w 839038"/>
              <a:gd name="connsiteY8" fmla="*/ 69086 h 298002"/>
              <a:gd name="connsiteX9" fmla="*/ 430828 w 839038"/>
              <a:gd name="connsiteY9" fmla="*/ 153250 h 298002"/>
              <a:gd name="connsiteX10" fmla="*/ 544189 w 839038"/>
              <a:gd name="connsiteY10" fmla="*/ 153250 h 298002"/>
              <a:gd name="connsiteX11" fmla="*/ 544189 w 839038"/>
              <a:gd name="connsiteY11" fmla="*/ 69086 h 298002"/>
              <a:gd name="connsiteX12" fmla="*/ 294712 w 839038"/>
              <a:gd name="connsiteY12" fmla="*/ 69086 h 298002"/>
              <a:gd name="connsiteX13" fmla="*/ 294712 w 839038"/>
              <a:gd name="connsiteY13" fmla="*/ 153250 h 298002"/>
              <a:gd name="connsiteX14" fmla="*/ 408073 w 839038"/>
              <a:gd name="connsiteY14" fmla="*/ 153250 h 298002"/>
              <a:gd name="connsiteX15" fmla="*/ 408073 w 839038"/>
              <a:gd name="connsiteY15" fmla="*/ 69086 h 298002"/>
              <a:gd name="connsiteX16" fmla="*/ 158733 w 839038"/>
              <a:gd name="connsiteY16" fmla="*/ 69086 h 298002"/>
              <a:gd name="connsiteX17" fmla="*/ 158733 w 839038"/>
              <a:gd name="connsiteY17" fmla="*/ 153250 h 298002"/>
              <a:gd name="connsiteX18" fmla="*/ 272095 w 839038"/>
              <a:gd name="connsiteY18" fmla="*/ 153250 h 298002"/>
              <a:gd name="connsiteX19" fmla="*/ 272095 w 839038"/>
              <a:gd name="connsiteY19" fmla="*/ 69086 h 298002"/>
              <a:gd name="connsiteX20" fmla="*/ 22617 w 839038"/>
              <a:gd name="connsiteY20" fmla="*/ 69086 h 298002"/>
              <a:gd name="connsiteX21" fmla="*/ 22617 w 839038"/>
              <a:gd name="connsiteY21" fmla="*/ 153250 h 298002"/>
              <a:gd name="connsiteX22" fmla="*/ 135979 w 839038"/>
              <a:gd name="connsiteY22" fmla="*/ 153250 h 298002"/>
              <a:gd name="connsiteX23" fmla="*/ 135979 w 839038"/>
              <a:gd name="connsiteY23" fmla="*/ 69086 h 298002"/>
              <a:gd name="connsiteX24" fmla="*/ 0 w 839038"/>
              <a:gd name="connsiteY24" fmla="*/ 0 h 298002"/>
              <a:gd name="connsiteX25" fmla="*/ 22617 w 839038"/>
              <a:gd name="connsiteY25" fmla="*/ 0 h 298002"/>
              <a:gd name="connsiteX26" fmla="*/ 22617 w 839038"/>
              <a:gd name="connsiteY26" fmla="*/ 47291 h 298002"/>
              <a:gd name="connsiteX27" fmla="*/ 135979 w 839038"/>
              <a:gd name="connsiteY27" fmla="*/ 47291 h 298002"/>
              <a:gd name="connsiteX28" fmla="*/ 135979 w 839038"/>
              <a:gd name="connsiteY28" fmla="*/ 0 h 298002"/>
              <a:gd name="connsiteX29" fmla="*/ 158733 w 839038"/>
              <a:gd name="connsiteY29" fmla="*/ 0 h 298002"/>
              <a:gd name="connsiteX30" fmla="*/ 158733 w 839038"/>
              <a:gd name="connsiteY30" fmla="*/ 47291 h 298002"/>
              <a:gd name="connsiteX31" fmla="*/ 272095 w 839038"/>
              <a:gd name="connsiteY31" fmla="*/ 47291 h 298002"/>
              <a:gd name="connsiteX32" fmla="*/ 272095 w 839038"/>
              <a:gd name="connsiteY32" fmla="*/ 0 h 298002"/>
              <a:gd name="connsiteX33" fmla="*/ 294712 w 839038"/>
              <a:gd name="connsiteY33" fmla="*/ 0 h 298002"/>
              <a:gd name="connsiteX34" fmla="*/ 294712 w 839038"/>
              <a:gd name="connsiteY34" fmla="*/ 47291 h 298002"/>
              <a:gd name="connsiteX35" fmla="*/ 408073 w 839038"/>
              <a:gd name="connsiteY35" fmla="*/ 47291 h 298002"/>
              <a:gd name="connsiteX36" fmla="*/ 408073 w 839038"/>
              <a:gd name="connsiteY36" fmla="*/ 0 h 298002"/>
              <a:gd name="connsiteX37" fmla="*/ 430828 w 839038"/>
              <a:gd name="connsiteY37" fmla="*/ 0 h 298002"/>
              <a:gd name="connsiteX38" fmla="*/ 430828 w 839038"/>
              <a:gd name="connsiteY38" fmla="*/ 47291 h 298002"/>
              <a:gd name="connsiteX39" fmla="*/ 544189 w 839038"/>
              <a:gd name="connsiteY39" fmla="*/ 47291 h 298002"/>
              <a:gd name="connsiteX40" fmla="*/ 544189 w 839038"/>
              <a:gd name="connsiteY40" fmla="*/ 0 h 298002"/>
              <a:gd name="connsiteX41" fmla="*/ 566944 w 839038"/>
              <a:gd name="connsiteY41" fmla="*/ 0 h 298002"/>
              <a:gd name="connsiteX42" fmla="*/ 566944 w 839038"/>
              <a:gd name="connsiteY42" fmla="*/ 47291 h 298002"/>
              <a:gd name="connsiteX43" fmla="*/ 680305 w 839038"/>
              <a:gd name="connsiteY43" fmla="*/ 47291 h 298002"/>
              <a:gd name="connsiteX44" fmla="*/ 680305 w 839038"/>
              <a:gd name="connsiteY44" fmla="*/ 0 h 298002"/>
              <a:gd name="connsiteX45" fmla="*/ 702923 w 839038"/>
              <a:gd name="connsiteY45" fmla="*/ 0 h 298002"/>
              <a:gd name="connsiteX46" fmla="*/ 702923 w 839038"/>
              <a:gd name="connsiteY46" fmla="*/ 47291 h 298002"/>
              <a:gd name="connsiteX47" fmla="*/ 816284 w 839038"/>
              <a:gd name="connsiteY47" fmla="*/ 47291 h 298002"/>
              <a:gd name="connsiteX48" fmla="*/ 816284 w 839038"/>
              <a:gd name="connsiteY48" fmla="*/ 0 h 298002"/>
              <a:gd name="connsiteX49" fmla="*/ 839038 w 839038"/>
              <a:gd name="connsiteY49" fmla="*/ 0 h 298002"/>
              <a:gd name="connsiteX50" fmla="*/ 839038 w 839038"/>
              <a:gd name="connsiteY50" fmla="*/ 153250 h 298002"/>
              <a:gd name="connsiteX51" fmla="*/ 839038 w 839038"/>
              <a:gd name="connsiteY51" fmla="*/ 168877 h 298002"/>
              <a:gd name="connsiteX52" fmla="*/ 839038 w 839038"/>
              <a:gd name="connsiteY52" fmla="*/ 298002 h 298002"/>
              <a:gd name="connsiteX53" fmla="*/ 0 w 839038"/>
              <a:gd name="connsiteY53" fmla="*/ 298002 h 298002"/>
              <a:gd name="connsiteX54" fmla="*/ 0 w 839038"/>
              <a:gd name="connsiteY54" fmla="*/ 168877 h 298002"/>
              <a:gd name="connsiteX55" fmla="*/ 0 w 839038"/>
              <a:gd name="connsiteY55" fmla="*/ 153250 h 29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9038" h="298002">
                <a:moveTo>
                  <a:pt x="702923" y="69086"/>
                </a:moveTo>
                <a:lnTo>
                  <a:pt x="702923" y="153250"/>
                </a:lnTo>
                <a:lnTo>
                  <a:pt x="816284" y="153250"/>
                </a:lnTo>
                <a:lnTo>
                  <a:pt x="816284" y="69086"/>
                </a:lnTo>
                <a:close/>
                <a:moveTo>
                  <a:pt x="566944" y="69086"/>
                </a:moveTo>
                <a:lnTo>
                  <a:pt x="566944" y="153250"/>
                </a:lnTo>
                <a:lnTo>
                  <a:pt x="680305" y="153250"/>
                </a:lnTo>
                <a:lnTo>
                  <a:pt x="680305" y="69086"/>
                </a:lnTo>
                <a:close/>
                <a:moveTo>
                  <a:pt x="430828" y="69086"/>
                </a:moveTo>
                <a:lnTo>
                  <a:pt x="430828" y="153250"/>
                </a:lnTo>
                <a:lnTo>
                  <a:pt x="544189" y="153250"/>
                </a:lnTo>
                <a:lnTo>
                  <a:pt x="544189" y="69086"/>
                </a:lnTo>
                <a:close/>
                <a:moveTo>
                  <a:pt x="294712" y="69086"/>
                </a:moveTo>
                <a:lnTo>
                  <a:pt x="294712" y="153250"/>
                </a:lnTo>
                <a:lnTo>
                  <a:pt x="408073" y="153250"/>
                </a:lnTo>
                <a:lnTo>
                  <a:pt x="408073" y="69086"/>
                </a:lnTo>
                <a:close/>
                <a:moveTo>
                  <a:pt x="158733" y="69086"/>
                </a:moveTo>
                <a:lnTo>
                  <a:pt x="158733" y="153250"/>
                </a:lnTo>
                <a:lnTo>
                  <a:pt x="272095" y="153250"/>
                </a:lnTo>
                <a:lnTo>
                  <a:pt x="272095" y="69086"/>
                </a:lnTo>
                <a:close/>
                <a:moveTo>
                  <a:pt x="22617" y="69086"/>
                </a:moveTo>
                <a:lnTo>
                  <a:pt x="22617" y="153250"/>
                </a:lnTo>
                <a:lnTo>
                  <a:pt x="135979" y="153250"/>
                </a:lnTo>
                <a:lnTo>
                  <a:pt x="135979" y="69086"/>
                </a:lnTo>
                <a:close/>
                <a:moveTo>
                  <a:pt x="0" y="0"/>
                </a:moveTo>
                <a:lnTo>
                  <a:pt x="22617" y="0"/>
                </a:lnTo>
                <a:lnTo>
                  <a:pt x="22617" y="47291"/>
                </a:lnTo>
                <a:lnTo>
                  <a:pt x="135979" y="47291"/>
                </a:lnTo>
                <a:lnTo>
                  <a:pt x="135979" y="0"/>
                </a:lnTo>
                <a:lnTo>
                  <a:pt x="158733" y="0"/>
                </a:lnTo>
                <a:lnTo>
                  <a:pt x="158733" y="47291"/>
                </a:lnTo>
                <a:lnTo>
                  <a:pt x="272095" y="47291"/>
                </a:lnTo>
                <a:lnTo>
                  <a:pt x="272095" y="0"/>
                </a:lnTo>
                <a:lnTo>
                  <a:pt x="294712" y="0"/>
                </a:lnTo>
                <a:lnTo>
                  <a:pt x="294712" y="47291"/>
                </a:lnTo>
                <a:lnTo>
                  <a:pt x="408073" y="47291"/>
                </a:lnTo>
                <a:lnTo>
                  <a:pt x="408073" y="0"/>
                </a:lnTo>
                <a:lnTo>
                  <a:pt x="430828" y="0"/>
                </a:lnTo>
                <a:lnTo>
                  <a:pt x="430828" y="47291"/>
                </a:lnTo>
                <a:lnTo>
                  <a:pt x="544189" y="47291"/>
                </a:lnTo>
                <a:lnTo>
                  <a:pt x="544189" y="0"/>
                </a:lnTo>
                <a:lnTo>
                  <a:pt x="566944" y="0"/>
                </a:lnTo>
                <a:lnTo>
                  <a:pt x="566944" y="47291"/>
                </a:lnTo>
                <a:lnTo>
                  <a:pt x="680305" y="47291"/>
                </a:lnTo>
                <a:lnTo>
                  <a:pt x="680305" y="0"/>
                </a:lnTo>
                <a:lnTo>
                  <a:pt x="702923" y="0"/>
                </a:lnTo>
                <a:lnTo>
                  <a:pt x="702923" y="47291"/>
                </a:lnTo>
                <a:lnTo>
                  <a:pt x="816284" y="47291"/>
                </a:lnTo>
                <a:lnTo>
                  <a:pt x="816284" y="0"/>
                </a:lnTo>
                <a:lnTo>
                  <a:pt x="839038" y="0"/>
                </a:lnTo>
                <a:lnTo>
                  <a:pt x="839038" y="153250"/>
                </a:lnTo>
                <a:lnTo>
                  <a:pt x="839038" y="168877"/>
                </a:lnTo>
                <a:lnTo>
                  <a:pt x="839038" y="298002"/>
                </a:lnTo>
                <a:lnTo>
                  <a:pt x="0" y="298002"/>
                </a:lnTo>
                <a:lnTo>
                  <a:pt x="0" y="168877"/>
                </a:lnTo>
                <a:lnTo>
                  <a:pt x="0" y="153250"/>
                </a:lnTo>
                <a:close/>
              </a:path>
            </a:pathLst>
          </a:custGeom>
          <a:solidFill>
            <a:schemeClr val="accent2">
              <a:lumMod val="50000"/>
            </a:schemeClr>
          </a:solidFill>
          <a:ln w="13607" cap="flat">
            <a:noFill/>
            <a:prstDash val="solid"/>
            <a:miter/>
          </a:ln>
        </p:spPr>
        <p:txBody>
          <a:bodyPr wrap="square" rtlCol="0" anchor="ctr">
            <a:noAutofit/>
          </a:bodyPr>
          <a:lstStyle/>
          <a:p>
            <a:endParaRPr lang="zh-CN" altLang="en-US" sz="1350"/>
          </a:p>
        </p:txBody>
      </p:sp>
      <p:sp>
        <p:nvSpPr>
          <p:cNvPr id="32" name="任意多边形: 形状 31"/>
          <p:cNvSpPr/>
          <p:nvPr userDrawn="1">
            <p:custDataLst>
              <p:tags r:id="rId28"/>
            </p:custDataLst>
          </p:nvPr>
        </p:nvSpPr>
        <p:spPr>
          <a:xfrm>
            <a:off x="4273774" y="4884547"/>
            <a:ext cx="585041" cy="79703"/>
          </a:xfrm>
          <a:custGeom>
            <a:avLst/>
            <a:gdLst>
              <a:gd name="connsiteX0" fmla="*/ 0 w 913607"/>
              <a:gd name="connsiteY0" fmla="*/ 0 h 124464"/>
              <a:gd name="connsiteX1" fmla="*/ 913607 w 913607"/>
              <a:gd name="connsiteY1" fmla="*/ 0 h 124464"/>
              <a:gd name="connsiteX2" fmla="*/ 913607 w 913607"/>
              <a:gd name="connsiteY2" fmla="*/ 124464 h 124464"/>
              <a:gd name="connsiteX3" fmla="*/ 0 w 913607"/>
              <a:gd name="connsiteY3" fmla="*/ 124464 h 124464"/>
            </a:gdLst>
            <a:ahLst/>
            <a:cxnLst>
              <a:cxn ang="0">
                <a:pos x="connsiteX0" y="connsiteY0"/>
              </a:cxn>
              <a:cxn ang="0">
                <a:pos x="connsiteX1" y="connsiteY1"/>
              </a:cxn>
              <a:cxn ang="0">
                <a:pos x="connsiteX2" y="connsiteY2"/>
              </a:cxn>
              <a:cxn ang="0">
                <a:pos x="connsiteX3" y="connsiteY3"/>
              </a:cxn>
            </a:cxnLst>
            <a:rect l="l" t="t" r="r" b="b"/>
            <a:pathLst>
              <a:path w="913607" h="124464">
                <a:moveTo>
                  <a:pt x="0" y="0"/>
                </a:moveTo>
                <a:lnTo>
                  <a:pt x="913607" y="0"/>
                </a:lnTo>
                <a:lnTo>
                  <a:pt x="913607" y="124464"/>
                </a:lnTo>
                <a:lnTo>
                  <a:pt x="0" y="124464"/>
                </a:lnTo>
                <a:close/>
              </a:path>
            </a:pathLst>
          </a:custGeom>
          <a:solidFill>
            <a:schemeClr val="accent2">
              <a:lumMod val="75000"/>
            </a:schemeClr>
          </a:solidFill>
          <a:ln w="13607" cap="flat">
            <a:noFill/>
            <a:prstDash val="solid"/>
            <a:miter/>
          </a:ln>
        </p:spPr>
        <p:txBody>
          <a:bodyPr rtlCol="0" anchor="ctr"/>
          <a:lstStyle/>
          <a:p>
            <a:endParaRPr lang="zh-CN" altLang="en-US" sz="1350"/>
          </a:p>
        </p:txBody>
      </p:sp>
      <p:sp>
        <p:nvSpPr>
          <p:cNvPr id="33" name="任意多边形: 形状 32"/>
          <p:cNvSpPr/>
          <p:nvPr userDrawn="1">
            <p:custDataLst>
              <p:tags r:id="rId29"/>
            </p:custDataLst>
          </p:nvPr>
        </p:nvSpPr>
        <p:spPr>
          <a:xfrm>
            <a:off x="4204693" y="4927997"/>
            <a:ext cx="734702" cy="159493"/>
          </a:xfrm>
          <a:custGeom>
            <a:avLst/>
            <a:gdLst>
              <a:gd name="connsiteX0" fmla="*/ 915664 w 1147320"/>
              <a:gd name="connsiteY0" fmla="*/ 249066 h 249066"/>
              <a:gd name="connsiteX1" fmla="*/ 231520 w 1147320"/>
              <a:gd name="connsiteY1" fmla="*/ 249066 h 249066"/>
              <a:gd name="connsiteX2" fmla="*/ 0 w 1147320"/>
              <a:gd name="connsiteY2" fmla="*/ 0 h 249066"/>
              <a:gd name="connsiteX3" fmla="*/ 1147321 w 1147320"/>
              <a:gd name="connsiteY3" fmla="*/ 0 h 249066"/>
              <a:gd name="connsiteX4" fmla="*/ 915664 w 1147320"/>
              <a:gd name="connsiteY4" fmla="*/ 249066 h 24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320" h="249066">
                <a:moveTo>
                  <a:pt x="915664" y="249066"/>
                </a:moveTo>
                <a:lnTo>
                  <a:pt x="231520" y="249066"/>
                </a:lnTo>
                <a:lnTo>
                  <a:pt x="0" y="0"/>
                </a:lnTo>
                <a:lnTo>
                  <a:pt x="1147321" y="0"/>
                </a:lnTo>
                <a:lnTo>
                  <a:pt x="915664" y="249066"/>
                </a:lnTo>
                <a:close/>
              </a:path>
            </a:pathLst>
          </a:custGeom>
          <a:solidFill>
            <a:schemeClr val="accent1"/>
          </a:solidFill>
          <a:ln w="13607" cap="flat">
            <a:noFill/>
            <a:prstDash val="solid"/>
            <a:miter/>
          </a:ln>
        </p:spPr>
        <p:txBody>
          <a:bodyPr rtlCol="0" anchor="ctr"/>
          <a:lstStyle/>
          <a:p>
            <a:endParaRPr lang="zh-CN" altLang="en-US" sz="1350" dirty="0"/>
          </a:p>
        </p:txBody>
      </p:sp>
      <p:sp>
        <p:nvSpPr>
          <p:cNvPr id="34" name="任意多边形: 形状 33"/>
          <p:cNvSpPr/>
          <p:nvPr userDrawn="1">
            <p:custDataLst>
              <p:tags r:id="rId30"/>
            </p:custDataLst>
          </p:nvPr>
        </p:nvSpPr>
        <p:spPr>
          <a:xfrm>
            <a:off x="4298089" y="5033303"/>
            <a:ext cx="547910" cy="64193"/>
          </a:xfrm>
          <a:custGeom>
            <a:avLst/>
            <a:gdLst>
              <a:gd name="connsiteX0" fmla="*/ 0 w 855624"/>
              <a:gd name="connsiteY0" fmla="*/ 0 h 111442"/>
              <a:gd name="connsiteX1" fmla="*/ 855625 w 855624"/>
              <a:gd name="connsiteY1" fmla="*/ 0 h 111442"/>
              <a:gd name="connsiteX2" fmla="*/ 855625 w 855624"/>
              <a:gd name="connsiteY2" fmla="*/ 111442 h 111442"/>
              <a:gd name="connsiteX3" fmla="*/ 0 w 855624"/>
              <a:gd name="connsiteY3" fmla="*/ 111442 h 111442"/>
            </a:gdLst>
            <a:ahLst/>
            <a:cxnLst>
              <a:cxn ang="0">
                <a:pos x="connsiteX0" y="connsiteY0"/>
              </a:cxn>
              <a:cxn ang="0">
                <a:pos x="connsiteX1" y="connsiteY1"/>
              </a:cxn>
              <a:cxn ang="0">
                <a:pos x="connsiteX2" y="connsiteY2"/>
              </a:cxn>
              <a:cxn ang="0">
                <a:pos x="connsiteX3" y="connsiteY3"/>
              </a:cxn>
            </a:cxnLst>
            <a:rect l="l" t="t" r="r" b="b"/>
            <a:pathLst>
              <a:path w="855624" h="111442">
                <a:moveTo>
                  <a:pt x="0" y="0"/>
                </a:moveTo>
                <a:lnTo>
                  <a:pt x="855625" y="0"/>
                </a:lnTo>
                <a:lnTo>
                  <a:pt x="855625" y="111442"/>
                </a:lnTo>
                <a:lnTo>
                  <a:pt x="0" y="111442"/>
                </a:lnTo>
                <a:close/>
              </a:path>
            </a:pathLst>
          </a:custGeom>
          <a:solidFill>
            <a:schemeClr val="accent2">
              <a:lumMod val="50000"/>
            </a:schemeClr>
          </a:solidFill>
          <a:ln w="13607" cap="flat">
            <a:noFill/>
            <a:prstDash val="solid"/>
            <a:miter/>
          </a:ln>
        </p:spPr>
        <p:txBody>
          <a:bodyPr rtlCol="0" anchor="ctr"/>
          <a:lstStyle/>
          <a:p>
            <a:endParaRPr lang="zh-CN" altLang="en-US" sz="1350"/>
          </a:p>
        </p:txBody>
      </p:sp>
      <p:sp>
        <p:nvSpPr>
          <p:cNvPr id="35" name="任意多边形: 形状 34"/>
          <p:cNvSpPr/>
          <p:nvPr userDrawn="1">
            <p:custDataLst>
              <p:tags r:id="rId31"/>
            </p:custDataLst>
          </p:nvPr>
        </p:nvSpPr>
        <p:spPr>
          <a:xfrm>
            <a:off x="4527890" y="5291981"/>
            <a:ext cx="88219" cy="108686"/>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2" name="标题 1"/>
          <p:cNvSpPr>
            <a:spLocks noGrp="1"/>
          </p:cNvSpPr>
          <p:nvPr>
            <p:ph type="title"/>
            <p:custDataLst>
              <p:tags r:id="rId32"/>
            </p:custDataLst>
          </p:nvPr>
        </p:nvSpPr>
        <p:spPr>
          <a:xfrm>
            <a:off x="1144800" y="2448279"/>
            <a:ext cx="6858000" cy="864000"/>
          </a:xfrm>
        </p:spPr>
        <p:txBody>
          <a:bodyPr wrap="square" anchor="t" anchorCtr="0">
            <a:normAutofit/>
          </a:bodyPr>
          <a:lstStyle>
            <a:lvl1pPr algn="ctr">
              <a:defRPr sz="405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33"/>
            </p:custDataLst>
          </p:nvPr>
        </p:nvSpPr>
        <p:spPr>
          <a:xfrm>
            <a:off x="3776663" y="1899428"/>
            <a:ext cx="1590675" cy="351000"/>
          </a:xfrm>
          <a:prstGeom prst="plaque">
            <a:avLst/>
          </a:prstGeom>
          <a:gradFill flip="none" rotWithShape="1">
            <a:gsLst>
              <a:gs pos="0">
                <a:schemeClr val="accent1">
                  <a:lumMod val="60000"/>
                  <a:lumOff val="40000"/>
                </a:schemeClr>
              </a:gs>
              <a:gs pos="77000">
                <a:schemeClr val="accent1"/>
              </a:gs>
            </a:gsLst>
            <a:lin ang="2700000" scaled="1"/>
            <a:tileRect/>
          </a:gradFill>
        </p:spPr>
        <p:txBody>
          <a:bodyPr wrap="none" anchor="ctr" anchorCtr="1">
            <a:normAutofit/>
          </a:bodyPr>
          <a:lstStyle>
            <a:lvl1pPr marL="0" indent="0" algn="ctr">
              <a:lnSpc>
                <a:spcPct val="100000"/>
              </a:lnSpc>
              <a:spcBef>
                <a:spcPts val="0"/>
              </a:spcBef>
              <a:buNone/>
              <a:defRPr sz="1350" b="1">
                <a:solidFill>
                  <a:srgbClr val="FFFFFF"/>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3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35"/>
            </p:custDataLst>
          </p:nvPr>
        </p:nvSpPr>
        <p:spPr/>
        <p:txBody>
          <a:bodyPr/>
          <a:lstStyle/>
          <a:p>
            <a:endParaRPr lang="zh-CN" altLang="en-US"/>
          </a:p>
        </p:txBody>
      </p:sp>
      <p:sp>
        <p:nvSpPr>
          <p:cNvPr id="6" name="灯片编号占位符 6"/>
          <p:cNvSpPr>
            <a:spLocks noGrp="1"/>
          </p:cNvSpPr>
          <p:nvPr>
            <p:ph type="sldNum" sz="quarter" idx="12"/>
            <p:custDataLst>
              <p:tags r:id="rId3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521970" y="1833563"/>
            <a:ext cx="3992880" cy="36568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4629150" y="1833563"/>
            <a:ext cx="3992880" cy="36568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521970" y="1833563"/>
            <a:ext cx="3992880" cy="308477"/>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521970" y="2263574"/>
            <a:ext cx="3992880" cy="3225207"/>
          </a:xfrm>
        </p:spPr>
        <p:txBody>
          <a:bodyPr wrap="square">
            <a:normAutofit/>
          </a:bodyPr>
          <a:lstStyle>
            <a:lvl1pPr>
              <a:defRPr sz="165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4629150" y="1833563"/>
            <a:ext cx="3992880" cy="308477"/>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4629150" y="2263574"/>
            <a:ext cx="3992880" cy="3225207"/>
          </a:xfrm>
        </p:spPr>
        <p:txBody>
          <a:bodyPr wrap="square">
            <a:normAutofit/>
          </a:bodyPr>
          <a:lstStyle>
            <a:lvl1pPr>
              <a:defRPr sz="165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521970" y="1127284"/>
            <a:ext cx="8101489" cy="4363403"/>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521970" y="1833563"/>
            <a:ext cx="8099316" cy="304165"/>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flipH="1">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缺角矩形 7"/>
          <p:cNvSpPr/>
          <p:nvPr userDrawn="1">
            <p:custDataLst>
              <p:tags r:id="rId3"/>
            </p:custDataLst>
          </p:nvPr>
        </p:nvSpPr>
        <p:spPr>
          <a:xfrm flipH="1">
            <a:off x="304800" y="1128713"/>
            <a:ext cx="8534400" cy="4600575"/>
          </a:xfrm>
          <a:prstGeom prst="plaque">
            <a:avLst>
              <a:gd name="adj" fmla="val 5556"/>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26"/>
          <p:cNvSpPr/>
          <p:nvPr userDrawn="1">
            <p:custDataLst>
              <p:tags r:id="rId4"/>
            </p:custDataLst>
          </p:nvPr>
        </p:nvSpPr>
        <p:spPr>
          <a:xfrm rot="16200000" flipH="1">
            <a:off x="1928677" y="1333830"/>
            <a:ext cx="2818004" cy="3808685"/>
          </a:xfrm>
          <a:custGeom>
            <a:avLst/>
            <a:gdLst>
              <a:gd name="connsiteX0" fmla="*/ 0 w 1859696"/>
              <a:gd name="connsiteY0" fmla="*/ 5148096 h 5148096"/>
              <a:gd name="connsiteX1" fmla="*/ 851908 w 1859696"/>
              <a:gd name="connsiteY1" fmla="*/ 0 h 5148096"/>
              <a:gd name="connsiteX2" fmla="*/ 1859696 w 1859696"/>
              <a:gd name="connsiteY2" fmla="*/ 5148096 h 5148096"/>
              <a:gd name="connsiteX3" fmla="*/ 0 w 1859696"/>
              <a:gd name="connsiteY3" fmla="*/ 5148096 h 5148096"/>
              <a:gd name="connsiteX0-1" fmla="*/ 0 w 3351946"/>
              <a:gd name="connsiteY0-2" fmla="*/ 5148096 h 5148096"/>
              <a:gd name="connsiteX1-3" fmla="*/ 851908 w 3351946"/>
              <a:gd name="connsiteY1-4" fmla="*/ 0 h 5148096"/>
              <a:gd name="connsiteX2-5" fmla="*/ 3351946 w 3351946"/>
              <a:gd name="connsiteY2-6" fmla="*/ 5002046 h 5148096"/>
              <a:gd name="connsiteX3-7" fmla="*/ 0 w 3351946"/>
              <a:gd name="connsiteY3-8" fmla="*/ 5148096 h 5148096"/>
              <a:gd name="connsiteX0-9" fmla="*/ 0 w 3028096"/>
              <a:gd name="connsiteY0-10" fmla="*/ 5148096 h 5148096"/>
              <a:gd name="connsiteX1-11" fmla="*/ 528058 w 3028096"/>
              <a:gd name="connsiteY1-12" fmla="*/ 0 h 5148096"/>
              <a:gd name="connsiteX2-13" fmla="*/ 3028096 w 3028096"/>
              <a:gd name="connsiteY2-14" fmla="*/ 5002046 h 5148096"/>
              <a:gd name="connsiteX3-15" fmla="*/ 0 w 3028096"/>
              <a:gd name="connsiteY3-16" fmla="*/ 5148096 h 5148096"/>
              <a:gd name="connsiteX0-17" fmla="*/ 0 w 4069496"/>
              <a:gd name="connsiteY0-18" fmla="*/ 5148096 h 5148096"/>
              <a:gd name="connsiteX1-19" fmla="*/ 528058 w 4069496"/>
              <a:gd name="connsiteY1-20" fmla="*/ 0 h 5148096"/>
              <a:gd name="connsiteX2-21" fmla="*/ 4069496 w 4069496"/>
              <a:gd name="connsiteY2-22" fmla="*/ 4805196 h 5148096"/>
              <a:gd name="connsiteX3-23" fmla="*/ 0 w 4069496"/>
              <a:gd name="connsiteY3-24" fmla="*/ 5148096 h 5148096"/>
              <a:gd name="connsiteX0-25" fmla="*/ 0 w 3650396"/>
              <a:gd name="connsiteY0-26" fmla="*/ 5078246 h 5078246"/>
              <a:gd name="connsiteX1-27" fmla="*/ 108958 w 3650396"/>
              <a:gd name="connsiteY1-28" fmla="*/ 0 h 5078246"/>
              <a:gd name="connsiteX2-29" fmla="*/ 3650396 w 3650396"/>
              <a:gd name="connsiteY2-30" fmla="*/ 4805196 h 5078246"/>
              <a:gd name="connsiteX3-31" fmla="*/ 0 w 3650396"/>
              <a:gd name="connsiteY3-32" fmla="*/ 5078246 h 5078246"/>
              <a:gd name="connsiteX0-33" fmla="*/ 0 w 3866296"/>
              <a:gd name="connsiteY0-34" fmla="*/ 5078246 h 5078246"/>
              <a:gd name="connsiteX1-35" fmla="*/ 108958 w 3866296"/>
              <a:gd name="connsiteY1-36" fmla="*/ 0 h 5078246"/>
              <a:gd name="connsiteX2-37" fmla="*/ 3866296 w 3866296"/>
              <a:gd name="connsiteY2-38" fmla="*/ 4449596 h 5078246"/>
              <a:gd name="connsiteX3-39" fmla="*/ 0 w 3866296"/>
              <a:gd name="connsiteY3-40" fmla="*/ 5078246 h 5078246"/>
              <a:gd name="connsiteX0-41" fmla="*/ 49792 w 3757338"/>
              <a:gd name="connsiteY0-42" fmla="*/ 5078246 h 5078246"/>
              <a:gd name="connsiteX1-43" fmla="*/ 0 w 3757338"/>
              <a:gd name="connsiteY1-44" fmla="*/ 0 h 5078246"/>
              <a:gd name="connsiteX2-45" fmla="*/ 3757338 w 3757338"/>
              <a:gd name="connsiteY2-46" fmla="*/ 4449596 h 5078246"/>
              <a:gd name="connsiteX3-47" fmla="*/ 49792 w 3757338"/>
              <a:gd name="connsiteY3-48" fmla="*/ 5078246 h 5078246"/>
            </a:gdLst>
            <a:ahLst/>
            <a:cxnLst>
              <a:cxn ang="0">
                <a:pos x="connsiteX0-1" y="connsiteY0-2"/>
              </a:cxn>
              <a:cxn ang="0">
                <a:pos x="connsiteX1-3" y="connsiteY1-4"/>
              </a:cxn>
              <a:cxn ang="0">
                <a:pos x="connsiteX2-5" y="connsiteY2-6"/>
              </a:cxn>
              <a:cxn ang="0">
                <a:pos x="connsiteX3-7" y="connsiteY3-8"/>
              </a:cxn>
            </a:cxnLst>
            <a:rect l="l" t="t" r="r" b="b"/>
            <a:pathLst>
              <a:path w="3757338" h="5078246">
                <a:moveTo>
                  <a:pt x="49792" y="5078246"/>
                </a:moveTo>
                <a:lnTo>
                  <a:pt x="0" y="0"/>
                </a:lnTo>
                <a:lnTo>
                  <a:pt x="3757338" y="4449596"/>
                </a:lnTo>
                <a:lnTo>
                  <a:pt x="49792" y="5078246"/>
                </a:lnTo>
                <a:close/>
              </a:path>
            </a:pathLst>
          </a:custGeom>
          <a:gradFill flip="none" rotWithShape="1">
            <a:gsLst>
              <a:gs pos="75000">
                <a:schemeClr val="accent4">
                  <a:lumMod val="60000"/>
                  <a:lumOff val="40000"/>
                  <a:alpha val="50000"/>
                </a:schemeClr>
              </a:gs>
              <a:gs pos="100000">
                <a:schemeClr val="accent4">
                  <a:lumMod val="60000"/>
                  <a:lumOff val="40000"/>
                </a:schemeClr>
              </a:gs>
              <a:gs pos="13000">
                <a:schemeClr val="accent4">
                  <a:lumMod val="60000"/>
                  <a:lumOff val="40000"/>
                  <a:alpha val="0"/>
                </a:schemeClr>
              </a:gs>
            </a:gsLst>
            <a:lin ang="162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图形 41"/>
          <p:cNvSpPr/>
          <p:nvPr userDrawn="1">
            <p:custDataLst>
              <p:tags r:id="rId5"/>
            </p:custDataLst>
          </p:nvPr>
        </p:nvSpPr>
        <p:spPr>
          <a:xfrm flipH="1">
            <a:off x="1459648" y="4989545"/>
            <a:ext cx="3873785" cy="623156"/>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2" name="任意多边形: 形状 11"/>
          <p:cNvSpPr/>
          <p:nvPr userDrawn="1">
            <p:custDataLst>
              <p:tags r:id="rId6"/>
            </p:custDataLst>
          </p:nvPr>
        </p:nvSpPr>
        <p:spPr>
          <a:xfrm flipH="1">
            <a:off x="7195287" y="5525856"/>
            <a:ext cx="1948713" cy="474893"/>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3" name="任意多边形: 形状 12"/>
          <p:cNvSpPr/>
          <p:nvPr userDrawn="1">
            <p:custDataLst>
              <p:tags r:id="rId7"/>
            </p:custDataLst>
          </p:nvPr>
        </p:nvSpPr>
        <p:spPr>
          <a:xfrm flipH="1">
            <a:off x="4846346" y="4774086"/>
            <a:ext cx="3323297" cy="454155"/>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lumMod val="40000"/>
                  <a:lumOff val="60000"/>
                  <a:alpha val="2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5" name="图形 33"/>
          <p:cNvSpPr/>
          <p:nvPr userDrawn="1">
            <p:custDataLst>
              <p:tags r:id="rId8"/>
            </p:custDataLst>
          </p:nvPr>
        </p:nvSpPr>
        <p:spPr>
          <a:xfrm flipH="1">
            <a:off x="1097456" y="5448957"/>
            <a:ext cx="2342430" cy="551793"/>
          </a:xfrm>
          <a:custGeom>
            <a:avLst/>
            <a:gdLst>
              <a:gd name="connsiteX0" fmla="*/ 0 w 2821305"/>
              <a:gd name="connsiteY0" fmla="*/ 725648 h 725647"/>
              <a:gd name="connsiteX1" fmla="*/ 730377 w 2821305"/>
              <a:gd name="connsiteY1" fmla="*/ 400846 h 725647"/>
              <a:gd name="connsiteX2" fmla="*/ 1314641 w 2821305"/>
              <a:gd name="connsiteY2" fmla="*/ 563152 h 725647"/>
              <a:gd name="connsiteX3" fmla="*/ 2029397 w 2821305"/>
              <a:gd name="connsiteY3" fmla="*/ 33 h 725647"/>
              <a:gd name="connsiteX4" fmla="*/ 2821305 w 2821305"/>
              <a:gd name="connsiteY4" fmla="*/ 725648 h 725647"/>
              <a:gd name="connsiteX5" fmla="*/ 0 w 2821305"/>
              <a:gd name="connsiteY5" fmla="*/ 725648 h 725647"/>
              <a:gd name="connsiteX0-1" fmla="*/ 0 w 2821305"/>
              <a:gd name="connsiteY0-2" fmla="*/ 725648 h 725648"/>
              <a:gd name="connsiteX1-3" fmla="*/ 730377 w 2821305"/>
              <a:gd name="connsiteY1-4" fmla="*/ 400846 h 725648"/>
              <a:gd name="connsiteX2-5" fmla="*/ 1314641 w 2821305"/>
              <a:gd name="connsiteY2-6" fmla="*/ 563152 h 725648"/>
              <a:gd name="connsiteX3-7" fmla="*/ 2029397 w 2821305"/>
              <a:gd name="connsiteY3-8" fmla="*/ 33 h 725648"/>
              <a:gd name="connsiteX4-9" fmla="*/ 2821305 w 2821305"/>
              <a:gd name="connsiteY4-10" fmla="*/ 725648 h 725648"/>
              <a:gd name="connsiteX5-11" fmla="*/ 0 w 2821305"/>
              <a:gd name="connsiteY5-12" fmla="*/ 725648 h 725648"/>
              <a:gd name="connsiteX0-13" fmla="*/ 0 w 2821305"/>
              <a:gd name="connsiteY0-14" fmla="*/ 725648 h 725648"/>
              <a:gd name="connsiteX1-15" fmla="*/ 730377 w 2821305"/>
              <a:gd name="connsiteY1-16" fmla="*/ 400846 h 725648"/>
              <a:gd name="connsiteX2-17" fmla="*/ 1314641 w 2821305"/>
              <a:gd name="connsiteY2-18" fmla="*/ 563152 h 725648"/>
              <a:gd name="connsiteX3-19" fmla="*/ 2029397 w 2821305"/>
              <a:gd name="connsiteY3-20" fmla="*/ 33 h 725648"/>
              <a:gd name="connsiteX4-21" fmla="*/ 2821305 w 2821305"/>
              <a:gd name="connsiteY4-22" fmla="*/ 725648 h 725648"/>
              <a:gd name="connsiteX5-23" fmla="*/ 0 w 2821305"/>
              <a:gd name="connsiteY5-24" fmla="*/ 725648 h 725648"/>
              <a:gd name="connsiteX0-25" fmla="*/ 0 w 2821305"/>
              <a:gd name="connsiteY0-26" fmla="*/ 725648 h 725648"/>
              <a:gd name="connsiteX1-27" fmla="*/ 730377 w 2821305"/>
              <a:gd name="connsiteY1-28" fmla="*/ 400846 h 725648"/>
              <a:gd name="connsiteX2-29" fmla="*/ 1314641 w 2821305"/>
              <a:gd name="connsiteY2-30" fmla="*/ 563152 h 725648"/>
              <a:gd name="connsiteX3-31" fmla="*/ 2029397 w 2821305"/>
              <a:gd name="connsiteY3-32" fmla="*/ 33 h 725648"/>
              <a:gd name="connsiteX4-33" fmla="*/ 2821305 w 2821305"/>
              <a:gd name="connsiteY4-34" fmla="*/ 725648 h 725648"/>
              <a:gd name="connsiteX5-35" fmla="*/ 0 w 2821305"/>
              <a:gd name="connsiteY5-36" fmla="*/ 725648 h 725648"/>
              <a:gd name="connsiteX0-37" fmla="*/ 0 w 2821305"/>
              <a:gd name="connsiteY0-38" fmla="*/ 725615 h 725615"/>
              <a:gd name="connsiteX1-39" fmla="*/ 730377 w 2821305"/>
              <a:gd name="connsiteY1-40" fmla="*/ 400813 h 725615"/>
              <a:gd name="connsiteX2-41" fmla="*/ 1314641 w 2821305"/>
              <a:gd name="connsiteY2-42" fmla="*/ 563119 h 725615"/>
              <a:gd name="connsiteX3-43" fmla="*/ 2029397 w 2821305"/>
              <a:gd name="connsiteY3-44" fmla="*/ 0 h 725615"/>
              <a:gd name="connsiteX4-45" fmla="*/ 2821305 w 2821305"/>
              <a:gd name="connsiteY4-46" fmla="*/ 725615 h 725615"/>
              <a:gd name="connsiteX5-47" fmla="*/ 0 w 2821305"/>
              <a:gd name="connsiteY5-48" fmla="*/ 725615 h 7256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1305" h="725615">
                <a:moveTo>
                  <a:pt x="0" y="725615"/>
                </a:moveTo>
                <a:cubicBezTo>
                  <a:pt x="0" y="725615"/>
                  <a:pt x="494030" y="402305"/>
                  <a:pt x="730377" y="400813"/>
                </a:cubicBezTo>
                <a:cubicBezTo>
                  <a:pt x="966724" y="399321"/>
                  <a:pt x="1179068" y="626365"/>
                  <a:pt x="1314641" y="563119"/>
                </a:cubicBezTo>
                <a:cubicBezTo>
                  <a:pt x="1450214" y="499873"/>
                  <a:pt x="1599128" y="2200"/>
                  <a:pt x="2029397" y="0"/>
                </a:cubicBezTo>
                <a:cubicBezTo>
                  <a:pt x="2428717" y="0"/>
                  <a:pt x="2821305" y="725615"/>
                  <a:pt x="2821305" y="725615"/>
                </a:cubicBezTo>
                <a:lnTo>
                  <a:pt x="0" y="725615"/>
                </a:lnTo>
                <a:close/>
              </a:path>
            </a:pathLst>
          </a:custGeom>
          <a:gradFill>
            <a:gsLst>
              <a:gs pos="4000">
                <a:schemeClr val="accent1"/>
              </a:gs>
              <a:gs pos="65000">
                <a:schemeClr val="accent1">
                  <a:lumMod val="75000"/>
                </a:schemeClr>
              </a:gs>
            </a:gsLst>
            <a:lin ang="5400000" scaled="1"/>
          </a:gradFill>
          <a:ln w="7439" cap="flat">
            <a:noFill/>
            <a:prstDash val="solid"/>
            <a:miter/>
          </a:ln>
        </p:spPr>
        <p:txBody>
          <a:bodyPr rtlCol="0" anchor="ctr"/>
          <a:lstStyle/>
          <a:p>
            <a:endParaRPr lang="zh-CN" altLang="en-US" sz="1350" dirty="0"/>
          </a:p>
        </p:txBody>
      </p:sp>
      <p:pic>
        <p:nvPicPr>
          <p:cNvPr id="16" name="图形 15"/>
          <p:cNvPicPr>
            <a:picLocks noChangeAspect="1"/>
          </p:cNvPicPr>
          <p:nvPr userDrawn="1">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flipH="1">
            <a:off x="2470043" y="3516509"/>
            <a:ext cx="546078" cy="235083"/>
          </a:xfrm>
          <a:prstGeom prst="rect">
            <a:avLst/>
          </a:prstGeom>
        </p:spPr>
      </p:pic>
      <p:sp>
        <p:nvSpPr>
          <p:cNvPr id="17" name="任意多边形: 形状 16"/>
          <p:cNvSpPr/>
          <p:nvPr userDrawn="1">
            <p:custDataLst>
              <p:tags r:id="rId12"/>
            </p:custDataLst>
          </p:nvPr>
        </p:nvSpPr>
        <p:spPr>
          <a:xfrm flipH="1">
            <a:off x="2237321" y="3203216"/>
            <a:ext cx="256971" cy="128800"/>
          </a:xfrm>
          <a:custGeom>
            <a:avLst/>
            <a:gdLst>
              <a:gd name="connsiteX0" fmla="*/ 426867 w 431758"/>
              <a:gd name="connsiteY0" fmla="*/ 116054 h 216407"/>
              <a:gd name="connsiteX1" fmla="*/ 412693 w 431758"/>
              <a:gd name="connsiteY1" fmla="*/ 105839 h 216407"/>
              <a:gd name="connsiteX2" fmla="*/ 343983 w 431758"/>
              <a:gd name="connsiteY2" fmla="*/ 36464 h 216407"/>
              <a:gd name="connsiteX3" fmla="*/ 287650 w 431758"/>
              <a:gd name="connsiteY3" fmla="*/ 27147 h 216407"/>
              <a:gd name="connsiteX4" fmla="*/ 249852 w 431758"/>
              <a:gd name="connsiteY4" fmla="*/ 39458 h 216407"/>
              <a:gd name="connsiteX5" fmla="*/ 225196 w 431758"/>
              <a:gd name="connsiteY5" fmla="*/ 71700 h 216407"/>
              <a:gd name="connsiteX6" fmla="*/ 170128 w 431758"/>
              <a:gd name="connsiteY6" fmla="*/ 95890 h 216407"/>
              <a:gd name="connsiteX7" fmla="*/ 146537 w 431758"/>
              <a:gd name="connsiteY7" fmla="*/ 85609 h 216407"/>
              <a:gd name="connsiteX8" fmla="*/ 131165 w 431758"/>
              <a:gd name="connsiteY8" fmla="*/ 69704 h 216407"/>
              <a:gd name="connsiteX9" fmla="*/ 88974 w 431758"/>
              <a:gd name="connsiteY9" fmla="*/ 78022 h 216407"/>
              <a:gd name="connsiteX10" fmla="*/ 42457 w 431758"/>
              <a:gd name="connsiteY10" fmla="*/ 123541 h 216407"/>
              <a:gd name="connsiteX11" fmla="*/ 15705 w 431758"/>
              <a:gd name="connsiteY11" fmla="*/ 196676 h 216407"/>
              <a:gd name="connsiteX12" fmla="*/ 4958 w 431758"/>
              <a:gd name="connsiteY12" fmla="*/ 216407 h 216407"/>
              <a:gd name="connsiteX13" fmla="*/ 0 w 431758"/>
              <a:gd name="connsiteY13" fmla="*/ 214610 h 216407"/>
              <a:gd name="connsiteX14" fmla="*/ 17635 w 431758"/>
              <a:gd name="connsiteY14" fmla="*/ 156215 h 216407"/>
              <a:gd name="connsiteX15" fmla="*/ 52140 w 431758"/>
              <a:gd name="connsiteY15" fmla="*/ 80884 h 216407"/>
              <a:gd name="connsiteX16" fmla="*/ 98490 w 431758"/>
              <a:gd name="connsiteY16" fmla="*/ 51304 h 216407"/>
              <a:gd name="connsiteX17" fmla="*/ 182506 w 431758"/>
              <a:gd name="connsiteY17" fmla="*/ 38593 h 216407"/>
              <a:gd name="connsiteX18" fmla="*/ 276570 w 431758"/>
              <a:gd name="connsiteY18" fmla="*/ 5685 h 216407"/>
              <a:gd name="connsiteX19" fmla="*/ 333302 w 431758"/>
              <a:gd name="connsiteY19" fmla="*/ 9678 h 216407"/>
              <a:gd name="connsiteX20" fmla="*/ 422608 w 431758"/>
              <a:gd name="connsiteY20" fmla="*/ 92729 h 216407"/>
              <a:gd name="connsiteX21" fmla="*/ 431758 w 431758"/>
              <a:gd name="connsiteY21" fmla="*/ 112494 h 216407"/>
              <a:gd name="connsiteX22" fmla="*/ 426834 w 431758"/>
              <a:gd name="connsiteY22" fmla="*/ 116021 h 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758" h="216407">
                <a:moveTo>
                  <a:pt x="426867" y="116054"/>
                </a:moveTo>
                <a:cubicBezTo>
                  <a:pt x="422109" y="112693"/>
                  <a:pt x="416785" y="109898"/>
                  <a:pt x="412693" y="105839"/>
                </a:cubicBezTo>
                <a:cubicBezTo>
                  <a:pt x="389667" y="82847"/>
                  <a:pt x="367141" y="59356"/>
                  <a:pt x="343983" y="36464"/>
                </a:cubicBezTo>
                <a:cubicBezTo>
                  <a:pt x="327679" y="20359"/>
                  <a:pt x="307282" y="22988"/>
                  <a:pt x="287650" y="27147"/>
                </a:cubicBezTo>
                <a:cubicBezTo>
                  <a:pt x="274774" y="29875"/>
                  <a:pt x="262529" y="35598"/>
                  <a:pt x="249852" y="39458"/>
                </a:cubicBezTo>
                <a:cubicBezTo>
                  <a:pt x="233780" y="44349"/>
                  <a:pt x="223965" y="51071"/>
                  <a:pt x="225196" y="71700"/>
                </a:cubicBezTo>
                <a:cubicBezTo>
                  <a:pt x="226593" y="94959"/>
                  <a:pt x="192455" y="108534"/>
                  <a:pt x="170128" y="95890"/>
                </a:cubicBezTo>
                <a:cubicBezTo>
                  <a:pt x="162775" y="91731"/>
                  <a:pt x="154589" y="89069"/>
                  <a:pt x="146537" y="85609"/>
                </a:cubicBezTo>
                <a:cubicBezTo>
                  <a:pt x="151328" y="70469"/>
                  <a:pt x="148533" y="66876"/>
                  <a:pt x="131165" y="69704"/>
                </a:cubicBezTo>
                <a:cubicBezTo>
                  <a:pt x="117023" y="72000"/>
                  <a:pt x="102749" y="74196"/>
                  <a:pt x="88974" y="78022"/>
                </a:cubicBezTo>
                <a:cubicBezTo>
                  <a:pt x="65449" y="84577"/>
                  <a:pt x="50410" y="100316"/>
                  <a:pt x="42457" y="123541"/>
                </a:cubicBezTo>
                <a:cubicBezTo>
                  <a:pt x="34072" y="148096"/>
                  <a:pt x="24988" y="172453"/>
                  <a:pt x="15705" y="196676"/>
                </a:cubicBezTo>
                <a:cubicBezTo>
                  <a:pt x="13043" y="203597"/>
                  <a:pt x="8585" y="209852"/>
                  <a:pt x="4958" y="216407"/>
                </a:cubicBezTo>
                <a:cubicBezTo>
                  <a:pt x="3294" y="215808"/>
                  <a:pt x="1664" y="215209"/>
                  <a:pt x="0" y="214610"/>
                </a:cubicBezTo>
                <a:cubicBezTo>
                  <a:pt x="5756" y="195112"/>
                  <a:pt x="10148" y="175015"/>
                  <a:pt x="17635" y="156215"/>
                </a:cubicBezTo>
                <a:cubicBezTo>
                  <a:pt x="27850" y="130595"/>
                  <a:pt x="40161" y="105772"/>
                  <a:pt x="52140" y="80884"/>
                </a:cubicBezTo>
                <a:cubicBezTo>
                  <a:pt x="61357" y="61718"/>
                  <a:pt x="77295" y="52135"/>
                  <a:pt x="98490" y="51304"/>
                </a:cubicBezTo>
                <a:cubicBezTo>
                  <a:pt x="127072" y="50172"/>
                  <a:pt x="154889" y="42486"/>
                  <a:pt x="182506" y="38593"/>
                </a:cubicBezTo>
                <a:cubicBezTo>
                  <a:pt x="217476" y="33669"/>
                  <a:pt x="246258" y="19195"/>
                  <a:pt x="276570" y="5685"/>
                </a:cubicBezTo>
                <a:cubicBezTo>
                  <a:pt x="296601" y="-3265"/>
                  <a:pt x="314735" y="-1435"/>
                  <a:pt x="333302" y="9678"/>
                </a:cubicBezTo>
                <a:cubicBezTo>
                  <a:pt x="369071" y="31040"/>
                  <a:pt x="398551" y="58990"/>
                  <a:pt x="422608" y="92729"/>
                </a:cubicBezTo>
                <a:cubicBezTo>
                  <a:pt x="426734" y="98552"/>
                  <a:pt x="428764" y="105872"/>
                  <a:pt x="431758" y="112494"/>
                </a:cubicBezTo>
                <a:cubicBezTo>
                  <a:pt x="430128" y="113658"/>
                  <a:pt x="428464" y="114856"/>
                  <a:pt x="426834" y="116021"/>
                </a:cubicBezTo>
                <a:close/>
              </a:path>
            </a:pathLst>
          </a:custGeom>
          <a:solidFill>
            <a:schemeClr val="accent1"/>
          </a:solidFill>
          <a:ln w="3302" cap="flat">
            <a:noFill/>
            <a:prstDash val="solid"/>
            <a:miter/>
          </a:ln>
        </p:spPr>
        <p:txBody>
          <a:bodyPr rtlCol="0" anchor="ctr"/>
          <a:lstStyle/>
          <a:p>
            <a:endParaRPr lang="zh-CN" altLang="en-US" sz="1350"/>
          </a:p>
        </p:txBody>
      </p:sp>
      <p:sp>
        <p:nvSpPr>
          <p:cNvPr id="21" name="任意多边形: 形状 20"/>
          <p:cNvSpPr/>
          <p:nvPr>
            <p:custDataLst>
              <p:tags r:id="rId13"/>
            </p:custDataLst>
          </p:nvPr>
        </p:nvSpPr>
        <p:spPr>
          <a:xfrm flipH="1">
            <a:off x="424137" y="2571290"/>
            <a:ext cx="280721" cy="165005"/>
          </a:xfrm>
          <a:custGeom>
            <a:avLst/>
            <a:gdLst>
              <a:gd name="connsiteX0" fmla="*/ 374295 w 374294"/>
              <a:gd name="connsiteY0" fmla="*/ 2695 h 220006"/>
              <a:gd name="connsiteX1" fmla="*/ 351136 w 374294"/>
              <a:gd name="connsiteY1" fmla="*/ 50077 h 220006"/>
              <a:gd name="connsiteX2" fmla="*/ 269982 w 374294"/>
              <a:gd name="connsiteY2" fmla="*/ 142245 h 220006"/>
              <a:gd name="connsiteX3" fmla="*/ 261464 w 374294"/>
              <a:gd name="connsiteY3" fmla="*/ 150197 h 220006"/>
              <a:gd name="connsiteX4" fmla="*/ 248920 w 374294"/>
              <a:gd name="connsiteY4" fmla="*/ 211421 h 220006"/>
              <a:gd name="connsiteX5" fmla="*/ 183504 w 374294"/>
              <a:gd name="connsiteY5" fmla="*/ 194917 h 220006"/>
              <a:gd name="connsiteX6" fmla="*/ 157284 w 374294"/>
              <a:gd name="connsiteY6" fmla="*/ 176683 h 220006"/>
              <a:gd name="connsiteX7" fmla="*/ 68910 w 374294"/>
              <a:gd name="connsiteY7" fmla="*/ 153957 h 220006"/>
              <a:gd name="connsiteX8" fmla="*/ 0 w 374294"/>
              <a:gd name="connsiteY8" fmla="*/ 123079 h 220006"/>
              <a:gd name="connsiteX9" fmla="*/ 156652 w 374294"/>
              <a:gd name="connsiteY9" fmla="*/ 165836 h 220006"/>
              <a:gd name="connsiteX10" fmla="*/ 184169 w 374294"/>
              <a:gd name="connsiteY10" fmla="*/ 177348 h 220006"/>
              <a:gd name="connsiteX11" fmla="*/ 229455 w 374294"/>
              <a:gd name="connsiteY11" fmla="*/ 164771 h 220006"/>
              <a:gd name="connsiteX12" fmla="*/ 294438 w 374294"/>
              <a:gd name="connsiteY12" fmla="*/ 89772 h 220006"/>
              <a:gd name="connsiteX13" fmla="*/ 360553 w 374294"/>
              <a:gd name="connsiteY13" fmla="*/ 11479 h 220006"/>
              <a:gd name="connsiteX14" fmla="*/ 368938 w 374294"/>
              <a:gd name="connsiteY14" fmla="*/ 0 h 220006"/>
              <a:gd name="connsiteX15" fmla="*/ 374262 w 374294"/>
              <a:gd name="connsiteY15" fmla="*/ 2662 h 2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294" h="220006">
                <a:moveTo>
                  <a:pt x="374295" y="2695"/>
                </a:moveTo>
                <a:cubicBezTo>
                  <a:pt x="366742" y="18633"/>
                  <a:pt x="361851" y="36701"/>
                  <a:pt x="351136" y="50077"/>
                </a:cubicBezTo>
                <a:cubicBezTo>
                  <a:pt x="325549" y="81986"/>
                  <a:pt x="297266" y="111700"/>
                  <a:pt x="269982" y="142245"/>
                </a:cubicBezTo>
                <a:cubicBezTo>
                  <a:pt x="267420" y="145139"/>
                  <a:pt x="264126" y="147369"/>
                  <a:pt x="261464" y="150197"/>
                </a:cubicBezTo>
                <a:cubicBezTo>
                  <a:pt x="244495" y="168065"/>
                  <a:pt x="231385" y="186865"/>
                  <a:pt x="248920" y="211421"/>
                </a:cubicBezTo>
                <a:cubicBezTo>
                  <a:pt x="221702" y="226826"/>
                  <a:pt x="191357" y="221602"/>
                  <a:pt x="183504" y="194917"/>
                </a:cubicBezTo>
                <a:cubicBezTo>
                  <a:pt x="178147" y="176783"/>
                  <a:pt x="166268" y="179445"/>
                  <a:pt x="157284" y="176683"/>
                </a:cubicBezTo>
                <a:cubicBezTo>
                  <a:pt x="128270" y="167699"/>
                  <a:pt x="97924" y="162941"/>
                  <a:pt x="68910" y="153957"/>
                </a:cubicBezTo>
                <a:cubicBezTo>
                  <a:pt x="44986" y="146570"/>
                  <a:pt x="22227" y="135457"/>
                  <a:pt x="0" y="123079"/>
                </a:cubicBezTo>
                <a:cubicBezTo>
                  <a:pt x="49445" y="147868"/>
                  <a:pt x="104413" y="151961"/>
                  <a:pt x="156652" y="165836"/>
                </a:cubicBezTo>
                <a:cubicBezTo>
                  <a:pt x="166168" y="168364"/>
                  <a:pt x="175119" y="173222"/>
                  <a:pt x="184169" y="177348"/>
                </a:cubicBezTo>
                <a:cubicBezTo>
                  <a:pt x="203568" y="186199"/>
                  <a:pt x="216212" y="181441"/>
                  <a:pt x="229455" y="164771"/>
                </a:cubicBezTo>
                <a:cubicBezTo>
                  <a:pt x="250018" y="138851"/>
                  <a:pt x="270581" y="112465"/>
                  <a:pt x="294438" y="89772"/>
                </a:cubicBezTo>
                <a:cubicBezTo>
                  <a:pt x="319527" y="65915"/>
                  <a:pt x="343118" y="41492"/>
                  <a:pt x="360553" y="11479"/>
                </a:cubicBezTo>
                <a:cubicBezTo>
                  <a:pt x="362915" y="7420"/>
                  <a:pt x="366143" y="3826"/>
                  <a:pt x="368938" y="0"/>
                </a:cubicBezTo>
                <a:cubicBezTo>
                  <a:pt x="370701" y="898"/>
                  <a:pt x="372498" y="1797"/>
                  <a:pt x="374262" y="2662"/>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2" name="任意多边形: 形状 21"/>
          <p:cNvSpPr/>
          <p:nvPr>
            <p:custDataLst>
              <p:tags r:id="rId14"/>
            </p:custDataLst>
          </p:nvPr>
        </p:nvSpPr>
        <p:spPr>
          <a:xfrm flipH="1">
            <a:off x="825941" y="2586790"/>
            <a:ext cx="101243" cy="29669"/>
          </a:xfrm>
          <a:custGeom>
            <a:avLst/>
            <a:gdLst>
              <a:gd name="connsiteX0" fmla="*/ 33 w 134991"/>
              <a:gd name="connsiteY0" fmla="*/ 39526 h 39559"/>
              <a:gd name="connsiteX1" fmla="*/ 22460 w 134991"/>
              <a:gd name="connsiteY1" fmla="*/ 17066 h 39559"/>
              <a:gd name="connsiteX2" fmla="*/ 81287 w 134991"/>
              <a:gd name="connsiteY2" fmla="*/ 1827 h 39559"/>
              <a:gd name="connsiteX3" fmla="*/ 111533 w 134991"/>
              <a:gd name="connsiteY3" fmla="*/ 8881 h 39559"/>
              <a:gd name="connsiteX4" fmla="*/ 134991 w 134991"/>
              <a:gd name="connsiteY4" fmla="*/ 32206 h 39559"/>
              <a:gd name="connsiteX5" fmla="*/ 131198 w 134991"/>
              <a:gd name="connsiteY5" fmla="*/ 36099 h 39559"/>
              <a:gd name="connsiteX6" fmla="*/ 110202 w 134991"/>
              <a:gd name="connsiteY6" fmla="*/ 16600 h 39559"/>
              <a:gd name="connsiteX7" fmla="*/ 64750 w 134991"/>
              <a:gd name="connsiteY7" fmla="*/ 23621 h 39559"/>
              <a:gd name="connsiteX8" fmla="*/ 45352 w 134991"/>
              <a:gd name="connsiteY8" fmla="*/ 31707 h 39559"/>
              <a:gd name="connsiteX9" fmla="*/ 0 w 134991"/>
              <a:gd name="connsiteY9" fmla="*/ 39559 h 3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91" h="39559">
                <a:moveTo>
                  <a:pt x="33" y="39526"/>
                </a:moveTo>
                <a:cubicBezTo>
                  <a:pt x="2862" y="25285"/>
                  <a:pt x="10049" y="19529"/>
                  <a:pt x="22460" y="17066"/>
                </a:cubicBezTo>
                <a:cubicBezTo>
                  <a:pt x="42324" y="13140"/>
                  <a:pt x="62222" y="8548"/>
                  <a:pt x="81287" y="1827"/>
                </a:cubicBezTo>
                <a:cubicBezTo>
                  <a:pt x="94065" y="-2698"/>
                  <a:pt x="102982" y="1760"/>
                  <a:pt x="111533" y="8881"/>
                </a:cubicBezTo>
                <a:cubicBezTo>
                  <a:pt x="119951" y="15935"/>
                  <a:pt x="127238" y="24386"/>
                  <a:pt x="134991" y="32206"/>
                </a:cubicBezTo>
                <a:cubicBezTo>
                  <a:pt x="133727" y="33503"/>
                  <a:pt x="132462" y="34801"/>
                  <a:pt x="131198" y="36099"/>
                </a:cubicBezTo>
                <a:cubicBezTo>
                  <a:pt x="124177" y="29610"/>
                  <a:pt x="117090" y="23222"/>
                  <a:pt x="110202" y="16600"/>
                </a:cubicBezTo>
                <a:cubicBezTo>
                  <a:pt x="96427" y="3358"/>
                  <a:pt x="73501" y="6685"/>
                  <a:pt x="64750" y="23621"/>
                </a:cubicBezTo>
                <a:cubicBezTo>
                  <a:pt x="60358" y="32139"/>
                  <a:pt x="54103" y="38528"/>
                  <a:pt x="45352" y="31707"/>
                </a:cubicBezTo>
                <a:cubicBezTo>
                  <a:pt x="27750" y="17998"/>
                  <a:pt x="14308" y="25351"/>
                  <a:pt x="0" y="39559"/>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3" name="任意多边形: 形状 22"/>
          <p:cNvSpPr/>
          <p:nvPr>
            <p:custDataLst>
              <p:tags r:id="rId15"/>
            </p:custDataLst>
          </p:nvPr>
        </p:nvSpPr>
        <p:spPr>
          <a:xfrm flipH="1">
            <a:off x="717260" y="2461812"/>
            <a:ext cx="37632" cy="16220"/>
          </a:xfrm>
          <a:custGeom>
            <a:avLst/>
            <a:gdLst>
              <a:gd name="connsiteX0" fmla="*/ 0 w 50176"/>
              <a:gd name="connsiteY0" fmla="*/ 3760 h 21627"/>
              <a:gd name="connsiteX1" fmla="*/ 50177 w 50176"/>
              <a:gd name="connsiteY1" fmla="*/ 0 h 21627"/>
              <a:gd name="connsiteX2" fmla="*/ 37965 w 50176"/>
              <a:gd name="connsiteY2" fmla="*/ 21628 h 21627"/>
              <a:gd name="connsiteX3" fmla="*/ 0 w 50176"/>
              <a:gd name="connsiteY3" fmla="*/ 3760 h 21627"/>
            </a:gdLst>
            <a:ahLst/>
            <a:cxnLst>
              <a:cxn ang="0">
                <a:pos x="connsiteX0" y="connsiteY0"/>
              </a:cxn>
              <a:cxn ang="0">
                <a:pos x="connsiteX1" y="connsiteY1"/>
              </a:cxn>
              <a:cxn ang="0">
                <a:pos x="connsiteX2" y="connsiteY2"/>
              </a:cxn>
              <a:cxn ang="0">
                <a:pos x="connsiteX3" y="connsiteY3"/>
              </a:cxn>
            </a:cxnLst>
            <a:rect l="l" t="t" r="r" b="b"/>
            <a:pathLst>
              <a:path w="50176" h="21627">
                <a:moveTo>
                  <a:pt x="0" y="3760"/>
                </a:moveTo>
                <a:cubicBezTo>
                  <a:pt x="15705" y="-5357"/>
                  <a:pt x="34871" y="21162"/>
                  <a:pt x="50177" y="0"/>
                </a:cubicBezTo>
                <a:cubicBezTo>
                  <a:pt x="46051" y="7320"/>
                  <a:pt x="41891" y="14640"/>
                  <a:pt x="37965" y="21628"/>
                </a:cubicBezTo>
                <a:cubicBezTo>
                  <a:pt x="24922" y="15472"/>
                  <a:pt x="12910" y="9849"/>
                  <a:pt x="0" y="3760"/>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4" name="图形 24"/>
          <p:cNvSpPr/>
          <p:nvPr>
            <p:custDataLst>
              <p:tags r:id="rId16"/>
            </p:custDataLst>
          </p:nvPr>
        </p:nvSpPr>
        <p:spPr>
          <a:xfrm>
            <a:off x="1179998" y="1801241"/>
            <a:ext cx="543263" cy="863093"/>
          </a:xfrm>
          <a:custGeom>
            <a:avLst/>
            <a:gdLst>
              <a:gd name="connsiteX0" fmla="*/ 720509 w 724350"/>
              <a:gd name="connsiteY0" fmla="*/ 718687 h 1150790"/>
              <a:gd name="connsiteX1" fmla="*/ 646185 w 724350"/>
              <a:gd name="connsiteY1" fmla="*/ 652378 h 1150790"/>
              <a:gd name="connsiteX2" fmla="*/ 560348 w 724350"/>
              <a:gd name="connsiteY2" fmla="*/ 532512 h 1150790"/>
              <a:gd name="connsiteX3" fmla="*/ 495204 w 724350"/>
              <a:gd name="connsiteY3" fmla="*/ 400112 h 1150790"/>
              <a:gd name="connsiteX4" fmla="*/ 432684 w 724350"/>
              <a:gd name="connsiteY4" fmla="*/ 230187 h 1150790"/>
              <a:gd name="connsiteX5" fmla="*/ 403829 w 724350"/>
              <a:gd name="connsiteY5" fmla="*/ 136771 h 1150790"/>
              <a:gd name="connsiteX6" fmla="*/ 384592 w 724350"/>
              <a:gd name="connsiteY6" fmla="*/ 71337 h 1150790"/>
              <a:gd name="connsiteX7" fmla="*/ 384519 w 724350"/>
              <a:gd name="connsiteY7" fmla="*/ 64997 h 1150790"/>
              <a:gd name="connsiteX8" fmla="*/ 398583 w 724350"/>
              <a:gd name="connsiteY8" fmla="*/ 36433 h 1150790"/>
              <a:gd name="connsiteX9" fmla="*/ 362149 w 724350"/>
              <a:gd name="connsiteY9" fmla="*/ 0 h 1150790"/>
              <a:gd name="connsiteX10" fmla="*/ 325716 w 724350"/>
              <a:gd name="connsiteY10" fmla="*/ 36433 h 1150790"/>
              <a:gd name="connsiteX11" fmla="*/ 337666 w 724350"/>
              <a:gd name="connsiteY11" fmla="*/ 63249 h 1150790"/>
              <a:gd name="connsiteX12" fmla="*/ 339269 w 724350"/>
              <a:gd name="connsiteY12" fmla="*/ 68786 h 1150790"/>
              <a:gd name="connsiteX13" fmla="*/ 326007 w 724350"/>
              <a:gd name="connsiteY13" fmla="*/ 118846 h 1150790"/>
              <a:gd name="connsiteX14" fmla="*/ 308592 w 724350"/>
              <a:gd name="connsiteY14" fmla="*/ 173715 h 1150790"/>
              <a:gd name="connsiteX15" fmla="*/ 292051 w 724350"/>
              <a:gd name="connsiteY15" fmla="*/ 226325 h 1150790"/>
              <a:gd name="connsiteX16" fmla="*/ 246145 w 724350"/>
              <a:gd name="connsiteY16" fmla="*/ 354133 h 1150790"/>
              <a:gd name="connsiteX17" fmla="*/ 198344 w 724350"/>
              <a:gd name="connsiteY17" fmla="*/ 465693 h 1150790"/>
              <a:gd name="connsiteX18" fmla="*/ 119793 w 724350"/>
              <a:gd name="connsiteY18" fmla="*/ 599768 h 1150790"/>
              <a:gd name="connsiteX19" fmla="*/ 12533 w 724350"/>
              <a:gd name="connsiteY19" fmla="*/ 711692 h 1150790"/>
              <a:gd name="connsiteX20" fmla="*/ 5538 w 724350"/>
              <a:gd name="connsiteY20" fmla="*/ 741130 h 1150790"/>
              <a:gd name="connsiteX21" fmla="*/ 43137 w 724350"/>
              <a:gd name="connsiteY21" fmla="*/ 831412 h 1150790"/>
              <a:gd name="connsiteX22" fmla="*/ 81465 w 724350"/>
              <a:gd name="connsiteY22" fmla="*/ 941004 h 1150790"/>
              <a:gd name="connsiteX23" fmla="*/ 114328 w 724350"/>
              <a:gd name="connsiteY23" fmla="*/ 1053729 h 1150790"/>
              <a:gd name="connsiteX24" fmla="*/ 134877 w 724350"/>
              <a:gd name="connsiteY24" fmla="*/ 1141971 h 1150790"/>
              <a:gd name="connsiteX25" fmla="*/ 146463 w 724350"/>
              <a:gd name="connsiteY25" fmla="*/ 1150788 h 1150790"/>
              <a:gd name="connsiteX26" fmla="*/ 294820 w 724350"/>
              <a:gd name="connsiteY26" fmla="*/ 1149695 h 1150790"/>
              <a:gd name="connsiteX27" fmla="*/ 349980 w 724350"/>
              <a:gd name="connsiteY27" fmla="*/ 1150569 h 1150790"/>
              <a:gd name="connsiteX28" fmla="*/ 434506 w 724350"/>
              <a:gd name="connsiteY28" fmla="*/ 1150132 h 1150790"/>
              <a:gd name="connsiteX29" fmla="*/ 561295 w 724350"/>
              <a:gd name="connsiteY29" fmla="*/ 1150569 h 1150790"/>
              <a:gd name="connsiteX30" fmla="*/ 581042 w 724350"/>
              <a:gd name="connsiteY30" fmla="*/ 1150569 h 1150790"/>
              <a:gd name="connsiteX31" fmla="*/ 587891 w 724350"/>
              <a:gd name="connsiteY31" fmla="*/ 1145177 h 1150790"/>
              <a:gd name="connsiteX32" fmla="*/ 592773 w 724350"/>
              <a:gd name="connsiteY32" fmla="*/ 1124046 h 1150790"/>
              <a:gd name="connsiteX33" fmla="*/ 615508 w 724350"/>
              <a:gd name="connsiteY33" fmla="*/ 1030339 h 1150790"/>
              <a:gd name="connsiteX34" fmla="*/ 645893 w 724350"/>
              <a:gd name="connsiteY34" fmla="*/ 928544 h 1150790"/>
              <a:gd name="connsiteX35" fmla="*/ 681598 w 724350"/>
              <a:gd name="connsiteY35" fmla="*/ 828425 h 1150790"/>
              <a:gd name="connsiteX36" fmla="*/ 723351 w 724350"/>
              <a:gd name="connsiteY36" fmla="*/ 728524 h 1150790"/>
              <a:gd name="connsiteX37" fmla="*/ 720509 w 724350"/>
              <a:gd name="connsiteY37" fmla="*/ 718687 h 115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4350" h="1150790">
                <a:moveTo>
                  <a:pt x="720509" y="718687"/>
                </a:moveTo>
                <a:cubicBezTo>
                  <a:pt x="693330" y="699304"/>
                  <a:pt x="668628" y="677153"/>
                  <a:pt x="646185" y="652378"/>
                </a:cubicBezTo>
                <a:cubicBezTo>
                  <a:pt x="613030" y="615653"/>
                  <a:pt x="585195" y="575212"/>
                  <a:pt x="560348" y="532512"/>
                </a:cubicBezTo>
                <a:cubicBezTo>
                  <a:pt x="535573" y="489885"/>
                  <a:pt x="514441" y="445436"/>
                  <a:pt x="495204" y="400112"/>
                </a:cubicBezTo>
                <a:cubicBezTo>
                  <a:pt x="471595" y="344515"/>
                  <a:pt x="451193" y="287679"/>
                  <a:pt x="432684" y="230187"/>
                </a:cubicBezTo>
                <a:cubicBezTo>
                  <a:pt x="422702" y="199145"/>
                  <a:pt x="413302" y="167958"/>
                  <a:pt x="403829" y="136771"/>
                </a:cubicBezTo>
                <a:cubicBezTo>
                  <a:pt x="397271" y="114984"/>
                  <a:pt x="391223" y="93124"/>
                  <a:pt x="384592" y="71337"/>
                </a:cubicBezTo>
                <a:cubicBezTo>
                  <a:pt x="383791" y="68786"/>
                  <a:pt x="383864" y="66819"/>
                  <a:pt x="384519" y="64997"/>
                </a:cubicBezTo>
                <a:cubicBezTo>
                  <a:pt x="392972" y="58294"/>
                  <a:pt x="398583" y="48092"/>
                  <a:pt x="398583" y="36433"/>
                </a:cubicBezTo>
                <a:cubicBezTo>
                  <a:pt x="398583" y="16322"/>
                  <a:pt x="382260" y="0"/>
                  <a:pt x="362149" y="0"/>
                </a:cubicBezTo>
                <a:cubicBezTo>
                  <a:pt x="342038" y="0"/>
                  <a:pt x="325716" y="16322"/>
                  <a:pt x="325716" y="36433"/>
                </a:cubicBezTo>
                <a:cubicBezTo>
                  <a:pt x="325716" y="47072"/>
                  <a:pt x="330379" y="56618"/>
                  <a:pt x="337666" y="63249"/>
                </a:cubicBezTo>
                <a:cubicBezTo>
                  <a:pt x="338832" y="65143"/>
                  <a:pt x="339633" y="67256"/>
                  <a:pt x="339269" y="68786"/>
                </a:cubicBezTo>
                <a:cubicBezTo>
                  <a:pt x="335261" y="85546"/>
                  <a:pt x="330889" y="102305"/>
                  <a:pt x="326007" y="118846"/>
                </a:cubicBezTo>
                <a:cubicBezTo>
                  <a:pt x="320542" y="137208"/>
                  <a:pt x="314421" y="155425"/>
                  <a:pt x="308592" y="173715"/>
                </a:cubicBezTo>
                <a:cubicBezTo>
                  <a:pt x="303054" y="191276"/>
                  <a:pt x="298099" y="208982"/>
                  <a:pt x="292051" y="226325"/>
                </a:cubicBezTo>
                <a:cubicBezTo>
                  <a:pt x="277113" y="269025"/>
                  <a:pt x="262540" y="311943"/>
                  <a:pt x="246145" y="354133"/>
                </a:cubicBezTo>
                <a:cubicBezTo>
                  <a:pt x="231498" y="391806"/>
                  <a:pt x="215541" y="429041"/>
                  <a:pt x="198344" y="465693"/>
                </a:cubicBezTo>
                <a:cubicBezTo>
                  <a:pt x="176338" y="512692"/>
                  <a:pt x="150325" y="557578"/>
                  <a:pt x="119793" y="599768"/>
                </a:cubicBezTo>
                <a:cubicBezTo>
                  <a:pt x="89189" y="642031"/>
                  <a:pt x="54577" y="680432"/>
                  <a:pt x="12533" y="711692"/>
                </a:cubicBezTo>
                <a:cubicBezTo>
                  <a:pt x="-3206" y="723350"/>
                  <a:pt x="-2405" y="723132"/>
                  <a:pt x="5538" y="741130"/>
                </a:cubicBezTo>
                <a:cubicBezTo>
                  <a:pt x="18727" y="770932"/>
                  <a:pt x="31624" y="800954"/>
                  <a:pt x="43137" y="831412"/>
                </a:cubicBezTo>
                <a:cubicBezTo>
                  <a:pt x="56836" y="867627"/>
                  <a:pt x="69661" y="904133"/>
                  <a:pt x="81465" y="941004"/>
                </a:cubicBezTo>
                <a:cubicBezTo>
                  <a:pt x="93415" y="978239"/>
                  <a:pt x="104127" y="1015911"/>
                  <a:pt x="114328" y="1053729"/>
                </a:cubicBezTo>
                <a:cubicBezTo>
                  <a:pt x="122125" y="1082876"/>
                  <a:pt x="128537" y="1112460"/>
                  <a:pt x="134877" y="1141971"/>
                </a:cubicBezTo>
                <a:cubicBezTo>
                  <a:pt x="136480" y="1149258"/>
                  <a:pt x="139686" y="1150861"/>
                  <a:pt x="146463" y="1150788"/>
                </a:cubicBezTo>
                <a:cubicBezTo>
                  <a:pt x="195939" y="1150205"/>
                  <a:pt x="245343" y="1149841"/>
                  <a:pt x="294820" y="1149695"/>
                </a:cubicBezTo>
                <a:cubicBezTo>
                  <a:pt x="313182" y="1149695"/>
                  <a:pt x="331545" y="1150569"/>
                  <a:pt x="349980" y="1150569"/>
                </a:cubicBezTo>
                <a:cubicBezTo>
                  <a:pt x="378180" y="1150569"/>
                  <a:pt x="406307" y="1150132"/>
                  <a:pt x="434506" y="1150132"/>
                </a:cubicBezTo>
                <a:cubicBezTo>
                  <a:pt x="476769" y="1150132"/>
                  <a:pt x="519032" y="1150424"/>
                  <a:pt x="561295" y="1150569"/>
                </a:cubicBezTo>
                <a:cubicBezTo>
                  <a:pt x="567853" y="1150569"/>
                  <a:pt x="574411" y="1150569"/>
                  <a:pt x="581042" y="1150569"/>
                </a:cubicBezTo>
                <a:cubicBezTo>
                  <a:pt x="584831" y="1150569"/>
                  <a:pt x="587090" y="1149258"/>
                  <a:pt x="587891" y="1145177"/>
                </a:cubicBezTo>
                <a:cubicBezTo>
                  <a:pt x="589276" y="1138109"/>
                  <a:pt x="591097" y="1131114"/>
                  <a:pt x="592773" y="1124046"/>
                </a:cubicBezTo>
                <a:cubicBezTo>
                  <a:pt x="600279" y="1092786"/>
                  <a:pt x="607128" y="1061307"/>
                  <a:pt x="615508" y="1030339"/>
                </a:cubicBezTo>
                <a:cubicBezTo>
                  <a:pt x="624835" y="996164"/>
                  <a:pt x="634891" y="962208"/>
                  <a:pt x="645893" y="928544"/>
                </a:cubicBezTo>
                <a:cubicBezTo>
                  <a:pt x="656896" y="894879"/>
                  <a:pt x="668774" y="861433"/>
                  <a:pt x="681598" y="828425"/>
                </a:cubicBezTo>
                <a:cubicBezTo>
                  <a:pt x="694642" y="794760"/>
                  <a:pt x="709288" y="761751"/>
                  <a:pt x="723351" y="728524"/>
                </a:cubicBezTo>
                <a:cubicBezTo>
                  <a:pt x="725173" y="724225"/>
                  <a:pt x="724663" y="721674"/>
                  <a:pt x="720509" y="718687"/>
                </a:cubicBezTo>
                <a:close/>
              </a:path>
            </a:pathLst>
          </a:custGeom>
          <a:solidFill>
            <a:schemeClr val="accent1">
              <a:alpha val="80000"/>
            </a:schemeClr>
          </a:solidFill>
          <a:ln w="6888" cap="flat">
            <a:noFill/>
            <a:prstDash val="solid"/>
            <a:miter/>
          </a:ln>
        </p:spPr>
        <p:txBody>
          <a:bodyPr rtlCol="0" anchor="ctr"/>
          <a:lstStyle/>
          <a:p>
            <a:endParaRPr lang="zh-CN" altLang="en-US" sz="1350"/>
          </a:p>
        </p:txBody>
      </p:sp>
      <p:sp>
        <p:nvSpPr>
          <p:cNvPr id="26" name="任意多边形: 形状 25"/>
          <p:cNvSpPr/>
          <p:nvPr userDrawn="1">
            <p:custDataLst>
              <p:tags r:id="rId17"/>
            </p:custDataLst>
          </p:nvPr>
        </p:nvSpPr>
        <p:spPr>
          <a:xfrm flipH="1">
            <a:off x="1177793" y="1857539"/>
            <a:ext cx="268614" cy="807122"/>
          </a:xfrm>
          <a:custGeom>
            <a:avLst/>
            <a:gdLst>
              <a:gd name="connsiteX0" fmla="*/ 0 w 386799"/>
              <a:gd name="connsiteY0" fmla="*/ 0 h 1162241"/>
              <a:gd name="connsiteX1" fmla="*/ 20839 w 386799"/>
              <a:gd name="connsiteY1" fmla="*/ 0 h 1162241"/>
              <a:gd name="connsiteX2" fmla="*/ 40640 w 386799"/>
              <a:gd name="connsiteY2" fmla="*/ 67352 h 1162241"/>
              <a:gd name="connsiteX3" fmla="*/ 71803 w 386799"/>
              <a:gd name="connsiteY3" fmla="*/ 168240 h 1162241"/>
              <a:gd name="connsiteX4" fmla="*/ 139324 w 386799"/>
              <a:gd name="connsiteY4" fmla="*/ 351757 h 1162241"/>
              <a:gd name="connsiteX5" fmla="*/ 209678 w 386799"/>
              <a:gd name="connsiteY5" fmla="*/ 494747 h 1162241"/>
              <a:gd name="connsiteX6" fmla="*/ 302381 w 386799"/>
              <a:gd name="connsiteY6" fmla="*/ 624201 h 1162241"/>
              <a:gd name="connsiteX7" fmla="*/ 382650 w 386799"/>
              <a:gd name="connsiteY7" fmla="*/ 695814 h 1162241"/>
              <a:gd name="connsiteX8" fmla="*/ 385720 w 386799"/>
              <a:gd name="connsiteY8" fmla="*/ 706437 h 1162241"/>
              <a:gd name="connsiteX9" fmla="*/ 340627 w 386799"/>
              <a:gd name="connsiteY9" fmla="*/ 814329 h 1162241"/>
              <a:gd name="connsiteX10" fmla="*/ 302066 w 386799"/>
              <a:gd name="connsiteY10" fmla="*/ 922456 h 1162241"/>
              <a:gd name="connsiteX11" fmla="*/ 269250 w 386799"/>
              <a:gd name="connsiteY11" fmla="*/ 1032394 h 1162241"/>
              <a:gd name="connsiteX12" fmla="*/ 244697 w 386799"/>
              <a:gd name="connsiteY12" fmla="*/ 1133596 h 1162241"/>
              <a:gd name="connsiteX13" fmla="*/ 239425 w 386799"/>
              <a:gd name="connsiteY13" fmla="*/ 1156418 h 1162241"/>
              <a:gd name="connsiteX14" fmla="*/ 232027 w 386799"/>
              <a:gd name="connsiteY14" fmla="*/ 1162241 h 1162241"/>
              <a:gd name="connsiteX15" fmla="*/ 210701 w 386799"/>
              <a:gd name="connsiteY15" fmla="*/ 1162241 h 1162241"/>
              <a:gd name="connsiteX16" fmla="*/ 73770 w 386799"/>
              <a:gd name="connsiteY16" fmla="*/ 1161769 h 1162241"/>
              <a:gd name="connsiteX17" fmla="*/ 0 w 386799"/>
              <a:gd name="connsiteY17" fmla="*/ 1162151 h 1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799" h="1162241">
                <a:moveTo>
                  <a:pt x="0" y="0"/>
                </a:moveTo>
                <a:lnTo>
                  <a:pt x="20839" y="0"/>
                </a:lnTo>
                <a:lnTo>
                  <a:pt x="40640" y="67352"/>
                </a:lnTo>
                <a:cubicBezTo>
                  <a:pt x="50870" y="101034"/>
                  <a:pt x="61022" y="134715"/>
                  <a:pt x="71803" y="168240"/>
                </a:cubicBezTo>
                <a:cubicBezTo>
                  <a:pt x="91792" y="230330"/>
                  <a:pt x="113826" y="291713"/>
                  <a:pt x="139324" y="351757"/>
                </a:cubicBezTo>
                <a:cubicBezTo>
                  <a:pt x="160099" y="400706"/>
                  <a:pt x="182921" y="448710"/>
                  <a:pt x="209678" y="494747"/>
                </a:cubicBezTo>
                <a:cubicBezTo>
                  <a:pt x="236513" y="540862"/>
                  <a:pt x="266574" y="584538"/>
                  <a:pt x="302381" y="624201"/>
                </a:cubicBezTo>
                <a:cubicBezTo>
                  <a:pt x="326619" y="650957"/>
                  <a:pt x="353297" y="674881"/>
                  <a:pt x="382650" y="695814"/>
                </a:cubicBezTo>
                <a:cubicBezTo>
                  <a:pt x="387136" y="699040"/>
                  <a:pt x="387687" y="701794"/>
                  <a:pt x="385720" y="706437"/>
                </a:cubicBezTo>
                <a:cubicBezTo>
                  <a:pt x="370531" y="742323"/>
                  <a:pt x="354714" y="777972"/>
                  <a:pt x="340627" y="814329"/>
                </a:cubicBezTo>
                <a:cubicBezTo>
                  <a:pt x="326777" y="849978"/>
                  <a:pt x="313949" y="886099"/>
                  <a:pt x="302066" y="922456"/>
                </a:cubicBezTo>
                <a:cubicBezTo>
                  <a:pt x="290183" y="958814"/>
                  <a:pt x="279323" y="995486"/>
                  <a:pt x="269250" y="1032394"/>
                </a:cubicBezTo>
                <a:cubicBezTo>
                  <a:pt x="260200" y="1065839"/>
                  <a:pt x="252803" y="1099836"/>
                  <a:pt x="244697" y="1133596"/>
                </a:cubicBezTo>
                <a:cubicBezTo>
                  <a:pt x="242887" y="1141229"/>
                  <a:pt x="240920" y="1148784"/>
                  <a:pt x="239425" y="1156418"/>
                </a:cubicBezTo>
                <a:cubicBezTo>
                  <a:pt x="238559" y="1160825"/>
                  <a:pt x="236119" y="1162241"/>
                  <a:pt x="232027" y="1162241"/>
                </a:cubicBezTo>
                <a:cubicBezTo>
                  <a:pt x="224866" y="1162241"/>
                  <a:pt x="217783" y="1162241"/>
                  <a:pt x="210701" y="1162241"/>
                </a:cubicBezTo>
                <a:cubicBezTo>
                  <a:pt x="165057" y="1162084"/>
                  <a:pt x="119414" y="1161769"/>
                  <a:pt x="73770" y="1161769"/>
                </a:cubicBezTo>
                <a:lnTo>
                  <a:pt x="0" y="1162151"/>
                </a:lnTo>
                <a:close/>
              </a:path>
            </a:pathLst>
          </a:custGeom>
          <a:gradFill>
            <a:gsLst>
              <a:gs pos="0">
                <a:schemeClr val="accent1">
                  <a:lumMod val="20000"/>
                  <a:lumOff val="80000"/>
                </a:schemeClr>
              </a:gs>
              <a:gs pos="97000">
                <a:schemeClr val="accent1">
                  <a:lumMod val="20000"/>
                  <a:lumOff val="80000"/>
                  <a:alpha val="0"/>
                </a:schemeClr>
              </a:gs>
            </a:gsLst>
            <a:lin ang="5400000" scaled="1"/>
          </a:gradFill>
          <a:ln w="7439" cap="flat">
            <a:noFill/>
            <a:prstDash val="solid"/>
            <a:miter/>
          </a:ln>
        </p:spPr>
        <p:txBody>
          <a:bodyPr rtlCol="0" anchor="ctr"/>
          <a:lstStyle/>
          <a:p>
            <a:endParaRPr lang="zh-CN" altLang="en-US" sz="1350"/>
          </a:p>
        </p:txBody>
      </p:sp>
      <p:sp>
        <p:nvSpPr>
          <p:cNvPr id="27" name="任意多边形: 形状 26"/>
          <p:cNvSpPr/>
          <p:nvPr userDrawn="1">
            <p:custDataLst>
              <p:tags r:id="rId18"/>
            </p:custDataLst>
          </p:nvPr>
        </p:nvSpPr>
        <p:spPr>
          <a:xfrm flipH="1">
            <a:off x="1400603" y="1853541"/>
            <a:ext cx="99827" cy="627704"/>
          </a:xfrm>
          <a:custGeom>
            <a:avLst/>
            <a:gdLst>
              <a:gd name="connsiteX0" fmla="*/ 57652 w 143749"/>
              <a:gd name="connsiteY0" fmla="*/ 0 h 903882"/>
              <a:gd name="connsiteX1" fmla="*/ 72375 w 143749"/>
              <a:gd name="connsiteY1" fmla="*/ 6098 h 903882"/>
              <a:gd name="connsiteX2" fmla="*/ 85898 w 143749"/>
              <a:gd name="connsiteY2" fmla="*/ 497 h 903882"/>
              <a:gd name="connsiteX3" fmla="*/ 85898 w 143749"/>
              <a:gd name="connsiteY3" fmla="*/ 87021 h 903882"/>
              <a:gd name="connsiteX4" fmla="*/ 85898 w 143749"/>
              <a:gd name="connsiteY4" fmla="*/ 575700 h 903882"/>
              <a:gd name="connsiteX5" fmla="*/ 85820 w 143749"/>
              <a:gd name="connsiteY5" fmla="*/ 753683 h 903882"/>
              <a:gd name="connsiteX6" fmla="*/ 93017 w 143749"/>
              <a:gd name="connsiteY6" fmla="*/ 764284 h 903882"/>
              <a:gd name="connsiteX7" fmla="*/ 130161 w 143749"/>
              <a:gd name="connsiteY7" fmla="*/ 791137 h 903882"/>
              <a:gd name="connsiteX8" fmla="*/ 143626 w 143749"/>
              <a:gd name="connsiteY8" fmla="*/ 834317 h 903882"/>
              <a:gd name="connsiteX9" fmla="*/ 59742 w 143749"/>
              <a:gd name="connsiteY9" fmla="*/ 902802 h 903882"/>
              <a:gd name="connsiteX10" fmla="*/ 2 w 143749"/>
              <a:gd name="connsiteY10" fmla="*/ 830835 h 903882"/>
              <a:gd name="connsiteX11" fmla="*/ 50069 w 143749"/>
              <a:gd name="connsiteY11" fmla="*/ 764517 h 903882"/>
              <a:gd name="connsiteX12" fmla="*/ 57962 w 143749"/>
              <a:gd name="connsiteY12" fmla="*/ 753683 h 903882"/>
              <a:gd name="connsiteX13" fmla="*/ 57807 w 143749"/>
              <a:gd name="connsiteY13" fmla="*/ 556818 h 903882"/>
              <a:gd name="connsiteX14" fmla="*/ 57498 w 143749"/>
              <a:gd name="connsiteY14" fmla="*/ 61175 h 903882"/>
              <a:gd name="connsiteX15" fmla="*/ 57652 w 143749"/>
              <a:gd name="connsiteY15" fmla="*/ 0 h 90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49" h="903882">
                <a:moveTo>
                  <a:pt x="57652" y="0"/>
                </a:moveTo>
                <a:lnTo>
                  <a:pt x="72375" y="6098"/>
                </a:lnTo>
                <a:lnTo>
                  <a:pt x="85898" y="497"/>
                </a:lnTo>
                <a:lnTo>
                  <a:pt x="85898" y="87021"/>
                </a:lnTo>
                <a:cubicBezTo>
                  <a:pt x="85898" y="249914"/>
                  <a:pt x="85898" y="412807"/>
                  <a:pt x="85898" y="575700"/>
                </a:cubicBezTo>
                <a:cubicBezTo>
                  <a:pt x="85898" y="634976"/>
                  <a:pt x="85975" y="694329"/>
                  <a:pt x="85820" y="753683"/>
                </a:cubicBezTo>
                <a:cubicBezTo>
                  <a:pt x="85820" y="759332"/>
                  <a:pt x="87058" y="762505"/>
                  <a:pt x="93017" y="764284"/>
                </a:cubicBezTo>
                <a:cubicBezTo>
                  <a:pt x="108339" y="768928"/>
                  <a:pt x="120720" y="778059"/>
                  <a:pt x="130161" y="791137"/>
                </a:cubicBezTo>
                <a:cubicBezTo>
                  <a:pt x="139447" y="804060"/>
                  <a:pt x="144632" y="818763"/>
                  <a:pt x="143626" y="834317"/>
                </a:cubicBezTo>
                <a:cubicBezTo>
                  <a:pt x="140763" y="879896"/>
                  <a:pt x="101993" y="910076"/>
                  <a:pt x="59742" y="902802"/>
                </a:cubicBezTo>
                <a:cubicBezTo>
                  <a:pt x="24842" y="896843"/>
                  <a:pt x="-231" y="866973"/>
                  <a:pt x="2" y="830835"/>
                </a:cubicBezTo>
                <a:cubicBezTo>
                  <a:pt x="234" y="800036"/>
                  <a:pt x="20586" y="774499"/>
                  <a:pt x="50069" y="764517"/>
                </a:cubicBezTo>
                <a:cubicBezTo>
                  <a:pt x="55795" y="762582"/>
                  <a:pt x="57962" y="759951"/>
                  <a:pt x="57962" y="753683"/>
                </a:cubicBezTo>
                <a:cubicBezTo>
                  <a:pt x="57807" y="688061"/>
                  <a:pt x="57807" y="622440"/>
                  <a:pt x="57807" y="556818"/>
                </a:cubicBezTo>
                <a:cubicBezTo>
                  <a:pt x="57730" y="391604"/>
                  <a:pt x="57498" y="226389"/>
                  <a:pt x="57498" y="61175"/>
                </a:cubicBezTo>
                <a:lnTo>
                  <a:pt x="57652"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8" name="椭圆 27"/>
          <p:cNvSpPr/>
          <p:nvPr userDrawn="1">
            <p:custDataLst>
              <p:tags r:id="rId19"/>
            </p:custDataLst>
          </p:nvPr>
        </p:nvSpPr>
        <p:spPr>
          <a:xfrm flipH="1">
            <a:off x="1424939" y="1813754"/>
            <a:ext cx="52259" cy="52259"/>
          </a:xfrm>
          <a:prstGeom prst="ellipse">
            <a:avLst/>
          </a:prstGeom>
          <a:solidFill>
            <a:schemeClr val="accent1"/>
          </a:solidFill>
          <a:ln w="7439" cap="flat">
            <a:noFill/>
            <a:prstDash val="solid"/>
            <a:miter/>
          </a:ln>
        </p:spPr>
        <p:txBody>
          <a:bodyPr rtlCol="0" anchor="ctr"/>
          <a:lstStyle/>
          <a:p>
            <a:endParaRPr lang="zh-CN" altLang="en-US" sz="1350">
              <a:solidFill>
                <a:schemeClr val="tx1"/>
              </a:solidFill>
            </a:endParaRPr>
          </a:p>
        </p:txBody>
      </p:sp>
      <p:sp>
        <p:nvSpPr>
          <p:cNvPr id="29" name="梯形 28"/>
          <p:cNvSpPr/>
          <p:nvPr userDrawn="1">
            <p:custDataLst>
              <p:tags r:id="rId20"/>
            </p:custDataLst>
          </p:nvPr>
        </p:nvSpPr>
        <p:spPr>
          <a:xfrm flipH="1">
            <a:off x="1213270" y="2690457"/>
            <a:ext cx="474604" cy="377768"/>
          </a:xfrm>
          <a:prstGeom prst="trapezoid">
            <a:avLst>
              <a:gd name="adj" fmla="val 20185"/>
            </a:avLst>
          </a:prstGeom>
          <a:gradFill>
            <a:gsLst>
              <a:gs pos="13000">
                <a:schemeClr val="accent2">
                  <a:lumMod val="75000"/>
                </a:schemeClr>
              </a:gs>
              <a:gs pos="100000">
                <a:schemeClr val="accent2">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0" name="矩形: 圆角 29"/>
          <p:cNvSpPr/>
          <p:nvPr userDrawn="1">
            <p:custDataLst>
              <p:tags r:id="rId21"/>
            </p:custDataLst>
          </p:nvPr>
        </p:nvSpPr>
        <p:spPr>
          <a:xfrm flipH="1">
            <a:off x="1263070" y="2657433"/>
            <a:ext cx="375005" cy="37891"/>
          </a:xfrm>
          <a:prstGeom prst="roundRect">
            <a:avLst>
              <a:gd name="adj" fmla="val 50000"/>
            </a:avLst>
          </a:prstGeom>
          <a:solidFill>
            <a:schemeClr val="accent2">
              <a:lumMod val="50000"/>
            </a:schemeClr>
          </a:solidFill>
          <a:ln w="7439" cap="flat">
            <a:noFill/>
            <a:prstDash val="solid"/>
            <a:miter/>
          </a:ln>
        </p:spPr>
        <p:txBody>
          <a:bodyPr rtlCol="0" anchor="ctr"/>
          <a:lstStyle/>
          <a:p>
            <a:endParaRPr lang="zh-CN" altLang="en-US" sz="1350"/>
          </a:p>
        </p:txBody>
      </p:sp>
      <p:sp>
        <p:nvSpPr>
          <p:cNvPr id="31" name="任意多边形: 形状 30"/>
          <p:cNvSpPr/>
          <p:nvPr userDrawn="1">
            <p:custDataLst>
              <p:tags r:id="rId22"/>
            </p:custDataLst>
          </p:nvPr>
        </p:nvSpPr>
        <p:spPr>
          <a:xfrm flipH="1">
            <a:off x="983244" y="3203216"/>
            <a:ext cx="938521" cy="2606948"/>
          </a:xfrm>
          <a:custGeom>
            <a:avLst/>
            <a:gdLst>
              <a:gd name="connsiteX0" fmla="*/ 1251361 w 1251361"/>
              <a:gd name="connsiteY0" fmla="*/ 3728451 h 3728450"/>
              <a:gd name="connsiteX1" fmla="*/ 0 w 1251361"/>
              <a:gd name="connsiteY1" fmla="*/ 3728451 h 3728450"/>
              <a:gd name="connsiteX2" fmla="*/ 251533 w 1251361"/>
              <a:gd name="connsiteY2" fmla="*/ 0 h 3728450"/>
              <a:gd name="connsiteX3" fmla="*/ 999828 w 1251361"/>
              <a:gd name="connsiteY3" fmla="*/ 0 h 3728450"/>
              <a:gd name="connsiteX4" fmla="*/ 1251361 w 1251361"/>
              <a:gd name="connsiteY4" fmla="*/ 3728451 h 372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361" h="3728450">
                <a:moveTo>
                  <a:pt x="1251361" y="3728451"/>
                </a:moveTo>
                <a:lnTo>
                  <a:pt x="0" y="3728451"/>
                </a:lnTo>
                <a:lnTo>
                  <a:pt x="251533" y="0"/>
                </a:lnTo>
                <a:lnTo>
                  <a:pt x="999828" y="0"/>
                </a:lnTo>
                <a:lnTo>
                  <a:pt x="1251361" y="3728451"/>
                </a:lnTo>
                <a:close/>
              </a:path>
            </a:pathLst>
          </a:custGeom>
          <a:gradFill>
            <a:gsLst>
              <a:gs pos="13000">
                <a:schemeClr val="accent1"/>
              </a:gs>
              <a:gs pos="100000">
                <a:schemeClr val="accent1">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2" name="任意多边形: 形状 31"/>
          <p:cNvSpPr/>
          <p:nvPr userDrawn="1">
            <p:custDataLst>
              <p:tags r:id="rId23"/>
            </p:custDataLst>
          </p:nvPr>
        </p:nvSpPr>
        <p:spPr>
          <a:xfrm flipH="1">
            <a:off x="1124138" y="2951202"/>
            <a:ext cx="656729" cy="3049548"/>
          </a:xfrm>
          <a:custGeom>
            <a:avLst/>
            <a:gdLst>
              <a:gd name="connsiteX0" fmla="*/ 260186 w 875639"/>
              <a:gd name="connsiteY0" fmla="*/ 0 h 4066064"/>
              <a:gd name="connsiteX1" fmla="*/ 615613 w 875639"/>
              <a:gd name="connsiteY1" fmla="*/ 0 h 4066064"/>
              <a:gd name="connsiteX2" fmla="*/ 875639 w 875639"/>
              <a:gd name="connsiteY2" fmla="*/ 4066064 h 4066064"/>
              <a:gd name="connsiteX3" fmla="*/ 0 w 875639"/>
              <a:gd name="connsiteY3" fmla="*/ 4066064 h 4066064"/>
            </a:gdLst>
            <a:ahLst/>
            <a:cxnLst>
              <a:cxn ang="0">
                <a:pos x="connsiteX0" y="connsiteY0"/>
              </a:cxn>
              <a:cxn ang="0">
                <a:pos x="connsiteX1" y="connsiteY1"/>
              </a:cxn>
              <a:cxn ang="0">
                <a:pos x="connsiteX2" y="connsiteY2"/>
              </a:cxn>
              <a:cxn ang="0">
                <a:pos x="connsiteX3" y="connsiteY3"/>
              </a:cxn>
            </a:cxnLst>
            <a:rect l="l" t="t" r="r" b="b"/>
            <a:pathLst>
              <a:path w="875639" h="4066064">
                <a:moveTo>
                  <a:pt x="260186" y="0"/>
                </a:moveTo>
                <a:lnTo>
                  <a:pt x="615613" y="0"/>
                </a:lnTo>
                <a:lnTo>
                  <a:pt x="875639" y="4066064"/>
                </a:lnTo>
                <a:lnTo>
                  <a:pt x="0" y="4066064"/>
                </a:lnTo>
                <a:close/>
              </a:path>
            </a:pathLst>
          </a:custGeom>
          <a:gradFill>
            <a:gsLst>
              <a:gs pos="20000">
                <a:schemeClr val="accent2"/>
              </a:gs>
              <a:gs pos="100000">
                <a:schemeClr val="accent2">
                  <a:alpha val="26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3" name="任意多边形: 形状 32"/>
          <p:cNvSpPr/>
          <p:nvPr userDrawn="1">
            <p:custDataLst>
              <p:tags r:id="rId24"/>
            </p:custDataLst>
          </p:nvPr>
        </p:nvSpPr>
        <p:spPr>
          <a:xfrm flipH="1">
            <a:off x="1400843" y="3767564"/>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4" name="任意多边形: 形状 33"/>
          <p:cNvSpPr/>
          <p:nvPr userDrawn="1">
            <p:custDataLst>
              <p:tags r:id="rId25"/>
            </p:custDataLst>
          </p:nvPr>
        </p:nvSpPr>
        <p:spPr>
          <a:xfrm flipH="1">
            <a:off x="1400843" y="4091831"/>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5" name="任意多边形: 形状 34"/>
          <p:cNvSpPr/>
          <p:nvPr userDrawn="1">
            <p:custDataLst>
              <p:tags r:id="rId26"/>
            </p:custDataLst>
          </p:nvPr>
        </p:nvSpPr>
        <p:spPr>
          <a:xfrm flipH="1">
            <a:off x="1400843" y="4416096"/>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6" name="任意多边形: 形状 35"/>
          <p:cNvSpPr/>
          <p:nvPr userDrawn="1">
            <p:custDataLst>
              <p:tags r:id="rId27"/>
            </p:custDataLst>
          </p:nvPr>
        </p:nvSpPr>
        <p:spPr>
          <a:xfrm flipH="1">
            <a:off x="1367689" y="5402204"/>
            <a:ext cx="187923" cy="346403"/>
          </a:xfrm>
          <a:custGeom>
            <a:avLst/>
            <a:gdLst>
              <a:gd name="connsiteX0" fmla="*/ 142970 w 286076"/>
              <a:gd name="connsiteY0" fmla="*/ 0 h 527329"/>
              <a:gd name="connsiteX1" fmla="*/ 142970 w 286076"/>
              <a:gd name="connsiteY1" fmla="*/ 0 h 527329"/>
              <a:gd name="connsiteX2" fmla="*/ 286076 w 286076"/>
              <a:gd name="connsiteY2" fmla="*/ 143106 h 527329"/>
              <a:gd name="connsiteX3" fmla="*/ 286076 w 286076"/>
              <a:gd name="connsiteY3" fmla="*/ 527329 h 527329"/>
              <a:gd name="connsiteX4" fmla="*/ 0 w 286076"/>
              <a:gd name="connsiteY4" fmla="*/ 527329 h 527329"/>
              <a:gd name="connsiteX5" fmla="*/ 0 w 286076"/>
              <a:gd name="connsiteY5" fmla="*/ 143106 h 527329"/>
              <a:gd name="connsiteX6" fmla="*/ 143107 w 286076"/>
              <a:gd name="connsiteY6" fmla="*/ 0 h 52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076" h="527329">
                <a:moveTo>
                  <a:pt x="142970" y="0"/>
                </a:moveTo>
                <a:lnTo>
                  <a:pt x="142970" y="0"/>
                </a:lnTo>
                <a:cubicBezTo>
                  <a:pt x="221925" y="0"/>
                  <a:pt x="286076" y="64151"/>
                  <a:pt x="286076" y="143106"/>
                </a:cubicBezTo>
                <a:lnTo>
                  <a:pt x="286076" y="527329"/>
                </a:lnTo>
                <a:lnTo>
                  <a:pt x="0" y="527329"/>
                </a:lnTo>
                <a:lnTo>
                  <a:pt x="0" y="143106"/>
                </a:lnTo>
                <a:cubicBezTo>
                  <a:pt x="0" y="64151"/>
                  <a:pt x="64151" y="0"/>
                  <a:pt x="143107" y="0"/>
                </a:cubicBezTo>
                <a:close/>
              </a:path>
            </a:pathLst>
          </a:custGeom>
          <a:gradFill>
            <a:gsLst>
              <a:gs pos="0">
                <a:schemeClr val="accent2">
                  <a:lumMod val="50000"/>
                </a:schemeClr>
              </a:gs>
              <a:gs pos="97000">
                <a:schemeClr val="accent2">
                  <a:lumMod val="75000"/>
                  <a:alpha val="56000"/>
                </a:schemeClr>
              </a:gs>
            </a:gsLst>
            <a:lin ang="5400000" scaled="1"/>
          </a:gradFill>
          <a:ln w="7439" cap="flat">
            <a:noFill/>
            <a:prstDash val="solid"/>
            <a:miter/>
          </a:ln>
        </p:spPr>
        <p:txBody>
          <a:bodyPr rtlCol="0" anchor="ctr"/>
          <a:lstStyle/>
          <a:p>
            <a:endParaRPr lang="zh-CN" altLang="en-US" sz="1350"/>
          </a:p>
        </p:txBody>
      </p:sp>
      <p:sp>
        <p:nvSpPr>
          <p:cNvPr id="37" name="任意多边形: 形状 36"/>
          <p:cNvSpPr/>
          <p:nvPr userDrawn="1">
            <p:custDataLst>
              <p:tags r:id="rId28"/>
            </p:custDataLst>
          </p:nvPr>
        </p:nvSpPr>
        <p:spPr>
          <a:xfrm flipH="1">
            <a:off x="1144034" y="2796887"/>
            <a:ext cx="629279" cy="223502"/>
          </a:xfrm>
          <a:custGeom>
            <a:avLst/>
            <a:gdLst>
              <a:gd name="connsiteX0" fmla="*/ 702923 w 839038"/>
              <a:gd name="connsiteY0" fmla="*/ 69086 h 298002"/>
              <a:gd name="connsiteX1" fmla="*/ 702923 w 839038"/>
              <a:gd name="connsiteY1" fmla="*/ 153250 h 298002"/>
              <a:gd name="connsiteX2" fmla="*/ 816284 w 839038"/>
              <a:gd name="connsiteY2" fmla="*/ 153250 h 298002"/>
              <a:gd name="connsiteX3" fmla="*/ 816284 w 839038"/>
              <a:gd name="connsiteY3" fmla="*/ 69086 h 298002"/>
              <a:gd name="connsiteX4" fmla="*/ 566944 w 839038"/>
              <a:gd name="connsiteY4" fmla="*/ 69086 h 298002"/>
              <a:gd name="connsiteX5" fmla="*/ 566944 w 839038"/>
              <a:gd name="connsiteY5" fmla="*/ 153250 h 298002"/>
              <a:gd name="connsiteX6" fmla="*/ 680305 w 839038"/>
              <a:gd name="connsiteY6" fmla="*/ 153250 h 298002"/>
              <a:gd name="connsiteX7" fmla="*/ 680305 w 839038"/>
              <a:gd name="connsiteY7" fmla="*/ 69086 h 298002"/>
              <a:gd name="connsiteX8" fmla="*/ 430828 w 839038"/>
              <a:gd name="connsiteY8" fmla="*/ 69086 h 298002"/>
              <a:gd name="connsiteX9" fmla="*/ 430828 w 839038"/>
              <a:gd name="connsiteY9" fmla="*/ 153250 h 298002"/>
              <a:gd name="connsiteX10" fmla="*/ 544189 w 839038"/>
              <a:gd name="connsiteY10" fmla="*/ 153250 h 298002"/>
              <a:gd name="connsiteX11" fmla="*/ 544189 w 839038"/>
              <a:gd name="connsiteY11" fmla="*/ 69086 h 298002"/>
              <a:gd name="connsiteX12" fmla="*/ 294712 w 839038"/>
              <a:gd name="connsiteY12" fmla="*/ 69086 h 298002"/>
              <a:gd name="connsiteX13" fmla="*/ 294712 w 839038"/>
              <a:gd name="connsiteY13" fmla="*/ 153250 h 298002"/>
              <a:gd name="connsiteX14" fmla="*/ 408073 w 839038"/>
              <a:gd name="connsiteY14" fmla="*/ 153250 h 298002"/>
              <a:gd name="connsiteX15" fmla="*/ 408073 w 839038"/>
              <a:gd name="connsiteY15" fmla="*/ 69086 h 298002"/>
              <a:gd name="connsiteX16" fmla="*/ 158733 w 839038"/>
              <a:gd name="connsiteY16" fmla="*/ 69086 h 298002"/>
              <a:gd name="connsiteX17" fmla="*/ 158733 w 839038"/>
              <a:gd name="connsiteY17" fmla="*/ 153250 h 298002"/>
              <a:gd name="connsiteX18" fmla="*/ 272095 w 839038"/>
              <a:gd name="connsiteY18" fmla="*/ 153250 h 298002"/>
              <a:gd name="connsiteX19" fmla="*/ 272095 w 839038"/>
              <a:gd name="connsiteY19" fmla="*/ 69086 h 298002"/>
              <a:gd name="connsiteX20" fmla="*/ 22617 w 839038"/>
              <a:gd name="connsiteY20" fmla="*/ 69086 h 298002"/>
              <a:gd name="connsiteX21" fmla="*/ 22617 w 839038"/>
              <a:gd name="connsiteY21" fmla="*/ 153250 h 298002"/>
              <a:gd name="connsiteX22" fmla="*/ 135979 w 839038"/>
              <a:gd name="connsiteY22" fmla="*/ 153250 h 298002"/>
              <a:gd name="connsiteX23" fmla="*/ 135979 w 839038"/>
              <a:gd name="connsiteY23" fmla="*/ 69086 h 298002"/>
              <a:gd name="connsiteX24" fmla="*/ 0 w 839038"/>
              <a:gd name="connsiteY24" fmla="*/ 0 h 298002"/>
              <a:gd name="connsiteX25" fmla="*/ 22617 w 839038"/>
              <a:gd name="connsiteY25" fmla="*/ 0 h 298002"/>
              <a:gd name="connsiteX26" fmla="*/ 22617 w 839038"/>
              <a:gd name="connsiteY26" fmla="*/ 47291 h 298002"/>
              <a:gd name="connsiteX27" fmla="*/ 135979 w 839038"/>
              <a:gd name="connsiteY27" fmla="*/ 47291 h 298002"/>
              <a:gd name="connsiteX28" fmla="*/ 135979 w 839038"/>
              <a:gd name="connsiteY28" fmla="*/ 0 h 298002"/>
              <a:gd name="connsiteX29" fmla="*/ 158733 w 839038"/>
              <a:gd name="connsiteY29" fmla="*/ 0 h 298002"/>
              <a:gd name="connsiteX30" fmla="*/ 158733 w 839038"/>
              <a:gd name="connsiteY30" fmla="*/ 47291 h 298002"/>
              <a:gd name="connsiteX31" fmla="*/ 272095 w 839038"/>
              <a:gd name="connsiteY31" fmla="*/ 47291 h 298002"/>
              <a:gd name="connsiteX32" fmla="*/ 272095 w 839038"/>
              <a:gd name="connsiteY32" fmla="*/ 0 h 298002"/>
              <a:gd name="connsiteX33" fmla="*/ 294712 w 839038"/>
              <a:gd name="connsiteY33" fmla="*/ 0 h 298002"/>
              <a:gd name="connsiteX34" fmla="*/ 294712 w 839038"/>
              <a:gd name="connsiteY34" fmla="*/ 47291 h 298002"/>
              <a:gd name="connsiteX35" fmla="*/ 408073 w 839038"/>
              <a:gd name="connsiteY35" fmla="*/ 47291 h 298002"/>
              <a:gd name="connsiteX36" fmla="*/ 408073 w 839038"/>
              <a:gd name="connsiteY36" fmla="*/ 0 h 298002"/>
              <a:gd name="connsiteX37" fmla="*/ 430828 w 839038"/>
              <a:gd name="connsiteY37" fmla="*/ 0 h 298002"/>
              <a:gd name="connsiteX38" fmla="*/ 430828 w 839038"/>
              <a:gd name="connsiteY38" fmla="*/ 47291 h 298002"/>
              <a:gd name="connsiteX39" fmla="*/ 544189 w 839038"/>
              <a:gd name="connsiteY39" fmla="*/ 47291 h 298002"/>
              <a:gd name="connsiteX40" fmla="*/ 544189 w 839038"/>
              <a:gd name="connsiteY40" fmla="*/ 0 h 298002"/>
              <a:gd name="connsiteX41" fmla="*/ 566944 w 839038"/>
              <a:gd name="connsiteY41" fmla="*/ 0 h 298002"/>
              <a:gd name="connsiteX42" fmla="*/ 566944 w 839038"/>
              <a:gd name="connsiteY42" fmla="*/ 47291 h 298002"/>
              <a:gd name="connsiteX43" fmla="*/ 680305 w 839038"/>
              <a:gd name="connsiteY43" fmla="*/ 47291 h 298002"/>
              <a:gd name="connsiteX44" fmla="*/ 680305 w 839038"/>
              <a:gd name="connsiteY44" fmla="*/ 0 h 298002"/>
              <a:gd name="connsiteX45" fmla="*/ 702923 w 839038"/>
              <a:gd name="connsiteY45" fmla="*/ 0 h 298002"/>
              <a:gd name="connsiteX46" fmla="*/ 702923 w 839038"/>
              <a:gd name="connsiteY46" fmla="*/ 47291 h 298002"/>
              <a:gd name="connsiteX47" fmla="*/ 816284 w 839038"/>
              <a:gd name="connsiteY47" fmla="*/ 47291 h 298002"/>
              <a:gd name="connsiteX48" fmla="*/ 816284 w 839038"/>
              <a:gd name="connsiteY48" fmla="*/ 0 h 298002"/>
              <a:gd name="connsiteX49" fmla="*/ 839038 w 839038"/>
              <a:gd name="connsiteY49" fmla="*/ 0 h 298002"/>
              <a:gd name="connsiteX50" fmla="*/ 839038 w 839038"/>
              <a:gd name="connsiteY50" fmla="*/ 153250 h 298002"/>
              <a:gd name="connsiteX51" fmla="*/ 839038 w 839038"/>
              <a:gd name="connsiteY51" fmla="*/ 168877 h 298002"/>
              <a:gd name="connsiteX52" fmla="*/ 839038 w 839038"/>
              <a:gd name="connsiteY52" fmla="*/ 298002 h 298002"/>
              <a:gd name="connsiteX53" fmla="*/ 0 w 839038"/>
              <a:gd name="connsiteY53" fmla="*/ 298002 h 298002"/>
              <a:gd name="connsiteX54" fmla="*/ 0 w 839038"/>
              <a:gd name="connsiteY54" fmla="*/ 168877 h 298002"/>
              <a:gd name="connsiteX55" fmla="*/ 0 w 839038"/>
              <a:gd name="connsiteY55" fmla="*/ 153250 h 29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9038" h="298002">
                <a:moveTo>
                  <a:pt x="702923" y="69086"/>
                </a:moveTo>
                <a:lnTo>
                  <a:pt x="702923" y="153250"/>
                </a:lnTo>
                <a:lnTo>
                  <a:pt x="816284" y="153250"/>
                </a:lnTo>
                <a:lnTo>
                  <a:pt x="816284" y="69086"/>
                </a:lnTo>
                <a:close/>
                <a:moveTo>
                  <a:pt x="566944" y="69086"/>
                </a:moveTo>
                <a:lnTo>
                  <a:pt x="566944" y="153250"/>
                </a:lnTo>
                <a:lnTo>
                  <a:pt x="680305" y="153250"/>
                </a:lnTo>
                <a:lnTo>
                  <a:pt x="680305" y="69086"/>
                </a:lnTo>
                <a:close/>
                <a:moveTo>
                  <a:pt x="430828" y="69086"/>
                </a:moveTo>
                <a:lnTo>
                  <a:pt x="430828" y="153250"/>
                </a:lnTo>
                <a:lnTo>
                  <a:pt x="544189" y="153250"/>
                </a:lnTo>
                <a:lnTo>
                  <a:pt x="544189" y="69086"/>
                </a:lnTo>
                <a:close/>
                <a:moveTo>
                  <a:pt x="294712" y="69086"/>
                </a:moveTo>
                <a:lnTo>
                  <a:pt x="294712" y="153250"/>
                </a:lnTo>
                <a:lnTo>
                  <a:pt x="408073" y="153250"/>
                </a:lnTo>
                <a:lnTo>
                  <a:pt x="408073" y="69086"/>
                </a:lnTo>
                <a:close/>
                <a:moveTo>
                  <a:pt x="158733" y="69086"/>
                </a:moveTo>
                <a:lnTo>
                  <a:pt x="158733" y="153250"/>
                </a:lnTo>
                <a:lnTo>
                  <a:pt x="272095" y="153250"/>
                </a:lnTo>
                <a:lnTo>
                  <a:pt x="272095" y="69086"/>
                </a:lnTo>
                <a:close/>
                <a:moveTo>
                  <a:pt x="22617" y="69086"/>
                </a:moveTo>
                <a:lnTo>
                  <a:pt x="22617" y="153250"/>
                </a:lnTo>
                <a:lnTo>
                  <a:pt x="135979" y="153250"/>
                </a:lnTo>
                <a:lnTo>
                  <a:pt x="135979" y="69086"/>
                </a:lnTo>
                <a:close/>
                <a:moveTo>
                  <a:pt x="0" y="0"/>
                </a:moveTo>
                <a:lnTo>
                  <a:pt x="22617" y="0"/>
                </a:lnTo>
                <a:lnTo>
                  <a:pt x="22617" y="47291"/>
                </a:lnTo>
                <a:lnTo>
                  <a:pt x="135979" y="47291"/>
                </a:lnTo>
                <a:lnTo>
                  <a:pt x="135979" y="0"/>
                </a:lnTo>
                <a:lnTo>
                  <a:pt x="158733" y="0"/>
                </a:lnTo>
                <a:lnTo>
                  <a:pt x="158733" y="47291"/>
                </a:lnTo>
                <a:lnTo>
                  <a:pt x="272095" y="47291"/>
                </a:lnTo>
                <a:lnTo>
                  <a:pt x="272095" y="0"/>
                </a:lnTo>
                <a:lnTo>
                  <a:pt x="294712" y="0"/>
                </a:lnTo>
                <a:lnTo>
                  <a:pt x="294712" y="47291"/>
                </a:lnTo>
                <a:lnTo>
                  <a:pt x="408073" y="47291"/>
                </a:lnTo>
                <a:lnTo>
                  <a:pt x="408073" y="0"/>
                </a:lnTo>
                <a:lnTo>
                  <a:pt x="430828" y="0"/>
                </a:lnTo>
                <a:lnTo>
                  <a:pt x="430828" y="47291"/>
                </a:lnTo>
                <a:lnTo>
                  <a:pt x="544189" y="47291"/>
                </a:lnTo>
                <a:lnTo>
                  <a:pt x="544189" y="0"/>
                </a:lnTo>
                <a:lnTo>
                  <a:pt x="566944" y="0"/>
                </a:lnTo>
                <a:lnTo>
                  <a:pt x="566944" y="47291"/>
                </a:lnTo>
                <a:lnTo>
                  <a:pt x="680305" y="47291"/>
                </a:lnTo>
                <a:lnTo>
                  <a:pt x="680305" y="0"/>
                </a:lnTo>
                <a:lnTo>
                  <a:pt x="702923" y="0"/>
                </a:lnTo>
                <a:lnTo>
                  <a:pt x="702923" y="47291"/>
                </a:lnTo>
                <a:lnTo>
                  <a:pt x="816284" y="47291"/>
                </a:lnTo>
                <a:lnTo>
                  <a:pt x="816284" y="0"/>
                </a:lnTo>
                <a:lnTo>
                  <a:pt x="839038" y="0"/>
                </a:lnTo>
                <a:lnTo>
                  <a:pt x="839038" y="153250"/>
                </a:lnTo>
                <a:lnTo>
                  <a:pt x="839038" y="168877"/>
                </a:lnTo>
                <a:lnTo>
                  <a:pt x="839038" y="298002"/>
                </a:lnTo>
                <a:lnTo>
                  <a:pt x="0" y="298002"/>
                </a:lnTo>
                <a:lnTo>
                  <a:pt x="0" y="168877"/>
                </a:lnTo>
                <a:lnTo>
                  <a:pt x="0" y="153250"/>
                </a:lnTo>
                <a:close/>
              </a:path>
            </a:pathLst>
          </a:custGeom>
          <a:solidFill>
            <a:schemeClr val="accent2">
              <a:lumMod val="50000"/>
            </a:schemeClr>
          </a:solidFill>
          <a:ln w="13607" cap="flat">
            <a:noFill/>
            <a:prstDash val="solid"/>
            <a:miter/>
          </a:ln>
        </p:spPr>
        <p:txBody>
          <a:bodyPr wrap="square" rtlCol="0" anchor="ctr">
            <a:noAutofit/>
          </a:bodyPr>
          <a:lstStyle/>
          <a:p>
            <a:endParaRPr lang="zh-CN" altLang="en-US" sz="1350"/>
          </a:p>
        </p:txBody>
      </p:sp>
      <p:sp>
        <p:nvSpPr>
          <p:cNvPr id="38" name="任意多边形: 形状 37"/>
          <p:cNvSpPr/>
          <p:nvPr userDrawn="1">
            <p:custDataLst>
              <p:tags r:id="rId29"/>
            </p:custDataLst>
          </p:nvPr>
        </p:nvSpPr>
        <p:spPr>
          <a:xfrm flipH="1">
            <a:off x="1116584" y="2966107"/>
            <a:ext cx="685205" cy="93348"/>
          </a:xfrm>
          <a:custGeom>
            <a:avLst/>
            <a:gdLst>
              <a:gd name="connsiteX0" fmla="*/ 0 w 913607"/>
              <a:gd name="connsiteY0" fmla="*/ 0 h 124464"/>
              <a:gd name="connsiteX1" fmla="*/ 913607 w 913607"/>
              <a:gd name="connsiteY1" fmla="*/ 0 h 124464"/>
              <a:gd name="connsiteX2" fmla="*/ 913607 w 913607"/>
              <a:gd name="connsiteY2" fmla="*/ 124464 h 124464"/>
              <a:gd name="connsiteX3" fmla="*/ 0 w 913607"/>
              <a:gd name="connsiteY3" fmla="*/ 124464 h 124464"/>
            </a:gdLst>
            <a:ahLst/>
            <a:cxnLst>
              <a:cxn ang="0">
                <a:pos x="connsiteX0" y="connsiteY0"/>
              </a:cxn>
              <a:cxn ang="0">
                <a:pos x="connsiteX1" y="connsiteY1"/>
              </a:cxn>
              <a:cxn ang="0">
                <a:pos x="connsiteX2" y="connsiteY2"/>
              </a:cxn>
              <a:cxn ang="0">
                <a:pos x="connsiteX3" y="connsiteY3"/>
              </a:cxn>
            </a:cxnLst>
            <a:rect l="l" t="t" r="r" b="b"/>
            <a:pathLst>
              <a:path w="913607" h="124464">
                <a:moveTo>
                  <a:pt x="0" y="0"/>
                </a:moveTo>
                <a:lnTo>
                  <a:pt x="913607" y="0"/>
                </a:lnTo>
                <a:lnTo>
                  <a:pt x="913607" y="124464"/>
                </a:lnTo>
                <a:lnTo>
                  <a:pt x="0" y="124464"/>
                </a:lnTo>
                <a:close/>
              </a:path>
            </a:pathLst>
          </a:custGeom>
          <a:solidFill>
            <a:schemeClr val="accent2">
              <a:lumMod val="75000"/>
            </a:schemeClr>
          </a:solidFill>
          <a:ln w="13607" cap="flat">
            <a:noFill/>
            <a:prstDash val="solid"/>
            <a:miter/>
          </a:ln>
        </p:spPr>
        <p:txBody>
          <a:bodyPr rtlCol="0" anchor="ctr"/>
          <a:lstStyle/>
          <a:p>
            <a:endParaRPr lang="zh-CN" altLang="en-US" sz="1350"/>
          </a:p>
        </p:txBody>
      </p:sp>
      <p:sp>
        <p:nvSpPr>
          <p:cNvPr id="39" name="任意多边形: 形状 38"/>
          <p:cNvSpPr/>
          <p:nvPr userDrawn="1">
            <p:custDataLst>
              <p:tags r:id="rId30"/>
            </p:custDataLst>
          </p:nvPr>
        </p:nvSpPr>
        <p:spPr>
          <a:xfrm flipH="1">
            <a:off x="1022208" y="3016996"/>
            <a:ext cx="860490" cy="186800"/>
          </a:xfrm>
          <a:custGeom>
            <a:avLst/>
            <a:gdLst>
              <a:gd name="connsiteX0" fmla="*/ 915664 w 1147320"/>
              <a:gd name="connsiteY0" fmla="*/ 249066 h 249066"/>
              <a:gd name="connsiteX1" fmla="*/ 231520 w 1147320"/>
              <a:gd name="connsiteY1" fmla="*/ 249066 h 249066"/>
              <a:gd name="connsiteX2" fmla="*/ 0 w 1147320"/>
              <a:gd name="connsiteY2" fmla="*/ 0 h 249066"/>
              <a:gd name="connsiteX3" fmla="*/ 1147321 w 1147320"/>
              <a:gd name="connsiteY3" fmla="*/ 0 h 249066"/>
              <a:gd name="connsiteX4" fmla="*/ 915664 w 1147320"/>
              <a:gd name="connsiteY4" fmla="*/ 249066 h 24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320" h="249066">
                <a:moveTo>
                  <a:pt x="915664" y="249066"/>
                </a:moveTo>
                <a:lnTo>
                  <a:pt x="231520" y="249066"/>
                </a:lnTo>
                <a:lnTo>
                  <a:pt x="0" y="0"/>
                </a:lnTo>
                <a:lnTo>
                  <a:pt x="1147321" y="0"/>
                </a:lnTo>
                <a:lnTo>
                  <a:pt x="915664" y="249066"/>
                </a:lnTo>
                <a:close/>
              </a:path>
            </a:pathLst>
          </a:custGeom>
          <a:solidFill>
            <a:schemeClr val="accent1"/>
          </a:solidFill>
          <a:ln w="13607" cap="flat">
            <a:noFill/>
            <a:prstDash val="solid"/>
            <a:miter/>
          </a:ln>
        </p:spPr>
        <p:txBody>
          <a:bodyPr rtlCol="0" anchor="ctr"/>
          <a:lstStyle/>
          <a:p>
            <a:endParaRPr lang="zh-CN" altLang="en-US" sz="1350" dirty="0"/>
          </a:p>
        </p:txBody>
      </p:sp>
      <p:sp>
        <p:nvSpPr>
          <p:cNvPr id="40" name="任意多边形: 形状 39"/>
          <p:cNvSpPr/>
          <p:nvPr userDrawn="1">
            <p:custDataLst>
              <p:tags r:id="rId31"/>
            </p:custDataLst>
          </p:nvPr>
        </p:nvSpPr>
        <p:spPr>
          <a:xfrm flipH="1">
            <a:off x="1131594" y="3140332"/>
            <a:ext cx="641718" cy="75183"/>
          </a:xfrm>
          <a:custGeom>
            <a:avLst/>
            <a:gdLst>
              <a:gd name="connsiteX0" fmla="*/ 0 w 855624"/>
              <a:gd name="connsiteY0" fmla="*/ 0 h 111442"/>
              <a:gd name="connsiteX1" fmla="*/ 855625 w 855624"/>
              <a:gd name="connsiteY1" fmla="*/ 0 h 111442"/>
              <a:gd name="connsiteX2" fmla="*/ 855625 w 855624"/>
              <a:gd name="connsiteY2" fmla="*/ 111442 h 111442"/>
              <a:gd name="connsiteX3" fmla="*/ 0 w 855624"/>
              <a:gd name="connsiteY3" fmla="*/ 111442 h 111442"/>
            </a:gdLst>
            <a:ahLst/>
            <a:cxnLst>
              <a:cxn ang="0">
                <a:pos x="connsiteX0" y="connsiteY0"/>
              </a:cxn>
              <a:cxn ang="0">
                <a:pos x="connsiteX1" y="connsiteY1"/>
              </a:cxn>
              <a:cxn ang="0">
                <a:pos x="connsiteX2" y="connsiteY2"/>
              </a:cxn>
              <a:cxn ang="0">
                <a:pos x="connsiteX3" y="connsiteY3"/>
              </a:cxn>
            </a:cxnLst>
            <a:rect l="l" t="t" r="r" b="b"/>
            <a:pathLst>
              <a:path w="855624" h="111442">
                <a:moveTo>
                  <a:pt x="0" y="0"/>
                </a:moveTo>
                <a:lnTo>
                  <a:pt x="855625" y="0"/>
                </a:lnTo>
                <a:lnTo>
                  <a:pt x="855625" y="111442"/>
                </a:lnTo>
                <a:lnTo>
                  <a:pt x="0" y="111442"/>
                </a:lnTo>
                <a:close/>
              </a:path>
            </a:pathLst>
          </a:custGeom>
          <a:solidFill>
            <a:schemeClr val="accent2">
              <a:lumMod val="50000"/>
            </a:schemeClr>
          </a:solidFill>
          <a:ln w="13607" cap="flat">
            <a:noFill/>
            <a:prstDash val="solid"/>
            <a:miter/>
          </a:ln>
        </p:spPr>
        <p:txBody>
          <a:bodyPr rtlCol="0" anchor="ctr"/>
          <a:lstStyle/>
          <a:p>
            <a:endParaRPr lang="zh-CN" altLang="en-US" sz="1350"/>
          </a:p>
        </p:txBody>
      </p:sp>
      <p:sp>
        <p:nvSpPr>
          <p:cNvPr id="41" name="任意多边形: 形状 40"/>
          <p:cNvSpPr/>
          <p:nvPr userDrawn="1">
            <p:custDataLst>
              <p:tags r:id="rId32"/>
            </p:custDataLst>
          </p:nvPr>
        </p:nvSpPr>
        <p:spPr>
          <a:xfrm flipH="1">
            <a:off x="861914" y="5695355"/>
            <a:ext cx="1181182" cy="305396"/>
          </a:xfrm>
          <a:custGeom>
            <a:avLst/>
            <a:gdLst>
              <a:gd name="connsiteX0" fmla="*/ 1185417 w 1228167"/>
              <a:gd name="connsiteY0" fmla="*/ 0 h 220399"/>
              <a:gd name="connsiteX1" fmla="*/ 776081 w 1228167"/>
              <a:gd name="connsiteY1" fmla="*/ 0 h 220399"/>
              <a:gd name="connsiteX2" fmla="*/ 452087 w 1228167"/>
              <a:gd name="connsiteY2" fmla="*/ 0 h 220399"/>
              <a:gd name="connsiteX3" fmla="*/ 42671 w 1228167"/>
              <a:gd name="connsiteY3" fmla="*/ 0 h 220399"/>
              <a:gd name="connsiteX4" fmla="*/ 0 w 1228167"/>
              <a:gd name="connsiteY4" fmla="*/ 220399 h 220399"/>
              <a:gd name="connsiteX5" fmla="*/ 494758 w 1228167"/>
              <a:gd name="connsiteY5" fmla="*/ 220399 h 220399"/>
              <a:gd name="connsiteX6" fmla="*/ 733330 w 1228167"/>
              <a:gd name="connsiteY6" fmla="*/ 220399 h 220399"/>
              <a:gd name="connsiteX7" fmla="*/ 1228168 w 1228167"/>
              <a:gd name="connsiteY7" fmla="*/ 220399 h 220399"/>
              <a:gd name="connsiteX8" fmla="*/ 1185417 w 1228167"/>
              <a:gd name="connsiteY8" fmla="*/ 0 h 22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67" h="220399">
                <a:moveTo>
                  <a:pt x="1185417" y="0"/>
                </a:moveTo>
                <a:lnTo>
                  <a:pt x="776081" y="0"/>
                </a:lnTo>
                <a:lnTo>
                  <a:pt x="452087" y="0"/>
                </a:lnTo>
                <a:lnTo>
                  <a:pt x="42671" y="0"/>
                </a:lnTo>
                <a:lnTo>
                  <a:pt x="0" y="220399"/>
                </a:lnTo>
                <a:lnTo>
                  <a:pt x="494758" y="220399"/>
                </a:lnTo>
                <a:lnTo>
                  <a:pt x="733330" y="220399"/>
                </a:lnTo>
                <a:lnTo>
                  <a:pt x="1228168" y="220399"/>
                </a:lnTo>
                <a:lnTo>
                  <a:pt x="1185417" y="0"/>
                </a:lnTo>
                <a:close/>
              </a:path>
            </a:pathLst>
          </a:custGeom>
          <a:solidFill>
            <a:schemeClr val="accent2">
              <a:lumMod val="50000"/>
            </a:schemeClr>
          </a:solidFill>
          <a:ln w="8003" cap="flat">
            <a:noFill/>
            <a:prstDash val="solid"/>
            <a:miter/>
          </a:ln>
        </p:spPr>
        <p:txBody>
          <a:bodyPr rtlCol="0" anchor="ctr"/>
          <a:lstStyle/>
          <a:p>
            <a:endParaRPr lang="zh-CN" altLang="en-US" sz="1350"/>
          </a:p>
        </p:txBody>
      </p:sp>
      <p:sp>
        <p:nvSpPr>
          <p:cNvPr id="42" name="任意多边形: 形状 41"/>
          <p:cNvSpPr/>
          <p:nvPr userDrawn="1">
            <p:custDataLst>
              <p:tags r:id="rId33"/>
            </p:custDataLst>
          </p:nvPr>
        </p:nvSpPr>
        <p:spPr>
          <a:xfrm flipH="1">
            <a:off x="1400843" y="3443298"/>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43" name="任意多边形: 形状 42"/>
          <p:cNvSpPr/>
          <p:nvPr userDrawn="1">
            <p:custDataLst>
              <p:tags r:id="rId34"/>
            </p:custDataLst>
          </p:nvPr>
        </p:nvSpPr>
        <p:spPr>
          <a:xfrm>
            <a:off x="1" y="5458466"/>
            <a:ext cx="2751962" cy="542285"/>
          </a:xfrm>
          <a:custGeom>
            <a:avLst/>
            <a:gdLst>
              <a:gd name="connsiteX0" fmla="*/ 151372 w 3810836"/>
              <a:gd name="connsiteY0" fmla="*/ 307 h 663062"/>
              <a:gd name="connsiteX1" fmla="*/ 59374 w 3810836"/>
              <a:gd name="connsiteY1" fmla="*/ 12625 h 663062"/>
              <a:gd name="connsiteX2" fmla="*/ 0 w 3810836"/>
              <a:gd name="connsiteY2" fmla="*/ 32357 h 663062"/>
              <a:gd name="connsiteX3" fmla="*/ 0 w 3810836"/>
              <a:gd name="connsiteY3" fmla="*/ 663062 h 663062"/>
              <a:gd name="connsiteX4" fmla="*/ 3810836 w 3810836"/>
              <a:gd name="connsiteY4" fmla="*/ 663062 h 663062"/>
              <a:gd name="connsiteX5" fmla="*/ 3760402 w 3810836"/>
              <a:gd name="connsiteY5" fmla="*/ 655446 h 663062"/>
              <a:gd name="connsiteX6" fmla="*/ 3277426 w 3810836"/>
              <a:gd name="connsiteY6" fmla="*/ 605105 h 663062"/>
              <a:gd name="connsiteX7" fmla="*/ 2351686 w 3810836"/>
              <a:gd name="connsiteY7" fmla="*/ 389393 h 663062"/>
              <a:gd name="connsiteX8" fmla="*/ 1575718 w 3810836"/>
              <a:gd name="connsiteY8" fmla="*/ 501537 h 663062"/>
              <a:gd name="connsiteX9" fmla="*/ 700564 w 3810836"/>
              <a:gd name="connsiteY9" fmla="*/ 208944 h 663062"/>
              <a:gd name="connsiteX10" fmla="*/ 151372 w 3810836"/>
              <a:gd name="connsiteY10" fmla="*/ 307 h 6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836" h="663062">
                <a:moveTo>
                  <a:pt x="151372" y="307"/>
                </a:moveTo>
                <a:cubicBezTo>
                  <a:pt x="118126" y="1474"/>
                  <a:pt x="87570" y="5920"/>
                  <a:pt x="59374" y="12625"/>
                </a:cubicBezTo>
                <a:lnTo>
                  <a:pt x="0" y="32357"/>
                </a:lnTo>
                <a:lnTo>
                  <a:pt x="0" y="663062"/>
                </a:lnTo>
                <a:lnTo>
                  <a:pt x="3810836" y="663062"/>
                </a:lnTo>
                <a:lnTo>
                  <a:pt x="3760402" y="655446"/>
                </a:lnTo>
                <a:cubicBezTo>
                  <a:pt x="3628120" y="637693"/>
                  <a:pt x="3475055" y="623129"/>
                  <a:pt x="3277426" y="605105"/>
                </a:cubicBezTo>
                <a:cubicBezTo>
                  <a:pt x="2750416" y="557043"/>
                  <a:pt x="2612299" y="405414"/>
                  <a:pt x="2351686" y="389393"/>
                </a:cubicBezTo>
                <a:cubicBezTo>
                  <a:pt x="2091074" y="373372"/>
                  <a:pt x="1737145" y="506893"/>
                  <a:pt x="1575718" y="501537"/>
                </a:cubicBezTo>
                <a:cubicBezTo>
                  <a:pt x="1414293" y="496182"/>
                  <a:pt x="1180957" y="539978"/>
                  <a:pt x="700564" y="208944"/>
                </a:cubicBezTo>
                <a:cubicBezTo>
                  <a:pt x="460368" y="43427"/>
                  <a:pt x="284354" y="-4363"/>
                  <a:pt x="151372" y="307"/>
                </a:cubicBezTo>
                <a:close/>
              </a:path>
            </a:pathLst>
          </a:custGeom>
          <a:gradFill>
            <a:gsLst>
              <a:gs pos="30000">
                <a:schemeClr val="accent1">
                  <a:lumMod val="60000"/>
                  <a:lumOff val="40000"/>
                </a:schemeClr>
              </a:gs>
              <a:gs pos="87000">
                <a:schemeClr val="accent1"/>
              </a:gs>
            </a:gsLst>
            <a:lin ang="5400000" scaled="1"/>
          </a:gradFill>
          <a:ln w="7439" cap="flat">
            <a:noFill/>
            <a:prstDash val="solid"/>
            <a:miter/>
          </a:ln>
        </p:spPr>
        <p:txBody>
          <a:bodyPr rtlCol="0" anchor="ctr"/>
          <a:lstStyle/>
          <a:p>
            <a:endParaRPr lang="zh-CN" altLang="en-US" sz="1350"/>
          </a:p>
        </p:txBody>
      </p:sp>
      <p:cxnSp>
        <p:nvCxnSpPr>
          <p:cNvPr id="45" name="直接连接符 44"/>
          <p:cNvCxnSpPr/>
          <p:nvPr userDrawn="1">
            <p:custDataLst>
              <p:tags r:id="rId35"/>
            </p:custDataLst>
          </p:nvPr>
        </p:nvCxnSpPr>
        <p:spPr>
          <a:xfrm flipH="1">
            <a:off x="7970298" y="1720555"/>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36"/>
            </p:custDataLst>
          </p:nvPr>
        </p:nvCxnSpPr>
        <p:spPr>
          <a:xfrm flipH="1">
            <a:off x="7970298" y="1764780"/>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custDataLst>
              <p:tags r:id="rId37"/>
            </p:custDataLst>
          </p:nvPr>
        </p:nvCxnSpPr>
        <p:spPr>
          <a:xfrm flipH="1">
            <a:off x="7970298" y="1809005"/>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userDrawn="1">
            <p:ph type="dt" sz="half" idx="10"/>
            <p:custDataLst>
              <p:tags r:id="rId3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9"/>
            </p:custDataLst>
          </p:nvPr>
        </p:nvSpPr>
        <p:spPr/>
        <p:txBody>
          <a:bodyPr/>
          <a:lstStyle/>
          <a:p>
            <a:endParaRPr lang="zh-CN" altLang="en-US"/>
          </a:p>
        </p:txBody>
      </p:sp>
      <p:sp>
        <p:nvSpPr>
          <p:cNvPr id="6" name="灯片编号占位符 5"/>
          <p:cNvSpPr>
            <a:spLocks noGrp="1"/>
          </p:cNvSpPr>
          <p:nvPr userDrawn="1">
            <p:ph type="sldNum" sz="quarter" idx="12"/>
            <p:custDataLst>
              <p:tags r:id="rId40"/>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userDrawn="1">
            <p:ph type="body" sz="quarter" idx="13" hasCustomPrompt="1"/>
            <p:custDataLst>
              <p:tags r:id="rId41"/>
            </p:custDataLst>
          </p:nvPr>
        </p:nvSpPr>
        <p:spPr>
          <a:xfrm>
            <a:off x="5732597" y="1574213"/>
            <a:ext cx="2160000" cy="378000"/>
          </a:xfrm>
        </p:spPr>
        <p:txBody>
          <a:bodyPr wrap="square" anchor="ctr">
            <a:normAutofit/>
          </a:bodyPr>
          <a:lstStyle>
            <a:lvl1pPr marL="0" indent="0" algn="r">
              <a:lnSpc>
                <a:spcPct val="100000"/>
              </a:lnSpc>
              <a:buNone/>
              <a:defRPr sz="1050">
                <a:solidFill>
                  <a:schemeClr val="tx2">
                    <a:alpha val="80000"/>
                  </a:schemeClr>
                </a:solidFill>
              </a:defRPr>
            </a:lvl1pPr>
          </a:lstStyle>
          <a:p>
            <a:pPr lvl="0"/>
            <a:r>
              <a:rPr lang="zh-CN" altLang="en-US" dirty="0"/>
              <a:t>公司名</a:t>
            </a:r>
            <a:endParaRPr lang="zh-CN" altLang="en-US" dirty="0"/>
          </a:p>
        </p:txBody>
      </p:sp>
      <p:sp>
        <p:nvSpPr>
          <p:cNvPr id="24" name="署名占位符 10"/>
          <p:cNvSpPr>
            <a:spLocks noGrp="1"/>
          </p:cNvSpPr>
          <p:nvPr userDrawn="1">
            <p:ph type="body" sz="quarter" idx="17" hasCustomPrompt="1"/>
            <p:custDataLst>
              <p:tags r:id="rId42"/>
            </p:custDataLst>
          </p:nvPr>
        </p:nvSpPr>
        <p:spPr>
          <a:xfrm>
            <a:off x="6115368" y="4168394"/>
            <a:ext cx="1976455" cy="345880"/>
          </a:xfrm>
          <a:prstGeom prst="plaque">
            <a:avLst/>
          </a:prstGeom>
          <a:gradFill flip="none" rotWithShape="1">
            <a:gsLst>
              <a:gs pos="1000">
                <a:schemeClr val="accent1">
                  <a:lumMod val="60000"/>
                  <a:lumOff val="40000"/>
                </a:schemeClr>
              </a:gs>
              <a:gs pos="77000">
                <a:schemeClr val="accent1"/>
              </a:gs>
            </a:gsLst>
            <a:lin ang="8100000" scaled="1"/>
            <a:tileRect/>
          </a:gradFill>
        </p:spPr>
        <p:txBody>
          <a:bodyPr wrap="square" anchor="ctr">
            <a:normAutofit/>
          </a:bodyPr>
          <a:lstStyle>
            <a:lvl1pPr marL="0" indent="0" algn="ctr">
              <a:lnSpc>
                <a:spcPct val="100000"/>
              </a:lnSpc>
              <a:buNone/>
              <a:defRPr sz="1050">
                <a:solidFill>
                  <a:srgbClr val="FFFFFF"/>
                </a:solidFill>
              </a:defRPr>
            </a:lvl1pPr>
          </a:lstStyle>
          <a:p>
            <a:pPr lvl="0"/>
            <a:r>
              <a:rPr lang="zh-CN" altLang="en-US" dirty="0"/>
              <a:t>署名</a:t>
            </a:r>
            <a:endParaRPr lang="zh-CN" altLang="en-US" dirty="0"/>
          </a:p>
        </p:txBody>
      </p:sp>
      <p:sp>
        <p:nvSpPr>
          <p:cNvPr id="2" name="标题 1"/>
          <p:cNvSpPr>
            <a:spLocks noGrp="1"/>
          </p:cNvSpPr>
          <p:nvPr userDrawn="1">
            <p:ph type="ctrTitle"/>
            <p:custDataLst>
              <p:tags r:id="rId43"/>
            </p:custDataLst>
          </p:nvPr>
        </p:nvSpPr>
        <p:spPr>
          <a:xfrm>
            <a:off x="3135086" y="2045006"/>
            <a:ext cx="4951894" cy="1380432"/>
          </a:xfrm>
        </p:spPr>
        <p:txBody>
          <a:bodyPr wrap="square" anchor="b">
            <a:normAutofit/>
          </a:bodyPr>
          <a:lstStyle>
            <a:lvl1pPr algn="r">
              <a:lnSpc>
                <a:spcPct val="100000"/>
              </a:lnSpc>
              <a:defRPr sz="4500"/>
            </a:lvl1pPr>
          </a:lstStyle>
          <a:p>
            <a:r>
              <a:rPr lang="zh-CN" altLang="en-US" dirty="0"/>
              <a:t>单击此处编辑母版标题样式</a:t>
            </a:r>
            <a:endParaRPr lang="zh-CN" altLang="en-US" dirty="0"/>
          </a:p>
        </p:txBody>
      </p:sp>
      <p:sp>
        <p:nvSpPr>
          <p:cNvPr id="3" name="副标题 2"/>
          <p:cNvSpPr>
            <a:spLocks noGrp="1"/>
          </p:cNvSpPr>
          <p:nvPr userDrawn="1">
            <p:ph type="subTitle" idx="1" hasCustomPrompt="1"/>
            <p:custDataLst>
              <p:tags r:id="rId44"/>
            </p:custDataLst>
          </p:nvPr>
        </p:nvSpPr>
        <p:spPr>
          <a:xfrm>
            <a:off x="3135086" y="3533438"/>
            <a:ext cx="4951894" cy="483340"/>
          </a:xfrm>
        </p:spPr>
        <p:txBody>
          <a:bodyPr wrap="square">
            <a:normAutofit/>
          </a:bodyPr>
          <a:lstStyle>
            <a:lvl1pPr marL="0" indent="0" algn="r">
              <a:lnSpc>
                <a:spcPct val="100000"/>
              </a:lnSpc>
              <a:buNone/>
              <a:defRPr sz="1050">
                <a:solidFill>
                  <a:schemeClr val="tx2">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缺角矩形 7"/>
          <p:cNvSpPr/>
          <p:nvPr userDrawn="1">
            <p:custDataLst>
              <p:tags r:id="rId3"/>
            </p:custDataLst>
          </p:nvPr>
        </p:nvSpPr>
        <p:spPr>
          <a:xfrm>
            <a:off x="304800" y="1128713"/>
            <a:ext cx="8534400" cy="4600575"/>
          </a:xfrm>
          <a:prstGeom prst="plaque">
            <a:avLst>
              <a:gd name="adj" fmla="val 5556"/>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26"/>
          <p:cNvSpPr/>
          <p:nvPr userDrawn="1">
            <p:custDataLst>
              <p:tags r:id="rId4"/>
            </p:custDataLst>
          </p:nvPr>
        </p:nvSpPr>
        <p:spPr>
          <a:xfrm rot="5400000">
            <a:off x="4401901" y="1333830"/>
            <a:ext cx="2818004" cy="3808685"/>
          </a:xfrm>
          <a:custGeom>
            <a:avLst/>
            <a:gdLst>
              <a:gd name="connsiteX0" fmla="*/ 0 w 1859696"/>
              <a:gd name="connsiteY0" fmla="*/ 5148096 h 5148096"/>
              <a:gd name="connsiteX1" fmla="*/ 851908 w 1859696"/>
              <a:gd name="connsiteY1" fmla="*/ 0 h 5148096"/>
              <a:gd name="connsiteX2" fmla="*/ 1859696 w 1859696"/>
              <a:gd name="connsiteY2" fmla="*/ 5148096 h 5148096"/>
              <a:gd name="connsiteX3" fmla="*/ 0 w 1859696"/>
              <a:gd name="connsiteY3" fmla="*/ 5148096 h 5148096"/>
              <a:gd name="connsiteX0-1" fmla="*/ 0 w 3351946"/>
              <a:gd name="connsiteY0-2" fmla="*/ 5148096 h 5148096"/>
              <a:gd name="connsiteX1-3" fmla="*/ 851908 w 3351946"/>
              <a:gd name="connsiteY1-4" fmla="*/ 0 h 5148096"/>
              <a:gd name="connsiteX2-5" fmla="*/ 3351946 w 3351946"/>
              <a:gd name="connsiteY2-6" fmla="*/ 5002046 h 5148096"/>
              <a:gd name="connsiteX3-7" fmla="*/ 0 w 3351946"/>
              <a:gd name="connsiteY3-8" fmla="*/ 5148096 h 5148096"/>
              <a:gd name="connsiteX0-9" fmla="*/ 0 w 3028096"/>
              <a:gd name="connsiteY0-10" fmla="*/ 5148096 h 5148096"/>
              <a:gd name="connsiteX1-11" fmla="*/ 528058 w 3028096"/>
              <a:gd name="connsiteY1-12" fmla="*/ 0 h 5148096"/>
              <a:gd name="connsiteX2-13" fmla="*/ 3028096 w 3028096"/>
              <a:gd name="connsiteY2-14" fmla="*/ 5002046 h 5148096"/>
              <a:gd name="connsiteX3-15" fmla="*/ 0 w 3028096"/>
              <a:gd name="connsiteY3-16" fmla="*/ 5148096 h 5148096"/>
              <a:gd name="connsiteX0-17" fmla="*/ 0 w 4069496"/>
              <a:gd name="connsiteY0-18" fmla="*/ 5148096 h 5148096"/>
              <a:gd name="connsiteX1-19" fmla="*/ 528058 w 4069496"/>
              <a:gd name="connsiteY1-20" fmla="*/ 0 h 5148096"/>
              <a:gd name="connsiteX2-21" fmla="*/ 4069496 w 4069496"/>
              <a:gd name="connsiteY2-22" fmla="*/ 4805196 h 5148096"/>
              <a:gd name="connsiteX3-23" fmla="*/ 0 w 4069496"/>
              <a:gd name="connsiteY3-24" fmla="*/ 5148096 h 5148096"/>
              <a:gd name="connsiteX0-25" fmla="*/ 0 w 3650396"/>
              <a:gd name="connsiteY0-26" fmla="*/ 5078246 h 5078246"/>
              <a:gd name="connsiteX1-27" fmla="*/ 108958 w 3650396"/>
              <a:gd name="connsiteY1-28" fmla="*/ 0 h 5078246"/>
              <a:gd name="connsiteX2-29" fmla="*/ 3650396 w 3650396"/>
              <a:gd name="connsiteY2-30" fmla="*/ 4805196 h 5078246"/>
              <a:gd name="connsiteX3-31" fmla="*/ 0 w 3650396"/>
              <a:gd name="connsiteY3-32" fmla="*/ 5078246 h 5078246"/>
              <a:gd name="connsiteX0-33" fmla="*/ 0 w 3866296"/>
              <a:gd name="connsiteY0-34" fmla="*/ 5078246 h 5078246"/>
              <a:gd name="connsiteX1-35" fmla="*/ 108958 w 3866296"/>
              <a:gd name="connsiteY1-36" fmla="*/ 0 h 5078246"/>
              <a:gd name="connsiteX2-37" fmla="*/ 3866296 w 3866296"/>
              <a:gd name="connsiteY2-38" fmla="*/ 4449596 h 5078246"/>
              <a:gd name="connsiteX3-39" fmla="*/ 0 w 3866296"/>
              <a:gd name="connsiteY3-40" fmla="*/ 5078246 h 5078246"/>
              <a:gd name="connsiteX0-41" fmla="*/ 49792 w 3757338"/>
              <a:gd name="connsiteY0-42" fmla="*/ 5078246 h 5078246"/>
              <a:gd name="connsiteX1-43" fmla="*/ 0 w 3757338"/>
              <a:gd name="connsiteY1-44" fmla="*/ 0 h 5078246"/>
              <a:gd name="connsiteX2-45" fmla="*/ 3757338 w 3757338"/>
              <a:gd name="connsiteY2-46" fmla="*/ 4449596 h 5078246"/>
              <a:gd name="connsiteX3-47" fmla="*/ 49792 w 3757338"/>
              <a:gd name="connsiteY3-48" fmla="*/ 5078246 h 5078246"/>
            </a:gdLst>
            <a:ahLst/>
            <a:cxnLst>
              <a:cxn ang="0">
                <a:pos x="connsiteX0-1" y="connsiteY0-2"/>
              </a:cxn>
              <a:cxn ang="0">
                <a:pos x="connsiteX1-3" y="connsiteY1-4"/>
              </a:cxn>
              <a:cxn ang="0">
                <a:pos x="connsiteX2-5" y="connsiteY2-6"/>
              </a:cxn>
              <a:cxn ang="0">
                <a:pos x="connsiteX3-7" y="connsiteY3-8"/>
              </a:cxn>
            </a:cxnLst>
            <a:rect l="l" t="t" r="r" b="b"/>
            <a:pathLst>
              <a:path w="3757338" h="5078246">
                <a:moveTo>
                  <a:pt x="49792" y="5078246"/>
                </a:moveTo>
                <a:lnTo>
                  <a:pt x="0" y="0"/>
                </a:lnTo>
                <a:lnTo>
                  <a:pt x="3757338" y="4449596"/>
                </a:lnTo>
                <a:lnTo>
                  <a:pt x="49792" y="5078246"/>
                </a:lnTo>
                <a:close/>
              </a:path>
            </a:pathLst>
          </a:custGeom>
          <a:gradFill flip="none" rotWithShape="1">
            <a:gsLst>
              <a:gs pos="75000">
                <a:schemeClr val="accent4">
                  <a:lumMod val="60000"/>
                  <a:lumOff val="40000"/>
                  <a:alpha val="50000"/>
                </a:schemeClr>
              </a:gs>
              <a:gs pos="100000">
                <a:schemeClr val="accent4">
                  <a:lumMod val="60000"/>
                  <a:lumOff val="40000"/>
                </a:schemeClr>
              </a:gs>
              <a:gs pos="14000">
                <a:schemeClr val="accent4">
                  <a:lumMod val="60000"/>
                  <a:lumOff val="40000"/>
                  <a:alpha val="0"/>
                </a:schemeClr>
              </a:gs>
            </a:gsLst>
            <a:lin ang="162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cxnSp>
        <p:nvCxnSpPr>
          <p:cNvPr id="12" name="直接连接符 11"/>
          <p:cNvCxnSpPr/>
          <p:nvPr>
            <p:custDataLst>
              <p:tags r:id="rId5"/>
            </p:custDataLst>
          </p:nvPr>
        </p:nvCxnSpPr>
        <p:spPr>
          <a:xfrm>
            <a:off x="1057020" y="1720555"/>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057020" y="1764780"/>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057020" y="1809005"/>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图形 41"/>
          <p:cNvSpPr/>
          <p:nvPr userDrawn="1">
            <p:custDataLst>
              <p:tags r:id="rId8"/>
            </p:custDataLst>
          </p:nvPr>
        </p:nvSpPr>
        <p:spPr>
          <a:xfrm>
            <a:off x="3810567" y="4989545"/>
            <a:ext cx="3873785" cy="623156"/>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7" name="任意多边形: 形状 16"/>
          <p:cNvSpPr/>
          <p:nvPr userDrawn="1">
            <p:custDataLst>
              <p:tags r:id="rId9"/>
            </p:custDataLst>
          </p:nvPr>
        </p:nvSpPr>
        <p:spPr>
          <a:xfrm>
            <a:off x="0" y="5525856"/>
            <a:ext cx="1948713" cy="474893"/>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9" name="任意多边形: 形状 18"/>
          <p:cNvSpPr/>
          <p:nvPr userDrawn="1">
            <p:custDataLst>
              <p:tags r:id="rId10"/>
            </p:custDataLst>
          </p:nvPr>
        </p:nvSpPr>
        <p:spPr>
          <a:xfrm>
            <a:off x="974357" y="4774086"/>
            <a:ext cx="3323297" cy="454155"/>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lumMod val="40000"/>
                  <a:lumOff val="60000"/>
                  <a:alpha val="2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21" name="图形 33"/>
          <p:cNvSpPr/>
          <p:nvPr userDrawn="1">
            <p:custDataLst>
              <p:tags r:id="rId11"/>
            </p:custDataLst>
          </p:nvPr>
        </p:nvSpPr>
        <p:spPr>
          <a:xfrm>
            <a:off x="5704115" y="5448957"/>
            <a:ext cx="2342430" cy="551793"/>
          </a:xfrm>
          <a:custGeom>
            <a:avLst/>
            <a:gdLst>
              <a:gd name="connsiteX0" fmla="*/ 0 w 2821305"/>
              <a:gd name="connsiteY0" fmla="*/ 725648 h 725647"/>
              <a:gd name="connsiteX1" fmla="*/ 730377 w 2821305"/>
              <a:gd name="connsiteY1" fmla="*/ 400846 h 725647"/>
              <a:gd name="connsiteX2" fmla="*/ 1314641 w 2821305"/>
              <a:gd name="connsiteY2" fmla="*/ 563152 h 725647"/>
              <a:gd name="connsiteX3" fmla="*/ 2029397 w 2821305"/>
              <a:gd name="connsiteY3" fmla="*/ 33 h 725647"/>
              <a:gd name="connsiteX4" fmla="*/ 2821305 w 2821305"/>
              <a:gd name="connsiteY4" fmla="*/ 725648 h 725647"/>
              <a:gd name="connsiteX5" fmla="*/ 0 w 2821305"/>
              <a:gd name="connsiteY5" fmla="*/ 725648 h 725647"/>
              <a:gd name="connsiteX0-1" fmla="*/ 0 w 2821305"/>
              <a:gd name="connsiteY0-2" fmla="*/ 725648 h 725648"/>
              <a:gd name="connsiteX1-3" fmla="*/ 730377 w 2821305"/>
              <a:gd name="connsiteY1-4" fmla="*/ 400846 h 725648"/>
              <a:gd name="connsiteX2-5" fmla="*/ 1314641 w 2821305"/>
              <a:gd name="connsiteY2-6" fmla="*/ 563152 h 725648"/>
              <a:gd name="connsiteX3-7" fmla="*/ 2029397 w 2821305"/>
              <a:gd name="connsiteY3-8" fmla="*/ 33 h 725648"/>
              <a:gd name="connsiteX4-9" fmla="*/ 2821305 w 2821305"/>
              <a:gd name="connsiteY4-10" fmla="*/ 725648 h 725648"/>
              <a:gd name="connsiteX5-11" fmla="*/ 0 w 2821305"/>
              <a:gd name="connsiteY5-12" fmla="*/ 725648 h 725648"/>
              <a:gd name="connsiteX0-13" fmla="*/ 0 w 2821305"/>
              <a:gd name="connsiteY0-14" fmla="*/ 725648 h 725648"/>
              <a:gd name="connsiteX1-15" fmla="*/ 730377 w 2821305"/>
              <a:gd name="connsiteY1-16" fmla="*/ 400846 h 725648"/>
              <a:gd name="connsiteX2-17" fmla="*/ 1314641 w 2821305"/>
              <a:gd name="connsiteY2-18" fmla="*/ 563152 h 725648"/>
              <a:gd name="connsiteX3-19" fmla="*/ 2029397 w 2821305"/>
              <a:gd name="connsiteY3-20" fmla="*/ 33 h 725648"/>
              <a:gd name="connsiteX4-21" fmla="*/ 2821305 w 2821305"/>
              <a:gd name="connsiteY4-22" fmla="*/ 725648 h 725648"/>
              <a:gd name="connsiteX5-23" fmla="*/ 0 w 2821305"/>
              <a:gd name="connsiteY5-24" fmla="*/ 725648 h 725648"/>
              <a:gd name="connsiteX0-25" fmla="*/ 0 w 2821305"/>
              <a:gd name="connsiteY0-26" fmla="*/ 725648 h 725648"/>
              <a:gd name="connsiteX1-27" fmla="*/ 730377 w 2821305"/>
              <a:gd name="connsiteY1-28" fmla="*/ 400846 h 725648"/>
              <a:gd name="connsiteX2-29" fmla="*/ 1314641 w 2821305"/>
              <a:gd name="connsiteY2-30" fmla="*/ 563152 h 725648"/>
              <a:gd name="connsiteX3-31" fmla="*/ 2029397 w 2821305"/>
              <a:gd name="connsiteY3-32" fmla="*/ 33 h 725648"/>
              <a:gd name="connsiteX4-33" fmla="*/ 2821305 w 2821305"/>
              <a:gd name="connsiteY4-34" fmla="*/ 725648 h 725648"/>
              <a:gd name="connsiteX5-35" fmla="*/ 0 w 2821305"/>
              <a:gd name="connsiteY5-36" fmla="*/ 725648 h 725648"/>
              <a:gd name="connsiteX0-37" fmla="*/ 0 w 2821305"/>
              <a:gd name="connsiteY0-38" fmla="*/ 725615 h 725615"/>
              <a:gd name="connsiteX1-39" fmla="*/ 730377 w 2821305"/>
              <a:gd name="connsiteY1-40" fmla="*/ 400813 h 725615"/>
              <a:gd name="connsiteX2-41" fmla="*/ 1314641 w 2821305"/>
              <a:gd name="connsiteY2-42" fmla="*/ 563119 h 725615"/>
              <a:gd name="connsiteX3-43" fmla="*/ 2029397 w 2821305"/>
              <a:gd name="connsiteY3-44" fmla="*/ 0 h 725615"/>
              <a:gd name="connsiteX4-45" fmla="*/ 2821305 w 2821305"/>
              <a:gd name="connsiteY4-46" fmla="*/ 725615 h 725615"/>
              <a:gd name="connsiteX5-47" fmla="*/ 0 w 2821305"/>
              <a:gd name="connsiteY5-48" fmla="*/ 725615 h 7256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1305" h="725615">
                <a:moveTo>
                  <a:pt x="0" y="725615"/>
                </a:moveTo>
                <a:cubicBezTo>
                  <a:pt x="0" y="725615"/>
                  <a:pt x="494030" y="402305"/>
                  <a:pt x="730377" y="400813"/>
                </a:cubicBezTo>
                <a:cubicBezTo>
                  <a:pt x="966724" y="399321"/>
                  <a:pt x="1179068" y="626365"/>
                  <a:pt x="1314641" y="563119"/>
                </a:cubicBezTo>
                <a:cubicBezTo>
                  <a:pt x="1450214" y="499873"/>
                  <a:pt x="1599128" y="2200"/>
                  <a:pt x="2029397" y="0"/>
                </a:cubicBezTo>
                <a:cubicBezTo>
                  <a:pt x="2428717" y="0"/>
                  <a:pt x="2821305" y="725615"/>
                  <a:pt x="2821305" y="725615"/>
                </a:cubicBezTo>
                <a:lnTo>
                  <a:pt x="0" y="725615"/>
                </a:lnTo>
                <a:close/>
              </a:path>
            </a:pathLst>
          </a:custGeom>
          <a:gradFill>
            <a:gsLst>
              <a:gs pos="4000">
                <a:schemeClr val="accent1"/>
              </a:gs>
              <a:gs pos="65000">
                <a:schemeClr val="accent1">
                  <a:lumMod val="75000"/>
                </a:schemeClr>
              </a:gs>
            </a:gsLst>
            <a:lin ang="5400000" scaled="1"/>
          </a:gradFill>
          <a:ln w="7439" cap="flat">
            <a:noFill/>
            <a:prstDash val="solid"/>
            <a:miter/>
          </a:ln>
        </p:spPr>
        <p:txBody>
          <a:bodyPr rtlCol="0" anchor="ctr"/>
          <a:lstStyle/>
          <a:p>
            <a:endParaRPr lang="zh-CN" altLang="en-US" sz="1350" dirty="0"/>
          </a:p>
        </p:txBody>
      </p:sp>
      <p:pic>
        <p:nvPicPr>
          <p:cNvPr id="22" name="图形 21"/>
          <p:cNvPicPr>
            <a:picLocks noChangeAspect="1"/>
          </p:cNvPicPr>
          <p:nvPr userDrawn="1">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6127880" y="3516509"/>
            <a:ext cx="546078" cy="235083"/>
          </a:xfrm>
          <a:prstGeom prst="rect">
            <a:avLst/>
          </a:prstGeom>
        </p:spPr>
      </p:pic>
      <p:sp>
        <p:nvSpPr>
          <p:cNvPr id="23" name="任意多边形: 形状 22"/>
          <p:cNvSpPr/>
          <p:nvPr userDrawn="1">
            <p:custDataLst>
              <p:tags r:id="rId15"/>
            </p:custDataLst>
          </p:nvPr>
        </p:nvSpPr>
        <p:spPr>
          <a:xfrm>
            <a:off x="6649708" y="3203216"/>
            <a:ext cx="256971" cy="128800"/>
          </a:xfrm>
          <a:custGeom>
            <a:avLst/>
            <a:gdLst>
              <a:gd name="connsiteX0" fmla="*/ 426867 w 431758"/>
              <a:gd name="connsiteY0" fmla="*/ 116054 h 216407"/>
              <a:gd name="connsiteX1" fmla="*/ 412693 w 431758"/>
              <a:gd name="connsiteY1" fmla="*/ 105839 h 216407"/>
              <a:gd name="connsiteX2" fmla="*/ 343983 w 431758"/>
              <a:gd name="connsiteY2" fmla="*/ 36464 h 216407"/>
              <a:gd name="connsiteX3" fmla="*/ 287650 w 431758"/>
              <a:gd name="connsiteY3" fmla="*/ 27147 h 216407"/>
              <a:gd name="connsiteX4" fmla="*/ 249852 w 431758"/>
              <a:gd name="connsiteY4" fmla="*/ 39458 h 216407"/>
              <a:gd name="connsiteX5" fmla="*/ 225196 w 431758"/>
              <a:gd name="connsiteY5" fmla="*/ 71700 h 216407"/>
              <a:gd name="connsiteX6" fmla="*/ 170128 w 431758"/>
              <a:gd name="connsiteY6" fmla="*/ 95890 h 216407"/>
              <a:gd name="connsiteX7" fmla="*/ 146537 w 431758"/>
              <a:gd name="connsiteY7" fmla="*/ 85609 h 216407"/>
              <a:gd name="connsiteX8" fmla="*/ 131165 w 431758"/>
              <a:gd name="connsiteY8" fmla="*/ 69704 h 216407"/>
              <a:gd name="connsiteX9" fmla="*/ 88974 w 431758"/>
              <a:gd name="connsiteY9" fmla="*/ 78022 h 216407"/>
              <a:gd name="connsiteX10" fmla="*/ 42457 w 431758"/>
              <a:gd name="connsiteY10" fmla="*/ 123541 h 216407"/>
              <a:gd name="connsiteX11" fmla="*/ 15705 w 431758"/>
              <a:gd name="connsiteY11" fmla="*/ 196676 h 216407"/>
              <a:gd name="connsiteX12" fmla="*/ 4958 w 431758"/>
              <a:gd name="connsiteY12" fmla="*/ 216407 h 216407"/>
              <a:gd name="connsiteX13" fmla="*/ 0 w 431758"/>
              <a:gd name="connsiteY13" fmla="*/ 214610 h 216407"/>
              <a:gd name="connsiteX14" fmla="*/ 17635 w 431758"/>
              <a:gd name="connsiteY14" fmla="*/ 156215 h 216407"/>
              <a:gd name="connsiteX15" fmla="*/ 52140 w 431758"/>
              <a:gd name="connsiteY15" fmla="*/ 80884 h 216407"/>
              <a:gd name="connsiteX16" fmla="*/ 98490 w 431758"/>
              <a:gd name="connsiteY16" fmla="*/ 51304 h 216407"/>
              <a:gd name="connsiteX17" fmla="*/ 182506 w 431758"/>
              <a:gd name="connsiteY17" fmla="*/ 38593 h 216407"/>
              <a:gd name="connsiteX18" fmla="*/ 276570 w 431758"/>
              <a:gd name="connsiteY18" fmla="*/ 5685 h 216407"/>
              <a:gd name="connsiteX19" fmla="*/ 333302 w 431758"/>
              <a:gd name="connsiteY19" fmla="*/ 9678 h 216407"/>
              <a:gd name="connsiteX20" fmla="*/ 422608 w 431758"/>
              <a:gd name="connsiteY20" fmla="*/ 92729 h 216407"/>
              <a:gd name="connsiteX21" fmla="*/ 431758 w 431758"/>
              <a:gd name="connsiteY21" fmla="*/ 112494 h 216407"/>
              <a:gd name="connsiteX22" fmla="*/ 426834 w 431758"/>
              <a:gd name="connsiteY22" fmla="*/ 116021 h 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758" h="216407">
                <a:moveTo>
                  <a:pt x="426867" y="116054"/>
                </a:moveTo>
                <a:cubicBezTo>
                  <a:pt x="422109" y="112693"/>
                  <a:pt x="416785" y="109898"/>
                  <a:pt x="412693" y="105839"/>
                </a:cubicBezTo>
                <a:cubicBezTo>
                  <a:pt x="389667" y="82847"/>
                  <a:pt x="367141" y="59356"/>
                  <a:pt x="343983" y="36464"/>
                </a:cubicBezTo>
                <a:cubicBezTo>
                  <a:pt x="327679" y="20359"/>
                  <a:pt x="307282" y="22988"/>
                  <a:pt x="287650" y="27147"/>
                </a:cubicBezTo>
                <a:cubicBezTo>
                  <a:pt x="274774" y="29875"/>
                  <a:pt x="262529" y="35598"/>
                  <a:pt x="249852" y="39458"/>
                </a:cubicBezTo>
                <a:cubicBezTo>
                  <a:pt x="233780" y="44349"/>
                  <a:pt x="223965" y="51071"/>
                  <a:pt x="225196" y="71700"/>
                </a:cubicBezTo>
                <a:cubicBezTo>
                  <a:pt x="226593" y="94959"/>
                  <a:pt x="192455" y="108534"/>
                  <a:pt x="170128" y="95890"/>
                </a:cubicBezTo>
                <a:cubicBezTo>
                  <a:pt x="162775" y="91731"/>
                  <a:pt x="154589" y="89069"/>
                  <a:pt x="146537" y="85609"/>
                </a:cubicBezTo>
                <a:cubicBezTo>
                  <a:pt x="151328" y="70469"/>
                  <a:pt x="148533" y="66876"/>
                  <a:pt x="131165" y="69704"/>
                </a:cubicBezTo>
                <a:cubicBezTo>
                  <a:pt x="117023" y="72000"/>
                  <a:pt x="102749" y="74196"/>
                  <a:pt x="88974" y="78022"/>
                </a:cubicBezTo>
                <a:cubicBezTo>
                  <a:pt x="65449" y="84577"/>
                  <a:pt x="50410" y="100316"/>
                  <a:pt x="42457" y="123541"/>
                </a:cubicBezTo>
                <a:cubicBezTo>
                  <a:pt x="34072" y="148096"/>
                  <a:pt x="24988" y="172453"/>
                  <a:pt x="15705" y="196676"/>
                </a:cubicBezTo>
                <a:cubicBezTo>
                  <a:pt x="13043" y="203597"/>
                  <a:pt x="8585" y="209852"/>
                  <a:pt x="4958" y="216407"/>
                </a:cubicBezTo>
                <a:cubicBezTo>
                  <a:pt x="3294" y="215808"/>
                  <a:pt x="1664" y="215209"/>
                  <a:pt x="0" y="214610"/>
                </a:cubicBezTo>
                <a:cubicBezTo>
                  <a:pt x="5756" y="195112"/>
                  <a:pt x="10148" y="175015"/>
                  <a:pt x="17635" y="156215"/>
                </a:cubicBezTo>
                <a:cubicBezTo>
                  <a:pt x="27850" y="130595"/>
                  <a:pt x="40161" y="105772"/>
                  <a:pt x="52140" y="80884"/>
                </a:cubicBezTo>
                <a:cubicBezTo>
                  <a:pt x="61357" y="61718"/>
                  <a:pt x="77295" y="52135"/>
                  <a:pt x="98490" y="51304"/>
                </a:cubicBezTo>
                <a:cubicBezTo>
                  <a:pt x="127072" y="50172"/>
                  <a:pt x="154889" y="42486"/>
                  <a:pt x="182506" y="38593"/>
                </a:cubicBezTo>
                <a:cubicBezTo>
                  <a:pt x="217476" y="33669"/>
                  <a:pt x="246258" y="19195"/>
                  <a:pt x="276570" y="5685"/>
                </a:cubicBezTo>
                <a:cubicBezTo>
                  <a:pt x="296601" y="-3265"/>
                  <a:pt x="314735" y="-1435"/>
                  <a:pt x="333302" y="9678"/>
                </a:cubicBezTo>
                <a:cubicBezTo>
                  <a:pt x="369071" y="31040"/>
                  <a:pt x="398551" y="58990"/>
                  <a:pt x="422608" y="92729"/>
                </a:cubicBezTo>
                <a:cubicBezTo>
                  <a:pt x="426734" y="98552"/>
                  <a:pt x="428764" y="105872"/>
                  <a:pt x="431758" y="112494"/>
                </a:cubicBezTo>
                <a:cubicBezTo>
                  <a:pt x="430128" y="113658"/>
                  <a:pt x="428464" y="114856"/>
                  <a:pt x="426834" y="116021"/>
                </a:cubicBezTo>
                <a:close/>
              </a:path>
            </a:pathLst>
          </a:custGeom>
          <a:solidFill>
            <a:schemeClr val="accent1"/>
          </a:solidFill>
          <a:ln w="3302" cap="flat">
            <a:noFill/>
            <a:prstDash val="solid"/>
            <a:miter/>
          </a:ln>
        </p:spPr>
        <p:txBody>
          <a:bodyPr rtlCol="0" anchor="ctr"/>
          <a:lstStyle/>
          <a:p>
            <a:endParaRPr lang="zh-CN" altLang="en-US" sz="1350"/>
          </a:p>
        </p:txBody>
      </p:sp>
      <p:sp>
        <p:nvSpPr>
          <p:cNvPr id="26" name="任意多边形: 形状 25"/>
          <p:cNvSpPr/>
          <p:nvPr>
            <p:custDataLst>
              <p:tags r:id="rId16"/>
            </p:custDataLst>
          </p:nvPr>
        </p:nvSpPr>
        <p:spPr>
          <a:xfrm>
            <a:off x="8439143" y="2571290"/>
            <a:ext cx="280721" cy="165005"/>
          </a:xfrm>
          <a:custGeom>
            <a:avLst/>
            <a:gdLst>
              <a:gd name="connsiteX0" fmla="*/ 374295 w 374294"/>
              <a:gd name="connsiteY0" fmla="*/ 2695 h 220006"/>
              <a:gd name="connsiteX1" fmla="*/ 351136 w 374294"/>
              <a:gd name="connsiteY1" fmla="*/ 50077 h 220006"/>
              <a:gd name="connsiteX2" fmla="*/ 269982 w 374294"/>
              <a:gd name="connsiteY2" fmla="*/ 142245 h 220006"/>
              <a:gd name="connsiteX3" fmla="*/ 261464 w 374294"/>
              <a:gd name="connsiteY3" fmla="*/ 150197 h 220006"/>
              <a:gd name="connsiteX4" fmla="*/ 248920 w 374294"/>
              <a:gd name="connsiteY4" fmla="*/ 211421 h 220006"/>
              <a:gd name="connsiteX5" fmla="*/ 183504 w 374294"/>
              <a:gd name="connsiteY5" fmla="*/ 194917 h 220006"/>
              <a:gd name="connsiteX6" fmla="*/ 157284 w 374294"/>
              <a:gd name="connsiteY6" fmla="*/ 176683 h 220006"/>
              <a:gd name="connsiteX7" fmla="*/ 68910 w 374294"/>
              <a:gd name="connsiteY7" fmla="*/ 153957 h 220006"/>
              <a:gd name="connsiteX8" fmla="*/ 0 w 374294"/>
              <a:gd name="connsiteY8" fmla="*/ 123079 h 220006"/>
              <a:gd name="connsiteX9" fmla="*/ 156652 w 374294"/>
              <a:gd name="connsiteY9" fmla="*/ 165836 h 220006"/>
              <a:gd name="connsiteX10" fmla="*/ 184169 w 374294"/>
              <a:gd name="connsiteY10" fmla="*/ 177348 h 220006"/>
              <a:gd name="connsiteX11" fmla="*/ 229455 w 374294"/>
              <a:gd name="connsiteY11" fmla="*/ 164771 h 220006"/>
              <a:gd name="connsiteX12" fmla="*/ 294438 w 374294"/>
              <a:gd name="connsiteY12" fmla="*/ 89772 h 220006"/>
              <a:gd name="connsiteX13" fmla="*/ 360553 w 374294"/>
              <a:gd name="connsiteY13" fmla="*/ 11479 h 220006"/>
              <a:gd name="connsiteX14" fmla="*/ 368938 w 374294"/>
              <a:gd name="connsiteY14" fmla="*/ 0 h 220006"/>
              <a:gd name="connsiteX15" fmla="*/ 374262 w 374294"/>
              <a:gd name="connsiteY15" fmla="*/ 2662 h 2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294" h="220006">
                <a:moveTo>
                  <a:pt x="374295" y="2695"/>
                </a:moveTo>
                <a:cubicBezTo>
                  <a:pt x="366742" y="18633"/>
                  <a:pt x="361851" y="36701"/>
                  <a:pt x="351136" y="50077"/>
                </a:cubicBezTo>
                <a:cubicBezTo>
                  <a:pt x="325549" y="81986"/>
                  <a:pt x="297266" y="111700"/>
                  <a:pt x="269982" y="142245"/>
                </a:cubicBezTo>
                <a:cubicBezTo>
                  <a:pt x="267420" y="145139"/>
                  <a:pt x="264126" y="147369"/>
                  <a:pt x="261464" y="150197"/>
                </a:cubicBezTo>
                <a:cubicBezTo>
                  <a:pt x="244495" y="168065"/>
                  <a:pt x="231385" y="186865"/>
                  <a:pt x="248920" y="211421"/>
                </a:cubicBezTo>
                <a:cubicBezTo>
                  <a:pt x="221702" y="226826"/>
                  <a:pt x="191357" y="221602"/>
                  <a:pt x="183504" y="194917"/>
                </a:cubicBezTo>
                <a:cubicBezTo>
                  <a:pt x="178147" y="176783"/>
                  <a:pt x="166268" y="179445"/>
                  <a:pt x="157284" y="176683"/>
                </a:cubicBezTo>
                <a:cubicBezTo>
                  <a:pt x="128270" y="167699"/>
                  <a:pt x="97924" y="162941"/>
                  <a:pt x="68910" y="153957"/>
                </a:cubicBezTo>
                <a:cubicBezTo>
                  <a:pt x="44986" y="146570"/>
                  <a:pt x="22227" y="135457"/>
                  <a:pt x="0" y="123079"/>
                </a:cubicBezTo>
                <a:cubicBezTo>
                  <a:pt x="49445" y="147868"/>
                  <a:pt x="104413" y="151961"/>
                  <a:pt x="156652" y="165836"/>
                </a:cubicBezTo>
                <a:cubicBezTo>
                  <a:pt x="166168" y="168364"/>
                  <a:pt x="175119" y="173222"/>
                  <a:pt x="184169" y="177348"/>
                </a:cubicBezTo>
                <a:cubicBezTo>
                  <a:pt x="203568" y="186199"/>
                  <a:pt x="216212" y="181441"/>
                  <a:pt x="229455" y="164771"/>
                </a:cubicBezTo>
                <a:cubicBezTo>
                  <a:pt x="250018" y="138851"/>
                  <a:pt x="270581" y="112465"/>
                  <a:pt x="294438" y="89772"/>
                </a:cubicBezTo>
                <a:cubicBezTo>
                  <a:pt x="319527" y="65915"/>
                  <a:pt x="343118" y="41492"/>
                  <a:pt x="360553" y="11479"/>
                </a:cubicBezTo>
                <a:cubicBezTo>
                  <a:pt x="362915" y="7420"/>
                  <a:pt x="366143" y="3826"/>
                  <a:pt x="368938" y="0"/>
                </a:cubicBezTo>
                <a:cubicBezTo>
                  <a:pt x="370701" y="898"/>
                  <a:pt x="372498" y="1797"/>
                  <a:pt x="374262" y="2662"/>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7" name="任意多边形: 形状 26"/>
          <p:cNvSpPr/>
          <p:nvPr>
            <p:custDataLst>
              <p:tags r:id="rId17"/>
            </p:custDataLst>
          </p:nvPr>
        </p:nvSpPr>
        <p:spPr>
          <a:xfrm>
            <a:off x="8216816" y="2586790"/>
            <a:ext cx="101243" cy="29669"/>
          </a:xfrm>
          <a:custGeom>
            <a:avLst/>
            <a:gdLst>
              <a:gd name="connsiteX0" fmla="*/ 33 w 134991"/>
              <a:gd name="connsiteY0" fmla="*/ 39526 h 39559"/>
              <a:gd name="connsiteX1" fmla="*/ 22460 w 134991"/>
              <a:gd name="connsiteY1" fmla="*/ 17066 h 39559"/>
              <a:gd name="connsiteX2" fmla="*/ 81287 w 134991"/>
              <a:gd name="connsiteY2" fmla="*/ 1827 h 39559"/>
              <a:gd name="connsiteX3" fmla="*/ 111533 w 134991"/>
              <a:gd name="connsiteY3" fmla="*/ 8881 h 39559"/>
              <a:gd name="connsiteX4" fmla="*/ 134991 w 134991"/>
              <a:gd name="connsiteY4" fmla="*/ 32206 h 39559"/>
              <a:gd name="connsiteX5" fmla="*/ 131198 w 134991"/>
              <a:gd name="connsiteY5" fmla="*/ 36099 h 39559"/>
              <a:gd name="connsiteX6" fmla="*/ 110202 w 134991"/>
              <a:gd name="connsiteY6" fmla="*/ 16600 h 39559"/>
              <a:gd name="connsiteX7" fmla="*/ 64750 w 134991"/>
              <a:gd name="connsiteY7" fmla="*/ 23621 h 39559"/>
              <a:gd name="connsiteX8" fmla="*/ 45352 w 134991"/>
              <a:gd name="connsiteY8" fmla="*/ 31707 h 39559"/>
              <a:gd name="connsiteX9" fmla="*/ 0 w 134991"/>
              <a:gd name="connsiteY9" fmla="*/ 39559 h 3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91" h="39559">
                <a:moveTo>
                  <a:pt x="33" y="39526"/>
                </a:moveTo>
                <a:cubicBezTo>
                  <a:pt x="2862" y="25285"/>
                  <a:pt x="10049" y="19529"/>
                  <a:pt x="22460" y="17066"/>
                </a:cubicBezTo>
                <a:cubicBezTo>
                  <a:pt x="42324" y="13140"/>
                  <a:pt x="62222" y="8548"/>
                  <a:pt x="81287" y="1827"/>
                </a:cubicBezTo>
                <a:cubicBezTo>
                  <a:pt x="94065" y="-2698"/>
                  <a:pt x="102982" y="1760"/>
                  <a:pt x="111533" y="8881"/>
                </a:cubicBezTo>
                <a:cubicBezTo>
                  <a:pt x="119951" y="15935"/>
                  <a:pt x="127238" y="24386"/>
                  <a:pt x="134991" y="32206"/>
                </a:cubicBezTo>
                <a:cubicBezTo>
                  <a:pt x="133727" y="33503"/>
                  <a:pt x="132462" y="34801"/>
                  <a:pt x="131198" y="36099"/>
                </a:cubicBezTo>
                <a:cubicBezTo>
                  <a:pt x="124177" y="29610"/>
                  <a:pt x="117090" y="23222"/>
                  <a:pt x="110202" y="16600"/>
                </a:cubicBezTo>
                <a:cubicBezTo>
                  <a:pt x="96427" y="3358"/>
                  <a:pt x="73501" y="6685"/>
                  <a:pt x="64750" y="23621"/>
                </a:cubicBezTo>
                <a:cubicBezTo>
                  <a:pt x="60358" y="32139"/>
                  <a:pt x="54103" y="38528"/>
                  <a:pt x="45352" y="31707"/>
                </a:cubicBezTo>
                <a:cubicBezTo>
                  <a:pt x="27750" y="17998"/>
                  <a:pt x="14308" y="25351"/>
                  <a:pt x="0" y="39559"/>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8" name="任意多边形: 形状 27"/>
          <p:cNvSpPr/>
          <p:nvPr>
            <p:custDataLst>
              <p:tags r:id="rId18"/>
            </p:custDataLst>
          </p:nvPr>
        </p:nvSpPr>
        <p:spPr>
          <a:xfrm>
            <a:off x="8389108" y="2461812"/>
            <a:ext cx="37632" cy="16220"/>
          </a:xfrm>
          <a:custGeom>
            <a:avLst/>
            <a:gdLst>
              <a:gd name="connsiteX0" fmla="*/ 0 w 50176"/>
              <a:gd name="connsiteY0" fmla="*/ 3760 h 21627"/>
              <a:gd name="connsiteX1" fmla="*/ 50177 w 50176"/>
              <a:gd name="connsiteY1" fmla="*/ 0 h 21627"/>
              <a:gd name="connsiteX2" fmla="*/ 37965 w 50176"/>
              <a:gd name="connsiteY2" fmla="*/ 21628 h 21627"/>
              <a:gd name="connsiteX3" fmla="*/ 0 w 50176"/>
              <a:gd name="connsiteY3" fmla="*/ 3760 h 21627"/>
            </a:gdLst>
            <a:ahLst/>
            <a:cxnLst>
              <a:cxn ang="0">
                <a:pos x="connsiteX0" y="connsiteY0"/>
              </a:cxn>
              <a:cxn ang="0">
                <a:pos x="connsiteX1" y="connsiteY1"/>
              </a:cxn>
              <a:cxn ang="0">
                <a:pos x="connsiteX2" y="connsiteY2"/>
              </a:cxn>
              <a:cxn ang="0">
                <a:pos x="connsiteX3" y="connsiteY3"/>
              </a:cxn>
            </a:cxnLst>
            <a:rect l="l" t="t" r="r" b="b"/>
            <a:pathLst>
              <a:path w="50176" h="21627">
                <a:moveTo>
                  <a:pt x="0" y="3760"/>
                </a:moveTo>
                <a:cubicBezTo>
                  <a:pt x="15705" y="-5357"/>
                  <a:pt x="34871" y="21162"/>
                  <a:pt x="50177" y="0"/>
                </a:cubicBezTo>
                <a:cubicBezTo>
                  <a:pt x="46051" y="7320"/>
                  <a:pt x="41891" y="14640"/>
                  <a:pt x="37965" y="21628"/>
                </a:cubicBezTo>
                <a:cubicBezTo>
                  <a:pt x="24922" y="15472"/>
                  <a:pt x="12910" y="9849"/>
                  <a:pt x="0" y="3760"/>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1" name="图形 28"/>
          <p:cNvSpPr/>
          <p:nvPr>
            <p:custDataLst>
              <p:tags r:id="rId19"/>
            </p:custDataLst>
          </p:nvPr>
        </p:nvSpPr>
        <p:spPr>
          <a:xfrm>
            <a:off x="7422965" y="1801241"/>
            <a:ext cx="543263" cy="863093"/>
          </a:xfrm>
          <a:custGeom>
            <a:avLst/>
            <a:gdLst>
              <a:gd name="connsiteX0" fmla="*/ 720509 w 724350"/>
              <a:gd name="connsiteY0" fmla="*/ 718687 h 1150790"/>
              <a:gd name="connsiteX1" fmla="*/ 646185 w 724350"/>
              <a:gd name="connsiteY1" fmla="*/ 652378 h 1150790"/>
              <a:gd name="connsiteX2" fmla="*/ 560348 w 724350"/>
              <a:gd name="connsiteY2" fmla="*/ 532512 h 1150790"/>
              <a:gd name="connsiteX3" fmla="*/ 495204 w 724350"/>
              <a:gd name="connsiteY3" fmla="*/ 400112 h 1150790"/>
              <a:gd name="connsiteX4" fmla="*/ 432684 w 724350"/>
              <a:gd name="connsiteY4" fmla="*/ 230187 h 1150790"/>
              <a:gd name="connsiteX5" fmla="*/ 403829 w 724350"/>
              <a:gd name="connsiteY5" fmla="*/ 136771 h 1150790"/>
              <a:gd name="connsiteX6" fmla="*/ 384592 w 724350"/>
              <a:gd name="connsiteY6" fmla="*/ 71337 h 1150790"/>
              <a:gd name="connsiteX7" fmla="*/ 384519 w 724350"/>
              <a:gd name="connsiteY7" fmla="*/ 64997 h 1150790"/>
              <a:gd name="connsiteX8" fmla="*/ 398583 w 724350"/>
              <a:gd name="connsiteY8" fmla="*/ 36433 h 1150790"/>
              <a:gd name="connsiteX9" fmla="*/ 362149 w 724350"/>
              <a:gd name="connsiteY9" fmla="*/ 0 h 1150790"/>
              <a:gd name="connsiteX10" fmla="*/ 325716 w 724350"/>
              <a:gd name="connsiteY10" fmla="*/ 36433 h 1150790"/>
              <a:gd name="connsiteX11" fmla="*/ 337666 w 724350"/>
              <a:gd name="connsiteY11" fmla="*/ 63249 h 1150790"/>
              <a:gd name="connsiteX12" fmla="*/ 339269 w 724350"/>
              <a:gd name="connsiteY12" fmla="*/ 68786 h 1150790"/>
              <a:gd name="connsiteX13" fmla="*/ 326007 w 724350"/>
              <a:gd name="connsiteY13" fmla="*/ 118846 h 1150790"/>
              <a:gd name="connsiteX14" fmla="*/ 308592 w 724350"/>
              <a:gd name="connsiteY14" fmla="*/ 173715 h 1150790"/>
              <a:gd name="connsiteX15" fmla="*/ 292051 w 724350"/>
              <a:gd name="connsiteY15" fmla="*/ 226325 h 1150790"/>
              <a:gd name="connsiteX16" fmla="*/ 246145 w 724350"/>
              <a:gd name="connsiteY16" fmla="*/ 354133 h 1150790"/>
              <a:gd name="connsiteX17" fmla="*/ 198344 w 724350"/>
              <a:gd name="connsiteY17" fmla="*/ 465693 h 1150790"/>
              <a:gd name="connsiteX18" fmla="*/ 119793 w 724350"/>
              <a:gd name="connsiteY18" fmla="*/ 599768 h 1150790"/>
              <a:gd name="connsiteX19" fmla="*/ 12533 w 724350"/>
              <a:gd name="connsiteY19" fmla="*/ 711692 h 1150790"/>
              <a:gd name="connsiteX20" fmla="*/ 5538 w 724350"/>
              <a:gd name="connsiteY20" fmla="*/ 741130 h 1150790"/>
              <a:gd name="connsiteX21" fmla="*/ 43137 w 724350"/>
              <a:gd name="connsiteY21" fmla="*/ 831412 h 1150790"/>
              <a:gd name="connsiteX22" fmla="*/ 81465 w 724350"/>
              <a:gd name="connsiteY22" fmla="*/ 941004 h 1150790"/>
              <a:gd name="connsiteX23" fmla="*/ 114328 w 724350"/>
              <a:gd name="connsiteY23" fmla="*/ 1053729 h 1150790"/>
              <a:gd name="connsiteX24" fmla="*/ 134877 w 724350"/>
              <a:gd name="connsiteY24" fmla="*/ 1141971 h 1150790"/>
              <a:gd name="connsiteX25" fmla="*/ 146463 w 724350"/>
              <a:gd name="connsiteY25" fmla="*/ 1150788 h 1150790"/>
              <a:gd name="connsiteX26" fmla="*/ 294820 w 724350"/>
              <a:gd name="connsiteY26" fmla="*/ 1149695 h 1150790"/>
              <a:gd name="connsiteX27" fmla="*/ 349980 w 724350"/>
              <a:gd name="connsiteY27" fmla="*/ 1150569 h 1150790"/>
              <a:gd name="connsiteX28" fmla="*/ 434506 w 724350"/>
              <a:gd name="connsiteY28" fmla="*/ 1150132 h 1150790"/>
              <a:gd name="connsiteX29" fmla="*/ 561295 w 724350"/>
              <a:gd name="connsiteY29" fmla="*/ 1150569 h 1150790"/>
              <a:gd name="connsiteX30" fmla="*/ 581042 w 724350"/>
              <a:gd name="connsiteY30" fmla="*/ 1150569 h 1150790"/>
              <a:gd name="connsiteX31" fmla="*/ 587891 w 724350"/>
              <a:gd name="connsiteY31" fmla="*/ 1145177 h 1150790"/>
              <a:gd name="connsiteX32" fmla="*/ 592773 w 724350"/>
              <a:gd name="connsiteY32" fmla="*/ 1124046 h 1150790"/>
              <a:gd name="connsiteX33" fmla="*/ 615508 w 724350"/>
              <a:gd name="connsiteY33" fmla="*/ 1030339 h 1150790"/>
              <a:gd name="connsiteX34" fmla="*/ 645893 w 724350"/>
              <a:gd name="connsiteY34" fmla="*/ 928544 h 1150790"/>
              <a:gd name="connsiteX35" fmla="*/ 681598 w 724350"/>
              <a:gd name="connsiteY35" fmla="*/ 828425 h 1150790"/>
              <a:gd name="connsiteX36" fmla="*/ 723351 w 724350"/>
              <a:gd name="connsiteY36" fmla="*/ 728524 h 1150790"/>
              <a:gd name="connsiteX37" fmla="*/ 720509 w 724350"/>
              <a:gd name="connsiteY37" fmla="*/ 718687 h 115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4350" h="1150790">
                <a:moveTo>
                  <a:pt x="720509" y="718687"/>
                </a:moveTo>
                <a:cubicBezTo>
                  <a:pt x="693330" y="699304"/>
                  <a:pt x="668628" y="677153"/>
                  <a:pt x="646185" y="652378"/>
                </a:cubicBezTo>
                <a:cubicBezTo>
                  <a:pt x="613030" y="615653"/>
                  <a:pt x="585195" y="575212"/>
                  <a:pt x="560348" y="532512"/>
                </a:cubicBezTo>
                <a:cubicBezTo>
                  <a:pt x="535573" y="489885"/>
                  <a:pt x="514441" y="445436"/>
                  <a:pt x="495204" y="400112"/>
                </a:cubicBezTo>
                <a:cubicBezTo>
                  <a:pt x="471595" y="344515"/>
                  <a:pt x="451193" y="287679"/>
                  <a:pt x="432684" y="230187"/>
                </a:cubicBezTo>
                <a:cubicBezTo>
                  <a:pt x="422702" y="199145"/>
                  <a:pt x="413302" y="167958"/>
                  <a:pt x="403829" y="136771"/>
                </a:cubicBezTo>
                <a:cubicBezTo>
                  <a:pt x="397271" y="114984"/>
                  <a:pt x="391223" y="93124"/>
                  <a:pt x="384592" y="71337"/>
                </a:cubicBezTo>
                <a:cubicBezTo>
                  <a:pt x="383791" y="68786"/>
                  <a:pt x="383864" y="66819"/>
                  <a:pt x="384519" y="64997"/>
                </a:cubicBezTo>
                <a:cubicBezTo>
                  <a:pt x="392972" y="58294"/>
                  <a:pt x="398583" y="48092"/>
                  <a:pt x="398583" y="36433"/>
                </a:cubicBezTo>
                <a:cubicBezTo>
                  <a:pt x="398583" y="16322"/>
                  <a:pt x="382260" y="0"/>
                  <a:pt x="362149" y="0"/>
                </a:cubicBezTo>
                <a:cubicBezTo>
                  <a:pt x="342038" y="0"/>
                  <a:pt x="325716" y="16322"/>
                  <a:pt x="325716" y="36433"/>
                </a:cubicBezTo>
                <a:cubicBezTo>
                  <a:pt x="325716" y="47072"/>
                  <a:pt x="330379" y="56618"/>
                  <a:pt x="337666" y="63249"/>
                </a:cubicBezTo>
                <a:cubicBezTo>
                  <a:pt x="338832" y="65143"/>
                  <a:pt x="339633" y="67256"/>
                  <a:pt x="339269" y="68786"/>
                </a:cubicBezTo>
                <a:cubicBezTo>
                  <a:pt x="335261" y="85546"/>
                  <a:pt x="330889" y="102305"/>
                  <a:pt x="326007" y="118846"/>
                </a:cubicBezTo>
                <a:cubicBezTo>
                  <a:pt x="320542" y="137208"/>
                  <a:pt x="314421" y="155425"/>
                  <a:pt x="308592" y="173715"/>
                </a:cubicBezTo>
                <a:cubicBezTo>
                  <a:pt x="303054" y="191276"/>
                  <a:pt x="298099" y="208982"/>
                  <a:pt x="292051" y="226325"/>
                </a:cubicBezTo>
                <a:cubicBezTo>
                  <a:pt x="277113" y="269025"/>
                  <a:pt x="262540" y="311943"/>
                  <a:pt x="246145" y="354133"/>
                </a:cubicBezTo>
                <a:cubicBezTo>
                  <a:pt x="231498" y="391806"/>
                  <a:pt x="215541" y="429041"/>
                  <a:pt x="198344" y="465693"/>
                </a:cubicBezTo>
                <a:cubicBezTo>
                  <a:pt x="176338" y="512692"/>
                  <a:pt x="150325" y="557578"/>
                  <a:pt x="119793" y="599768"/>
                </a:cubicBezTo>
                <a:cubicBezTo>
                  <a:pt x="89189" y="642031"/>
                  <a:pt x="54577" y="680432"/>
                  <a:pt x="12533" y="711692"/>
                </a:cubicBezTo>
                <a:cubicBezTo>
                  <a:pt x="-3206" y="723350"/>
                  <a:pt x="-2405" y="723132"/>
                  <a:pt x="5538" y="741130"/>
                </a:cubicBezTo>
                <a:cubicBezTo>
                  <a:pt x="18727" y="770932"/>
                  <a:pt x="31624" y="800954"/>
                  <a:pt x="43137" y="831412"/>
                </a:cubicBezTo>
                <a:cubicBezTo>
                  <a:pt x="56836" y="867627"/>
                  <a:pt x="69661" y="904133"/>
                  <a:pt x="81465" y="941004"/>
                </a:cubicBezTo>
                <a:cubicBezTo>
                  <a:pt x="93415" y="978239"/>
                  <a:pt x="104127" y="1015911"/>
                  <a:pt x="114328" y="1053729"/>
                </a:cubicBezTo>
                <a:cubicBezTo>
                  <a:pt x="122125" y="1082876"/>
                  <a:pt x="128537" y="1112460"/>
                  <a:pt x="134877" y="1141971"/>
                </a:cubicBezTo>
                <a:cubicBezTo>
                  <a:pt x="136480" y="1149258"/>
                  <a:pt x="139686" y="1150861"/>
                  <a:pt x="146463" y="1150788"/>
                </a:cubicBezTo>
                <a:cubicBezTo>
                  <a:pt x="195939" y="1150205"/>
                  <a:pt x="245343" y="1149841"/>
                  <a:pt x="294820" y="1149695"/>
                </a:cubicBezTo>
                <a:cubicBezTo>
                  <a:pt x="313182" y="1149695"/>
                  <a:pt x="331545" y="1150569"/>
                  <a:pt x="349980" y="1150569"/>
                </a:cubicBezTo>
                <a:cubicBezTo>
                  <a:pt x="378180" y="1150569"/>
                  <a:pt x="406307" y="1150132"/>
                  <a:pt x="434506" y="1150132"/>
                </a:cubicBezTo>
                <a:cubicBezTo>
                  <a:pt x="476769" y="1150132"/>
                  <a:pt x="519032" y="1150424"/>
                  <a:pt x="561295" y="1150569"/>
                </a:cubicBezTo>
                <a:cubicBezTo>
                  <a:pt x="567853" y="1150569"/>
                  <a:pt x="574411" y="1150569"/>
                  <a:pt x="581042" y="1150569"/>
                </a:cubicBezTo>
                <a:cubicBezTo>
                  <a:pt x="584831" y="1150569"/>
                  <a:pt x="587090" y="1149258"/>
                  <a:pt x="587891" y="1145177"/>
                </a:cubicBezTo>
                <a:cubicBezTo>
                  <a:pt x="589276" y="1138109"/>
                  <a:pt x="591097" y="1131114"/>
                  <a:pt x="592773" y="1124046"/>
                </a:cubicBezTo>
                <a:cubicBezTo>
                  <a:pt x="600279" y="1092786"/>
                  <a:pt x="607128" y="1061307"/>
                  <a:pt x="615508" y="1030339"/>
                </a:cubicBezTo>
                <a:cubicBezTo>
                  <a:pt x="624835" y="996164"/>
                  <a:pt x="634891" y="962208"/>
                  <a:pt x="645893" y="928544"/>
                </a:cubicBezTo>
                <a:cubicBezTo>
                  <a:pt x="656896" y="894879"/>
                  <a:pt x="668774" y="861433"/>
                  <a:pt x="681598" y="828425"/>
                </a:cubicBezTo>
                <a:cubicBezTo>
                  <a:pt x="694642" y="794760"/>
                  <a:pt x="709288" y="761751"/>
                  <a:pt x="723351" y="728524"/>
                </a:cubicBezTo>
                <a:cubicBezTo>
                  <a:pt x="725173" y="724225"/>
                  <a:pt x="724663" y="721674"/>
                  <a:pt x="720509" y="718687"/>
                </a:cubicBezTo>
                <a:close/>
              </a:path>
            </a:pathLst>
          </a:custGeom>
          <a:solidFill>
            <a:schemeClr val="accent1">
              <a:alpha val="80000"/>
            </a:schemeClr>
          </a:solidFill>
          <a:ln w="6888" cap="flat">
            <a:noFill/>
            <a:prstDash val="solid"/>
            <a:miter/>
          </a:ln>
        </p:spPr>
        <p:txBody>
          <a:bodyPr rtlCol="0" anchor="ctr"/>
          <a:lstStyle/>
          <a:p>
            <a:endParaRPr lang="zh-CN" altLang="en-US" sz="1350"/>
          </a:p>
        </p:txBody>
      </p:sp>
      <p:sp>
        <p:nvSpPr>
          <p:cNvPr id="30" name="任意多边形: 形状 29"/>
          <p:cNvSpPr/>
          <p:nvPr userDrawn="1">
            <p:custDataLst>
              <p:tags r:id="rId20"/>
            </p:custDataLst>
          </p:nvPr>
        </p:nvSpPr>
        <p:spPr>
          <a:xfrm>
            <a:off x="7697594" y="1857539"/>
            <a:ext cx="268614" cy="807122"/>
          </a:xfrm>
          <a:custGeom>
            <a:avLst/>
            <a:gdLst>
              <a:gd name="connsiteX0" fmla="*/ 0 w 386799"/>
              <a:gd name="connsiteY0" fmla="*/ 0 h 1162241"/>
              <a:gd name="connsiteX1" fmla="*/ 20839 w 386799"/>
              <a:gd name="connsiteY1" fmla="*/ 0 h 1162241"/>
              <a:gd name="connsiteX2" fmla="*/ 40640 w 386799"/>
              <a:gd name="connsiteY2" fmla="*/ 67352 h 1162241"/>
              <a:gd name="connsiteX3" fmla="*/ 71803 w 386799"/>
              <a:gd name="connsiteY3" fmla="*/ 168240 h 1162241"/>
              <a:gd name="connsiteX4" fmla="*/ 139324 w 386799"/>
              <a:gd name="connsiteY4" fmla="*/ 351757 h 1162241"/>
              <a:gd name="connsiteX5" fmla="*/ 209678 w 386799"/>
              <a:gd name="connsiteY5" fmla="*/ 494747 h 1162241"/>
              <a:gd name="connsiteX6" fmla="*/ 302381 w 386799"/>
              <a:gd name="connsiteY6" fmla="*/ 624201 h 1162241"/>
              <a:gd name="connsiteX7" fmla="*/ 382650 w 386799"/>
              <a:gd name="connsiteY7" fmla="*/ 695814 h 1162241"/>
              <a:gd name="connsiteX8" fmla="*/ 385720 w 386799"/>
              <a:gd name="connsiteY8" fmla="*/ 706437 h 1162241"/>
              <a:gd name="connsiteX9" fmla="*/ 340627 w 386799"/>
              <a:gd name="connsiteY9" fmla="*/ 814329 h 1162241"/>
              <a:gd name="connsiteX10" fmla="*/ 302066 w 386799"/>
              <a:gd name="connsiteY10" fmla="*/ 922456 h 1162241"/>
              <a:gd name="connsiteX11" fmla="*/ 269250 w 386799"/>
              <a:gd name="connsiteY11" fmla="*/ 1032394 h 1162241"/>
              <a:gd name="connsiteX12" fmla="*/ 244697 w 386799"/>
              <a:gd name="connsiteY12" fmla="*/ 1133596 h 1162241"/>
              <a:gd name="connsiteX13" fmla="*/ 239425 w 386799"/>
              <a:gd name="connsiteY13" fmla="*/ 1156418 h 1162241"/>
              <a:gd name="connsiteX14" fmla="*/ 232027 w 386799"/>
              <a:gd name="connsiteY14" fmla="*/ 1162241 h 1162241"/>
              <a:gd name="connsiteX15" fmla="*/ 210701 w 386799"/>
              <a:gd name="connsiteY15" fmla="*/ 1162241 h 1162241"/>
              <a:gd name="connsiteX16" fmla="*/ 73770 w 386799"/>
              <a:gd name="connsiteY16" fmla="*/ 1161769 h 1162241"/>
              <a:gd name="connsiteX17" fmla="*/ 0 w 386799"/>
              <a:gd name="connsiteY17" fmla="*/ 1162151 h 1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799" h="1162241">
                <a:moveTo>
                  <a:pt x="0" y="0"/>
                </a:moveTo>
                <a:lnTo>
                  <a:pt x="20839" y="0"/>
                </a:lnTo>
                <a:lnTo>
                  <a:pt x="40640" y="67352"/>
                </a:lnTo>
                <a:cubicBezTo>
                  <a:pt x="50870" y="101034"/>
                  <a:pt x="61022" y="134715"/>
                  <a:pt x="71803" y="168240"/>
                </a:cubicBezTo>
                <a:cubicBezTo>
                  <a:pt x="91792" y="230330"/>
                  <a:pt x="113826" y="291713"/>
                  <a:pt x="139324" y="351757"/>
                </a:cubicBezTo>
                <a:cubicBezTo>
                  <a:pt x="160099" y="400706"/>
                  <a:pt x="182921" y="448710"/>
                  <a:pt x="209678" y="494747"/>
                </a:cubicBezTo>
                <a:cubicBezTo>
                  <a:pt x="236513" y="540862"/>
                  <a:pt x="266574" y="584538"/>
                  <a:pt x="302381" y="624201"/>
                </a:cubicBezTo>
                <a:cubicBezTo>
                  <a:pt x="326619" y="650957"/>
                  <a:pt x="353297" y="674881"/>
                  <a:pt x="382650" y="695814"/>
                </a:cubicBezTo>
                <a:cubicBezTo>
                  <a:pt x="387136" y="699040"/>
                  <a:pt x="387687" y="701794"/>
                  <a:pt x="385720" y="706437"/>
                </a:cubicBezTo>
                <a:cubicBezTo>
                  <a:pt x="370531" y="742323"/>
                  <a:pt x="354714" y="777972"/>
                  <a:pt x="340627" y="814329"/>
                </a:cubicBezTo>
                <a:cubicBezTo>
                  <a:pt x="326777" y="849978"/>
                  <a:pt x="313949" y="886099"/>
                  <a:pt x="302066" y="922456"/>
                </a:cubicBezTo>
                <a:cubicBezTo>
                  <a:pt x="290183" y="958814"/>
                  <a:pt x="279323" y="995486"/>
                  <a:pt x="269250" y="1032394"/>
                </a:cubicBezTo>
                <a:cubicBezTo>
                  <a:pt x="260200" y="1065839"/>
                  <a:pt x="252803" y="1099836"/>
                  <a:pt x="244697" y="1133596"/>
                </a:cubicBezTo>
                <a:cubicBezTo>
                  <a:pt x="242887" y="1141229"/>
                  <a:pt x="240920" y="1148784"/>
                  <a:pt x="239425" y="1156418"/>
                </a:cubicBezTo>
                <a:cubicBezTo>
                  <a:pt x="238559" y="1160825"/>
                  <a:pt x="236119" y="1162241"/>
                  <a:pt x="232027" y="1162241"/>
                </a:cubicBezTo>
                <a:cubicBezTo>
                  <a:pt x="224866" y="1162241"/>
                  <a:pt x="217783" y="1162241"/>
                  <a:pt x="210701" y="1162241"/>
                </a:cubicBezTo>
                <a:cubicBezTo>
                  <a:pt x="165057" y="1162084"/>
                  <a:pt x="119414" y="1161769"/>
                  <a:pt x="73770" y="1161769"/>
                </a:cubicBezTo>
                <a:lnTo>
                  <a:pt x="0" y="1162151"/>
                </a:lnTo>
                <a:close/>
              </a:path>
            </a:pathLst>
          </a:custGeom>
          <a:gradFill>
            <a:gsLst>
              <a:gs pos="0">
                <a:schemeClr val="accent1">
                  <a:lumMod val="20000"/>
                  <a:lumOff val="80000"/>
                </a:schemeClr>
              </a:gs>
              <a:gs pos="97000">
                <a:schemeClr val="accent1">
                  <a:lumMod val="20000"/>
                  <a:lumOff val="80000"/>
                  <a:alpha val="0"/>
                </a:schemeClr>
              </a:gs>
            </a:gsLst>
            <a:lin ang="5400000" scaled="1"/>
          </a:gradFill>
          <a:ln w="7439" cap="flat">
            <a:noFill/>
            <a:prstDash val="solid"/>
            <a:miter/>
          </a:ln>
        </p:spPr>
        <p:txBody>
          <a:bodyPr rtlCol="0" anchor="ctr"/>
          <a:lstStyle/>
          <a:p>
            <a:endParaRPr lang="zh-CN" altLang="en-US" sz="1350"/>
          </a:p>
        </p:txBody>
      </p:sp>
      <p:sp>
        <p:nvSpPr>
          <p:cNvPr id="31" name="任意多边形: 形状 30"/>
          <p:cNvSpPr/>
          <p:nvPr userDrawn="1">
            <p:custDataLst>
              <p:tags r:id="rId21"/>
            </p:custDataLst>
          </p:nvPr>
        </p:nvSpPr>
        <p:spPr>
          <a:xfrm>
            <a:off x="7643570" y="1853541"/>
            <a:ext cx="99827" cy="627704"/>
          </a:xfrm>
          <a:custGeom>
            <a:avLst/>
            <a:gdLst>
              <a:gd name="connsiteX0" fmla="*/ 57652 w 143749"/>
              <a:gd name="connsiteY0" fmla="*/ 0 h 903882"/>
              <a:gd name="connsiteX1" fmla="*/ 72375 w 143749"/>
              <a:gd name="connsiteY1" fmla="*/ 6098 h 903882"/>
              <a:gd name="connsiteX2" fmla="*/ 85898 w 143749"/>
              <a:gd name="connsiteY2" fmla="*/ 497 h 903882"/>
              <a:gd name="connsiteX3" fmla="*/ 85898 w 143749"/>
              <a:gd name="connsiteY3" fmla="*/ 87021 h 903882"/>
              <a:gd name="connsiteX4" fmla="*/ 85898 w 143749"/>
              <a:gd name="connsiteY4" fmla="*/ 575700 h 903882"/>
              <a:gd name="connsiteX5" fmla="*/ 85820 w 143749"/>
              <a:gd name="connsiteY5" fmla="*/ 753683 h 903882"/>
              <a:gd name="connsiteX6" fmla="*/ 93017 w 143749"/>
              <a:gd name="connsiteY6" fmla="*/ 764284 h 903882"/>
              <a:gd name="connsiteX7" fmla="*/ 130161 w 143749"/>
              <a:gd name="connsiteY7" fmla="*/ 791137 h 903882"/>
              <a:gd name="connsiteX8" fmla="*/ 143626 w 143749"/>
              <a:gd name="connsiteY8" fmla="*/ 834317 h 903882"/>
              <a:gd name="connsiteX9" fmla="*/ 59742 w 143749"/>
              <a:gd name="connsiteY9" fmla="*/ 902802 h 903882"/>
              <a:gd name="connsiteX10" fmla="*/ 2 w 143749"/>
              <a:gd name="connsiteY10" fmla="*/ 830835 h 903882"/>
              <a:gd name="connsiteX11" fmla="*/ 50069 w 143749"/>
              <a:gd name="connsiteY11" fmla="*/ 764517 h 903882"/>
              <a:gd name="connsiteX12" fmla="*/ 57962 w 143749"/>
              <a:gd name="connsiteY12" fmla="*/ 753683 h 903882"/>
              <a:gd name="connsiteX13" fmla="*/ 57807 w 143749"/>
              <a:gd name="connsiteY13" fmla="*/ 556818 h 903882"/>
              <a:gd name="connsiteX14" fmla="*/ 57498 w 143749"/>
              <a:gd name="connsiteY14" fmla="*/ 61175 h 903882"/>
              <a:gd name="connsiteX15" fmla="*/ 57652 w 143749"/>
              <a:gd name="connsiteY15" fmla="*/ 0 h 90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49" h="903882">
                <a:moveTo>
                  <a:pt x="57652" y="0"/>
                </a:moveTo>
                <a:lnTo>
                  <a:pt x="72375" y="6098"/>
                </a:lnTo>
                <a:lnTo>
                  <a:pt x="85898" y="497"/>
                </a:lnTo>
                <a:lnTo>
                  <a:pt x="85898" y="87021"/>
                </a:lnTo>
                <a:cubicBezTo>
                  <a:pt x="85898" y="249914"/>
                  <a:pt x="85898" y="412807"/>
                  <a:pt x="85898" y="575700"/>
                </a:cubicBezTo>
                <a:cubicBezTo>
                  <a:pt x="85898" y="634976"/>
                  <a:pt x="85975" y="694329"/>
                  <a:pt x="85820" y="753683"/>
                </a:cubicBezTo>
                <a:cubicBezTo>
                  <a:pt x="85820" y="759332"/>
                  <a:pt x="87058" y="762505"/>
                  <a:pt x="93017" y="764284"/>
                </a:cubicBezTo>
                <a:cubicBezTo>
                  <a:pt x="108339" y="768928"/>
                  <a:pt x="120720" y="778059"/>
                  <a:pt x="130161" y="791137"/>
                </a:cubicBezTo>
                <a:cubicBezTo>
                  <a:pt x="139447" y="804060"/>
                  <a:pt x="144632" y="818763"/>
                  <a:pt x="143626" y="834317"/>
                </a:cubicBezTo>
                <a:cubicBezTo>
                  <a:pt x="140763" y="879896"/>
                  <a:pt x="101993" y="910076"/>
                  <a:pt x="59742" y="902802"/>
                </a:cubicBezTo>
                <a:cubicBezTo>
                  <a:pt x="24842" y="896843"/>
                  <a:pt x="-231" y="866973"/>
                  <a:pt x="2" y="830835"/>
                </a:cubicBezTo>
                <a:cubicBezTo>
                  <a:pt x="234" y="800036"/>
                  <a:pt x="20586" y="774499"/>
                  <a:pt x="50069" y="764517"/>
                </a:cubicBezTo>
                <a:cubicBezTo>
                  <a:pt x="55795" y="762582"/>
                  <a:pt x="57962" y="759951"/>
                  <a:pt x="57962" y="753683"/>
                </a:cubicBezTo>
                <a:cubicBezTo>
                  <a:pt x="57807" y="688061"/>
                  <a:pt x="57807" y="622440"/>
                  <a:pt x="57807" y="556818"/>
                </a:cubicBezTo>
                <a:cubicBezTo>
                  <a:pt x="57730" y="391604"/>
                  <a:pt x="57498" y="226389"/>
                  <a:pt x="57498" y="61175"/>
                </a:cubicBezTo>
                <a:lnTo>
                  <a:pt x="57652"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32" name="椭圆 31"/>
          <p:cNvSpPr/>
          <p:nvPr userDrawn="1">
            <p:custDataLst>
              <p:tags r:id="rId22"/>
            </p:custDataLst>
          </p:nvPr>
        </p:nvSpPr>
        <p:spPr>
          <a:xfrm>
            <a:off x="7666802" y="1813754"/>
            <a:ext cx="52259" cy="52259"/>
          </a:xfrm>
          <a:prstGeom prst="ellipse">
            <a:avLst/>
          </a:prstGeom>
          <a:solidFill>
            <a:schemeClr val="accent1"/>
          </a:solidFill>
          <a:ln w="7439" cap="flat">
            <a:noFill/>
            <a:prstDash val="solid"/>
            <a:miter/>
          </a:ln>
        </p:spPr>
        <p:txBody>
          <a:bodyPr rtlCol="0" anchor="ctr"/>
          <a:lstStyle/>
          <a:p>
            <a:endParaRPr lang="zh-CN" altLang="en-US" sz="1350">
              <a:solidFill>
                <a:schemeClr val="tx1"/>
              </a:solidFill>
            </a:endParaRPr>
          </a:p>
        </p:txBody>
      </p:sp>
      <p:sp>
        <p:nvSpPr>
          <p:cNvPr id="33" name="梯形 32"/>
          <p:cNvSpPr/>
          <p:nvPr userDrawn="1">
            <p:custDataLst>
              <p:tags r:id="rId23"/>
            </p:custDataLst>
          </p:nvPr>
        </p:nvSpPr>
        <p:spPr>
          <a:xfrm>
            <a:off x="7456127" y="2690457"/>
            <a:ext cx="474604" cy="377768"/>
          </a:xfrm>
          <a:prstGeom prst="trapezoid">
            <a:avLst>
              <a:gd name="adj" fmla="val 20185"/>
            </a:avLst>
          </a:prstGeom>
          <a:gradFill>
            <a:gsLst>
              <a:gs pos="13000">
                <a:schemeClr val="accent2">
                  <a:lumMod val="75000"/>
                </a:schemeClr>
              </a:gs>
              <a:gs pos="100000">
                <a:schemeClr val="accent2">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4" name="矩形: 圆角 33"/>
          <p:cNvSpPr/>
          <p:nvPr userDrawn="1">
            <p:custDataLst>
              <p:tags r:id="rId24"/>
            </p:custDataLst>
          </p:nvPr>
        </p:nvSpPr>
        <p:spPr>
          <a:xfrm>
            <a:off x="7505926" y="2657433"/>
            <a:ext cx="375005" cy="37891"/>
          </a:xfrm>
          <a:prstGeom prst="roundRect">
            <a:avLst>
              <a:gd name="adj" fmla="val 50000"/>
            </a:avLst>
          </a:prstGeom>
          <a:solidFill>
            <a:schemeClr val="accent2">
              <a:lumMod val="50000"/>
            </a:schemeClr>
          </a:solidFill>
          <a:ln w="7439" cap="flat">
            <a:noFill/>
            <a:prstDash val="solid"/>
            <a:miter/>
          </a:ln>
        </p:spPr>
        <p:txBody>
          <a:bodyPr rtlCol="0" anchor="ctr"/>
          <a:lstStyle/>
          <a:p>
            <a:endParaRPr lang="zh-CN" altLang="en-US" sz="1350"/>
          </a:p>
        </p:txBody>
      </p:sp>
      <p:sp>
        <p:nvSpPr>
          <p:cNvPr id="35" name="任意多边形: 形状 34"/>
          <p:cNvSpPr/>
          <p:nvPr userDrawn="1">
            <p:custDataLst>
              <p:tags r:id="rId25"/>
            </p:custDataLst>
          </p:nvPr>
        </p:nvSpPr>
        <p:spPr>
          <a:xfrm>
            <a:off x="7222235" y="3203216"/>
            <a:ext cx="938521" cy="2606948"/>
          </a:xfrm>
          <a:custGeom>
            <a:avLst/>
            <a:gdLst>
              <a:gd name="connsiteX0" fmla="*/ 1251361 w 1251361"/>
              <a:gd name="connsiteY0" fmla="*/ 3728451 h 3728450"/>
              <a:gd name="connsiteX1" fmla="*/ 0 w 1251361"/>
              <a:gd name="connsiteY1" fmla="*/ 3728451 h 3728450"/>
              <a:gd name="connsiteX2" fmla="*/ 251533 w 1251361"/>
              <a:gd name="connsiteY2" fmla="*/ 0 h 3728450"/>
              <a:gd name="connsiteX3" fmla="*/ 999828 w 1251361"/>
              <a:gd name="connsiteY3" fmla="*/ 0 h 3728450"/>
              <a:gd name="connsiteX4" fmla="*/ 1251361 w 1251361"/>
              <a:gd name="connsiteY4" fmla="*/ 3728451 h 372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361" h="3728450">
                <a:moveTo>
                  <a:pt x="1251361" y="3728451"/>
                </a:moveTo>
                <a:lnTo>
                  <a:pt x="0" y="3728451"/>
                </a:lnTo>
                <a:lnTo>
                  <a:pt x="251533" y="0"/>
                </a:lnTo>
                <a:lnTo>
                  <a:pt x="999828" y="0"/>
                </a:lnTo>
                <a:lnTo>
                  <a:pt x="1251361" y="3728451"/>
                </a:lnTo>
                <a:close/>
              </a:path>
            </a:pathLst>
          </a:custGeom>
          <a:gradFill>
            <a:gsLst>
              <a:gs pos="13000">
                <a:schemeClr val="accent1"/>
              </a:gs>
              <a:gs pos="100000">
                <a:schemeClr val="accent1">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6" name="任意多边形: 形状 35"/>
          <p:cNvSpPr/>
          <p:nvPr userDrawn="1">
            <p:custDataLst>
              <p:tags r:id="rId26"/>
            </p:custDataLst>
          </p:nvPr>
        </p:nvSpPr>
        <p:spPr>
          <a:xfrm>
            <a:off x="7363133" y="2951202"/>
            <a:ext cx="656729" cy="3049548"/>
          </a:xfrm>
          <a:custGeom>
            <a:avLst/>
            <a:gdLst>
              <a:gd name="connsiteX0" fmla="*/ 260186 w 875639"/>
              <a:gd name="connsiteY0" fmla="*/ 0 h 4066064"/>
              <a:gd name="connsiteX1" fmla="*/ 615613 w 875639"/>
              <a:gd name="connsiteY1" fmla="*/ 0 h 4066064"/>
              <a:gd name="connsiteX2" fmla="*/ 875639 w 875639"/>
              <a:gd name="connsiteY2" fmla="*/ 4066064 h 4066064"/>
              <a:gd name="connsiteX3" fmla="*/ 0 w 875639"/>
              <a:gd name="connsiteY3" fmla="*/ 4066064 h 4066064"/>
            </a:gdLst>
            <a:ahLst/>
            <a:cxnLst>
              <a:cxn ang="0">
                <a:pos x="connsiteX0" y="connsiteY0"/>
              </a:cxn>
              <a:cxn ang="0">
                <a:pos x="connsiteX1" y="connsiteY1"/>
              </a:cxn>
              <a:cxn ang="0">
                <a:pos x="connsiteX2" y="connsiteY2"/>
              </a:cxn>
              <a:cxn ang="0">
                <a:pos x="connsiteX3" y="connsiteY3"/>
              </a:cxn>
            </a:cxnLst>
            <a:rect l="l" t="t" r="r" b="b"/>
            <a:pathLst>
              <a:path w="875639" h="4066064">
                <a:moveTo>
                  <a:pt x="260186" y="0"/>
                </a:moveTo>
                <a:lnTo>
                  <a:pt x="615613" y="0"/>
                </a:lnTo>
                <a:lnTo>
                  <a:pt x="875639" y="4066064"/>
                </a:lnTo>
                <a:lnTo>
                  <a:pt x="0" y="4066064"/>
                </a:lnTo>
                <a:close/>
              </a:path>
            </a:pathLst>
          </a:custGeom>
          <a:gradFill>
            <a:gsLst>
              <a:gs pos="20000">
                <a:schemeClr val="accent2"/>
              </a:gs>
              <a:gs pos="100000">
                <a:schemeClr val="accent2">
                  <a:alpha val="26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7" name="任意多边形: 形状 36"/>
          <p:cNvSpPr/>
          <p:nvPr userDrawn="1">
            <p:custDataLst>
              <p:tags r:id="rId27"/>
            </p:custDataLst>
          </p:nvPr>
        </p:nvSpPr>
        <p:spPr>
          <a:xfrm>
            <a:off x="7639834" y="3767564"/>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8" name="任意多边形: 形状 37"/>
          <p:cNvSpPr/>
          <p:nvPr userDrawn="1">
            <p:custDataLst>
              <p:tags r:id="rId28"/>
            </p:custDataLst>
          </p:nvPr>
        </p:nvSpPr>
        <p:spPr>
          <a:xfrm>
            <a:off x="7639834" y="4091831"/>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9" name="任意多边形: 形状 38"/>
          <p:cNvSpPr/>
          <p:nvPr userDrawn="1">
            <p:custDataLst>
              <p:tags r:id="rId29"/>
            </p:custDataLst>
          </p:nvPr>
        </p:nvSpPr>
        <p:spPr>
          <a:xfrm>
            <a:off x="7639834" y="4416096"/>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40" name="任意多边形: 形状 39"/>
          <p:cNvSpPr/>
          <p:nvPr userDrawn="1">
            <p:custDataLst>
              <p:tags r:id="rId30"/>
            </p:custDataLst>
          </p:nvPr>
        </p:nvSpPr>
        <p:spPr>
          <a:xfrm>
            <a:off x="7588388" y="5402204"/>
            <a:ext cx="187923" cy="346403"/>
          </a:xfrm>
          <a:custGeom>
            <a:avLst/>
            <a:gdLst>
              <a:gd name="connsiteX0" fmla="*/ 142970 w 286076"/>
              <a:gd name="connsiteY0" fmla="*/ 0 h 527329"/>
              <a:gd name="connsiteX1" fmla="*/ 142970 w 286076"/>
              <a:gd name="connsiteY1" fmla="*/ 0 h 527329"/>
              <a:gd name="connsiteX2" fmla="*/ 286076 w 286076"/>
              <a:gd name="connsiteY2" fmla="*/ 143106 h 527329"/>
              <a:gd name="connsiteX3" fmla="*/ 286076 w 286076"/>
              <a:gd name="connsiteY3" fmla="*/ 527329 h 527329"/>
              <a:gd name="connsiteX4" fmla="*/ 0 w 286076"/>
              <a:gd name="connsiteY4" fmla="*/ 527329 h 527329"/>
              <a:gd name="connsiteX5" fmla="*/ 0 w 286076"/>
              <a:gd name="connsiteY5" fmla="*/ 143106 h 527329"/>
              <a:gd name="connsiteX6" fmla="*/ 143107 w 286076"/>
              <a:gd name="connsiteY6" fmla="*/ 0 h 52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076" h="527329">
                <a:moveTo>
                  <a:pt x="142970" y="0"/>
                </a:moveTo>
                <a:lnTo>
                  <a:pt x="142970" y="0"/>
                </a:lnTo>
                <a:cubicBezTo>
                  <a:pt x="221925" y="0"/>
                  <a:pt x="286076" y="64151"/>
                  <a:pt x="286076" y="143106"/>
                </a:cubicBezTo>
                <a:lnTo>
                  <a:pt x="286076" y="527329"/>
                </a:lnTo>
                <a:lnTo>
                  <a:pt x="0" y="527329"/>
                </a:lnTo>
                <a:lnTo>
                  <a:pt x="0" y="143106"/>
                </a:lnTo>
                <a:cubicBezTo>
                  <a:pt x="0" y="64151"/>
                  <a:pt x="64151" y="0"/>
                  <a:pt x="143107" y="0"/>
                </a:cubicBezTo>
                <a:close/>
              </a:path>
            </a:pathLst>
          </a:custGeom>
          <a:gradFill>
            <a:gsLst>
              <a:gs pos="0">
                <a:schemeClr val="accent2">
                  <a:lumMod val="50000"/>
                </a:schemeClr>
              </a:gs>
              <a:gs pos="97000">
                <a:schemeClr val="accent2">
                  <a:lumMod val="75000"/>
                  <a:alpha val="56000"/>
                </a:schemeClr>
              </a:gs>
            </a:gsLst>
            <a:lin ang="5400000" scaled="1"/>
          </a:gradFill>
          <a:ln w="7439" cap="flat">
            <a:noFill/>
            <a:prstDash val="solid"/>
            <a:miter/>
          </a:ln>
        </p:spPr>
        <p:txBody>
          <a:bodyPr rtlCol="0" anchor="ctr"/>
          <a:lstStyle/>
          <a:p>
            <a:endParaRPr lang="zh-CN" altLang="en-US" sz="1350"/>
          </a:p>
        </p:txBody>
      </p:sp>
      <p:sp>
        <p:nvSpPr>
          <p:cNvPr id="41" name="任意多边形: 形状 40"/>
          <p:cNvSpPr/>
          <p:nvPr userDrawn="1">
            <p:custDataLst>
              <p:tags r:id="rId31"/>
            </p:custDataLst>
          </p:nvPr>
        </p:nvSpPr>
        <p:spPr>
          <a:xfrm>
            <a:off x="7370688" y="2796887"/>
            <a:ext cx="629279" cy="223502"/>
          </a:xfrm>
          <a:custGeom>
            <a:avLst/>
            <a:gdLst>
              <a:gd name="connsiteX0" fmla="*/ 702923 w 839038"/>
              <a:gd name="connsiteY0" fmla="*/ 69086 h 298002"/>
              <a:gd name="connsiteX1" fmla="*/ 702923 w 839038"/>
              <a:gd name="connsiteY1" fmla="*/ 153250 h 298002"/>
              <a:gd name="connsiteX2" fmla="*/ 816284 w 839038"/>
              <a:gd name="connsiteY2" fmla="*/ 153250 h 298002"/>
              <a:gd name="connsiteX3" fmla="*/ 816284 w 839038"/>
              <a:gd name="connsiteY3" fmla="*/ 69086 h 298002"/>
              <a:gd name="connsiteX4" fmla="*/ 566944 w 839038"/>
              <a:gd name="connsiteY4" fmla="*/ 69086 h 298002"/>
              <a:gd name="connsiteX5" fmla="*/ 566944 w 839038"/>
              <a:gd name="connsiteY5" fmla="*/ 153250 h 298002"/>
              <a:gd name="connsiteX6" fmla="*/ 680305 w 839038"/>
              <a:gd name="connsiteY6" fmla="*/ 153250 h 298002"/>
              <a:gd name="connsiteX7" fmla="*/ 680305 w 839038"/>
              <a:gd name="connsiteY7" fmla="*/ 69086 h 298002"/>
              <a:gd name="connsiteX8" fmla="*/ 430828 w 839038"/>
              <a:gd name="connsiteY8" fmla="*/ 69086 h 298002"/>
              <a:gd name="connsiteX9" fmla="*/ 430828 w 839038"/>
              <a:gd name="connsiteY9" fmla="*/ 153250 h 298002"/>
              <a:gd name="connsiteX10" fmla="*/ 544189 w 839038"/>
              <a:gd name="connsiteY10" fmla="*/ 153250 h 298002"/>
              <a:gd name="connsiteX11" fmla="*/ 544189 w 839038"/>
              <a:gd name="connsiteY11" fmla="*/ 69086 h 298002"/>
              <a:gd name="connsiteX12" fmla="*/ 294712 w 839038"/>
              <a:gd name="connsiteY12" fmla="*/ 69086 h 298002"/>
              <a:gd name="connsiteX13" fmla="*/ 294712 w 839038"/>
              <a:gd name="connsiteY13" fmla="*/ 153250 h 298002"/>
              <a:gd name="connsiteX14" fmla="*/ 408073 w 839038"/>
              <a:gd name="connsiteY14" fmla="*/ 153250 h 298002"/>
              <a:gd name="connsiteX15" fmla="*/ 408073 w 839038"/>
              <a:gd name="connsiteY15" fmla="*/ 69086 h 298002"/>
              <a:gd name="connsiteX16" fmla="*/ 158733 w 839038"/>
              <a:gd name="connsiteY16" fmla="*/ 69086 h 298002"/>
              <a:gd name="connsiteX17" fmla="*/ 158733 w 839038"/>
              <a:gd name="connsiteY17" fmla="*/ 153250 h 298002"/>
              <a:gd name="connsiteX18" fmla="*/ 272095 w 839038"/>
              <a:gd name="connsiteY18" fmla="*/ 153250 h 298002"/>
              <a:gd name="connsiteX19" fmla="*/ 272095 w 839038"/>
              <a:gd name="connsiteY19" fmla="*/ 69086 h 298002"/>
              <a:gd name="connsiteX20" fmla="*/ 22617 w 839038"/>
              <a:gd name="connsiteY20" fmla="*/ 69086 h 298002"/>
              <a:gd name="connsiteX21" fmla="*/ 22617 w 839038"/>
              <a:gd name="connsiteY21" fmla="*/ 153250 h 298002"/>
              <a:gd name="connsiteX22" fmla="*/ 135979 w 839038"/>
              <a:gd name="connsiteY22" fmla="*/ 153250 h 298002"/>
              <a:gd name="connsiteX23" fmla="*/ 135979 w 839038"/>
              <a:gd name="connsiteY23" fmla="*/ 69086 h 298002"/>
              <a:gd name="connsiteX24" fmla="*/ 0 w 839038"/>
              <a:gd name="connsiteY24" fmla="*/ 0 h 298002"/>
              <a:gd name="connsiteX25" fmla="*/ 22617 w 839038"/>
              <a:gd name="connsiteY25" fmla="*/ 0 h 298002"/>
              <a:gd name="connsiteX26" fmla="*/ 22617 w 839038"/>
              <a:gd name="connsiteY26" fmla="*/ 47291 h 298002"/>
              <a:gd name="connsiteX27" fmla="*/ 135979 w 839038"/>
              <a:gd name="connsiteY27" fmla="*/ 47291 h 298002"/>
              <a:gd name="connsiteX28" fmla="*/ 135979 w 839038"/>
              <a:gd name="connsiteY28" fmla="*/ 0 h 298002"/>
              <a:gd name="connsiteX29" fmla="*/ 158733 w 839038"/>
              <a:gd name="connsiteY29" fmla="*/ 0 h 298002"/>
              <a:gd name="connsiteX30" fmla="*/ 158733 w 839038"/>
              <a:gd name="connsiteY30" fmla="*/ 47291 h 298002"/>
              <a:gd name="connsiteX31" fmla="*/ 272095 w 839038"/>
              <a:gd name="connsiteY31" fmla="*/ 47291 h 298002"/>
              <a:gd name="connsiteX32" fmla="*/ 272095 w 839038"/>
              <a:gd name="connsiteY32" fmla="*/ 0 h 298002"/>
              <a:gd name="connsiteX33" fmla="*/ 294712 w 839038"/>
              <a:gd name="connsiteY33" fmla="*/ 0 h 298002"/>
              <a:gd name="connsiteX34" fmla="*/ 294712 w 839038"/>
              <a:gd name="connsiteY34" fmla="*/ 47291 h 298002"/>
              <a:gd name="connsiteX35" fmla="*/ 408073 w 839038"/>
              <a:gd name="connsiteY35" fmla="*/ 47291 h 298002"/>
              <a:gd name="connsiteX36" fmla="*/ 408073 w 839038"/>
              <a:gd name="connsiteY36" fmla="*/ 0 h 298002"/>
              <a:gd name="connsiteX37" fmla="*/ 430828 w 839038"/>
              <a:gd name="connsiteY37" fmla="*/ 0 h 298002"/>
              <a:gd name="connsiteX38" fmla="*/ 430828 w 839038"/>
              <a:gd name="connsiteY38" fmla="*/ 47291 h 298002"/>
              <a:gd name="connsiteX39" fmla="*/ 544189 w 839038"/>
              <a:gd name="connsiteY39" fmla="*/ 47291 h 298002"/>
              <a:gd name="connsiteX40" fmla="*/ 544189 w 839038"/>
              <a:gd name="connsiteY40" fmla="*/ 0 h 298002"/>
              <a:gd name="connsiteX41" fmla="*/ 566944 w 839038"/>
              <a:gd name="connsiteY41" fmla="*/ 0 h 298002"/>
              <a:gd name="connsiteX42" fmla="*/ 566944 w 839038"/>
              <a:gd name="connsiteY42" fmla="*/ 47291 h 298002"/>
              <a:gd name="connsiteX43" fmla="*/ 680305 w 839038"/>
              <a:gd name="connsiteY43" fmla="*/ 47291 h 298002"/>
              <a:gd name="connsiteX44" fmla="*/ 680305 w 839038"/>
              <a:gd name="connsiteY44" fmla="*/ 0 h 298002"/>
              <a:gd name="connsiteX45" fmla="*/ 702923 w 839038"/>
              <a:gd name="connsiteY45" fmla="*/ 0 h 298002"/>
              <a:gd name="connsiteX46" fmla="*/ 702923 w 839038"/>
              <a:gd name="connsiteY46" fmla="*/ 47291 h 298002"/>
              <a:gd name="connsiteX47" fmla="*/ 816284 w 839038"/>
              <a:gd name="connsiteY47" fmla="*/ 47291 h 298002"/>
              <a:gd name="connsiteX48" fmla="*/ 816284 w 839038"/>
              <a:gd name="connsiteY48" fmla="*/ 0 h 298002"/>
              <a:gd name="connsiteX49" fmla="*/ 839038 w 839038"/>
              <a:gd name="connsiteY49" fmla="*/ 0 h 298002"/>
              <a:gd name="connsiteX50" fmla="*/ 839038 w 839038"/>
              <a:gd name="connsiteY50" fmla="*/ 153250 h 298002"/>
              <a:gd name="connsiteX51" fmla="*/ 839038 w 839038"/>
              <a:gd name="connsiteY51" fmla="*/ 168877 h 298002"/>
              <a:gd name="connsiteX52" fmla="*/ 839038 w 839038"/>
              <a:gd name="connsiteY52" fmla="*/ 298002 h 298002"/>
              <a:gd name="connsiteX53" fmla="*/ 0 w 839038"/>
              <a:gd name="connsiteY53" fmla="*/ 298002 h 298002"/>
              <a:gd name="connsiteX54" fmla="*/ 0 w 839038"/>
              <a:gd name="connsiteY54" fmla="*/ 168877 h 298002"/>
              <a:gd name="connsiteX55" fmla="*/ 0 w 839038"/>
              <a:gd name="connsiteY55" fmla="*/ 153250 h 29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9038" h="298002">
                <a:moveTo>
                  <a:pt x="702923" y="69086"/>
                </a:moveTo>
                <a:lnTo>
                  <a:pt x="702923" y="153250"/>
                </a:lnTo>
                <a:lnTo>
                  <a:pt x="816284" y="153250"/>
                </a:lnTo>
                <a:lnTo>
                  <a:pt x="816284" y="69086"/>
                </a:lnTo>
                <a:close/>
                <a:moveTo>
                  <a:pt x="566944" y="69086"/>
                </a:moveTo>
                <a:lnTo>
                  <a:pt x="566944" y="153250"/>
                </a:lnTo>
                <a:lnTo>
                  <a:pt x="680305" y="153250"/>
                </a:lnTo>
                <a:lnTo>
                  <a:pt x="680305" y="69086"/>
                </a:lnTo>
                <a:close/>
                <a:moveTo>
                  <a:pt x="430828" y="69086"/>
                </a:moveTo>
                <a:lnTo>
                  <a:pt x="430828" y="153250"/>
                </a:lnTo>
                <a:lnTo>
                  <a:pt x="544189" y="153250"/>
                </a:lnTo>
                <a:lnTo>
                  <a:pt x="544189" y="69086"/>
                </a:lnTo>
                <a:close/>
                <a:moveTo>
                  <a:pt x="294712" y="69086"/>
                </a:moveTo>
                <a:lnTo>
                  <a:pt x="294712" y="153250"/>
                </a:lnTo>
                <a:lnTo>
                  <a:pt x="408073" y="153250"/>
                </a:lnTo>
                <a:lnTo>
                  <a:pt x="408073" y="69086"/>
                </a:lnTo>
                <a:close/>
                <a:moveTo>
                  <a:pt x="158733" y="69086"/>
                </a:moveTo>
                <a:lnTo>
                  <a:pt x="158733" y="153250"/>
                </a:lnTo>
                <a:lnTo>
                  <a:pt x="272095" y="153250"/>
                </a:lnTo>
                <a:lnTo>
                  <a:pt x="272095" y="69086"/>
                </a:lnTo>
                <a:close/>
                <a:moveTo>
                  <a:pt x="22617" y="69086"/>
                </a:moveTo>
                <a:lnTo>
                  <a:pt x="22617" y="153250"/>
                </a:lnTo>
                <a:lnTo>
                  <a:pt x="135979" y="153250"/>
                </a:lnTo>
                <a:lnTo>
                  <a:pt x="135979" y="69086"/>
                </a:lnTo>
                <a:close/>
                <a:moveTo>
                  <a:pt x="0" y="0"/>
                </a:moveTo>
                <a:lnTo>
                  <a:pt x="22617" y="0"/>
                </a:lnTo>
                <a:lnTo>
                  <a:pt x="22617" y="47291"/>
                </a:lnTo>
                <a:lnTo>
                  <a:pt x="135979" y="47291"/>
                </a:lnTo>
                <a:lnTo>
                  <a:pt x="135979" y="0"/>
                </a:lnTo>
                <a:lnTo>
                  <a:pt x="158733" y="0"/>
                </a:lnTo>
                <a:lnTo>
                  <a:pt x="158733" y="47291"/>
                </a:lnTo>
                <a:lnTo>
                  <a:pt x="272095" y="47291"/>
                </a:lnTo>
                <a:lnTo>
                  <a:pt x="272095" y="0"/>
                </a:lnTo>
                <a:lnTo>
                  <a:pt x="294712" y="0"/>
                </a:lnTo>
                <a:lnTo>
                  <a:pt x="294712" y="47291"/>
                </a:lnTo>
                <a:lnTo>
                  <a:pt x="408073" y="47291"/>
                </a:lnTo>
                <a:lnTo>
                  <a:pt x="408073" y="0"/>
                </a:lnTo>
                <a:lnTo>
                  <a:pt x="430828" y="0"/>
                </a:lnTo>
                <a:lnTo>
                  <a:pt x="430828" y="47291"/>
                </a:lnTo>
                <a:lnTo>
                  <a:pt x="544189" y="47291"/>
                </a:lnTo>
                <a:lnTo>
                  <a:pt x="544189" y="0"/>
                </a:lnTo>
                <a:lnTo>
                  <a:pt x="566944" y="0"/>
                </a:lnTo>
                <a:lnTo>
                  <a:pt x="566944" y="47291"/>
                </a:lnTo>
                <a:lnTo>
                  <a:pt x="680305" y="47291"/>
                </a:lnTo>
                <a:lnTo>
                  <a:pt x="680305" y="0"/>
                </a:lnTo>
                <a:lnTo>
                  <a:pt x="702923" y="0"/>
                </a:lnTo>
                <a:lnTo>
                  <a:pt x="702923" y="47291"/>
                </a:lnTo>
                <a:lnTo>
                  <a:pt x="816284" y="47291"/>
                </a:lnTo>
                <a:lnTo>
                  <a:pt x="816284" y="0"/>
                </a:lnTo>
                <a:lnTo>
                  <a:pt x="839038" y="0"/>
                </a:lnTo>
                <a:lnTo>
                  <a:pt x="839038" y="153250"/>
                </a:lnTo>
                <a:lnTo>
                  <a:pt x="839038" y="168877"/>
                </a:lnTo>
                <a:lnTo>
                  <a:pt x="839038" y="298002"/>
                </a:lnTo>
                <a:lnTo>
                  <a:pt x="0" y="298002"/>
                </a:lnTo>
                <a:lnTo>
                  <a:pt x="0" y="168877"/>
                </a:lnTo>
                <a:lnTo>
                  <a:pt x="0" y="153250"/>
                </a:lnTo>
                <a:close/>
              </a:path>
            </a:pathLst>
          </a:custGeom>
          <a:solidFill>
            <a:schemeClr val="accent2">
              <a:lumMod val="50000"/>
            </a:schemeClr>
          </a:solidFill>
          <a:ln w="13607" cap="flat">
            <a:noFill/>
            <a:prstDash val="solid"/>
            <a:miter/>
          </a:ln>
        </p:spPr>
        <p:txBody>
          <a:bodyPr wrap="square" rtlCol="0" anchor="ctr">
            <a:noAutofit/>
          </a:bodyPr>
          <a:lstStyle/>
          <a:p>
            <a:endParaRPr lang="zh-CN" altLang="en-US" sz="1350"/>
          </a:p>
        </p:txBody>
      </p:sp>
      <p:sp>
        <p:nvSpPr>
          <p:cNvPr id="42" name="任意多边形: 形状 41"/>
          <p:cNvSpPr/>
          <p:nvPr userDrawn="1">
            <p:custDataLst>
              <p:tags r:id="rId32"/>
            </p:custDataLst>
          </p:nvPr>
        </p:nvSpPr>
        <p:spPr>
          <a:xfrm>
            <a:off x="7342211" y="2966107"/>
            <a:ext cx="685205" cy="93348"/>
          </a:xfrm>
          <a:custGeom>
            <a:avLst/>
            <a:gdLst>
              <a:gd name="connsiteX0" fmla="*/ 0 w 913607"/>
              <a:gd name="connsiteY0" fmla="*/ 0 h 124464"/>
              <a:gd name="connsiteX1" fmla="*/ 913607 w 913607"/>
              <a:gd name="connsiteY1" fmla="*/ 0 h 124464"/>
              <a:gd name="connsiteX2" fmla="*/ 913607 w 913607"/>
              <a:gd name="connsiteY2" fmla="*/ 124464 h 124464"/>
              <a:gd name="connsiteX3" fmla="*/ 0 w 913607"/>
              <a:gd name="connsiteY3" fmla="*/ 124464 h 124464"/>
            </a:gdLst>
            <a:ahLst/>
            <a:cxnLst>
              <a:cxn ang="0">
                <a:pos x="connsiteX0" y="connsiteY0"/>
              </a:cxn>
              <a:cxn ang="0">
                <a:pos x="connsiteX1" y="connsiteY1"/>
              </a:cxn>
              <a:cxn ang="0">
                <a:pos x="connsiteX2" y="connsiteY2"/>
              </a:cxn>
              <a:cxn ang="0">
                <a:pos x="connsiteX3" y="connsiteY3"/>
              </a:cxn>
            </a:cxnLst>
            <a:rect l="l" t="t" r="r" b="b"/>
            <a:pathLst>
              <a:path w="913607" h="124464">
                <a:moveTo>
                  <a:pt x="0" y="0"/>
                </a:moveTo>
                <a:lnTo>
                  <a:pt x="913607" y="0"/>
                </a:lnTo>
                <a:lnTo>
                  <a:pt x="913607" y="124464"/>
                </a:lnTo>
                <a:lnTo>
                  <a:pt x="0" y="124464"/>
                </a:lnTo>
                <a:close/>
              </a:path>
            </a:pathLst>
          </a:custGeom>
          <a:solidFill>
            <a:schemeClr val="accent2">
              <a:lumMod val="75000"/>
            </a:schemeClr>
          </a:solidFill>
          <a:ln w="13607" cap="flat">
            <a:noFill/>
            <a:prstDash val="solid"/>
            <a:miter/>
          </a:ln>
        </p:spPr>
        <p:txBody>
          <a:bodyPr rtlCol="0" anchor="ctr"/>
          <a:lstStyle/>
          <a:p>
            <a:endParaRPr lang="zh-CN" altLang="en-US" sz="1350"/>
          </a:p>
        </p:txBody>
      </p:sp>
      <p:sp>
        <p:nvSpPr>
          <p:cNvPr id="43" name="任意多边形: 形状 42"/>
          <p:cNvSpPr/>
          <p:nvPr userDrawn="1">
            <p:custDataLst>
              <p:tags r:id="rId33"/>
            </p:custDataLst>
          </p:nvPr>
        </p:nvSpPr>
        <p:spPr>
          <a:xfrm>
            <a:off x="7261302" y="3016996"/>
            <a:ext cx="860490" cy="186800"/>
          </a:xfrm>
          <a:custGeom>
            <a:avLst/>
            <a:gdLst>
              <a:gd name="connsiteX0" fmla="*/ 915664 w 1147320"/>
              <a:gd name="connsiteY0" fmla="*/ 249066 h 249066"/>
              <a:gd name="connsiteX1" fmla="*/ 231520 w 1147320"/>
              <a:gd name="connsiteY1" fmla="*/ 249066 h 249066"/>
              <a:gd name="connsiteX2" fmla="*/ 0 w 1147320"/>
              <a:gd name="connsiteY2" fmla="*/ 0 h 249066"/>
              <a:gd name="connsiteX3" fmla="*/ 1147321 w 1147320"/>
              <a:gd name="connsiteY3" fmla="*/ 0 h 249066"/>
              <a:gd name="connsiteX4" fmla="*/ 915664 w 1147320"/>
              <a:gd name="connsiteY4" fmla="*/ 249066 h 24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320" h="249066">
                <a:moveTo>
                  <a:pt x="915664" y="249066"/>
                </a:moveTo>
                <a:lnTo>
                  <a:pt x="231520" y="249066"/>
                </a:lnTo>
                <a:lnTo>
                  <a:pt x="0" y="0"/>
                </a:lnTo>
                <a:lnTo>
                  <a:pt x="1147321" y="0"/>
                </a:lnTo>
                <a:lnTo>
                  <a:pt x="915664" y="249066"/>
                </a:lnTo>
                <a:close/>
              </a:path>
            </a:pathLst>
          </a:custGeom>
          <a:solidFill>
            <a:schemeClr val="accent1"/>
          </a:solidFill>
          <a:ln w="13607" cap="flat">
            <a:noFill/>
            <a:prstDash val="solid"/>
            <a:miter/>
          </a:ln>
        </p:spPr>
        <p:txBody>
          <a:bodyPr rtlCol="0" anchor="ctr"/>
          <a:lstStyle/>
          <a:p>
            <a:endParaRPr lang="zh-CN" altLang="en-US" sz="1350" dirty="0"/>
          </a:p>
        </p:txBody>
      </p:sp>
      <p:sp>
        <p:nvSpPr>
          <p:cNvPr id="44" name="任意多边形: 形状 43"/>
          <p:cNvSpPr/>
          <p:nvPr userDrawn="1">
            <p:custDataLst>
              <p:tags r:id="rId34"/>
            </p:custDataLst>
          </p:nvPr>
        </p:nvSpPr>
        <p:spPr>
          <a:xfrm>
            <a:off x="7370688" y="3140332"/>
            <a:ext cx="641718" cy="75183"/>
          </a:xfrm>
          <a:custGeom>
            <a:avLst/>
            <a:gdLst>
              <a:gd name="connsiteX0" fmla="*/ 0 w 855624"/>
              <a:gd name="connsiteY0" fmla="*/ 0 h 111442"/>
              <a:gd name="connsiteX1" fmla="*/ 855625 w 855624"/>
              <a:gd name="connsiteY1" fmla="*/ 0 h 111442"/>
              <a:gd name="connsiteX2" fmla="*/ 855625 w 855624"/>
              <a:gd name="connsiteY2" fmla="*/ 111442 h 111442"/>
              <a:gd name="connsiteX3" fmla="*/ 0 w 855624"/>
              <a:gd name="connsiteY3" fmla="*/ 111442 h 111442"/>
            </a:gdLst>
            <a:ahLst/>
            <a:cxnLst>
              <a:cxn ang="0">
                <a:pos x="connsiteX0" y="connsiteY0"/>
              </a:cxn>
              <a:cxn ang="0">
                <a:pos x="connsiteX1" y="connsiteY1"/>
              </a:cxn>
              <a:cxn ang="0">
                <a:pos x="connsiteX2" y="connsiteY2"/>
              </a:cxn>
              <a:cxn ang="0">
                <a:pos x="connsiteX3" y="connsiteY3"/>
              </a:cxn>
            </a:cxnLst>
            <a:rect l="l" t="t" r="r" b="b"/>
            <a:pathLst>
              <a:path w="855624" h="111442">
                <a:moveTo>
                  <a:pt x="0" y="0"/>
                </a:moveTo>
                <a:lnTo>
                  <a:pt x="855625" y="0"/>
                </a:lnTo>
                <a:lnTo>
                  <a:pt x="855625" y="111442"/>
                </a:lnTo>
                <a:lnTo>
                  <a:pt x="0" y="111442"/>
                </a:lnTo>
                <a:close/>
              </a:path>
            </a:pathLst>
          </a:custGeom>
          <a:solidFill>
            <a:schemeClr val="accent2">
              <a:lumMod val="50000"/>
            </a:schemeClr>
          </a:solidFill>
          <a:ln w="13607" cap="flat">
            <a:noFill/>
            <a:prstDash val="solid"/>
            <a:miter/>
          </a:ln>
        </p:spPr>
        <p:txBody>
          <a:bodyPr rtlCol="0" anchor="ctr"/>
          <a:lstStyle/>
          <a:p>
            <a:endParaRPr lang="zh-CN" altLang="en-US" sz="1350"/>
          </a:p>
        </p:txBody>
      </p:sp>
      <p:sp>
        <p:nvSpPr>
          <p:cNvPr id="45" name="任意多边形: 形状 44"/>
          <p:cNvSpPr/>
          <p:nvPr userDrawn="1">
            <p:custDataLst>
              <p:tags r:id="rId35"/>
            </p:custDataLst>
          </p:nvPr>
        </p:nvSpPr>
        <p:spPr>
          <a:xfrm>
            <a:off x="7100905" y="5695355"/>
            <a:ext cx="1181182" cy="305396"/>
          </a:xfrm>
          <a:custGeom>
            <a:avLst/>
            <a:gdLst>
              <a:gd name="connsiteX0" fmla="*/ 1185417 w 1228167"/>
              <a:gd name="connsiteY0" fmla="*/ 0 h 220399"/>
              <a:gd name="connsiteX1" fmla="*/ 776081 w 1228167"/>
              <a:gd name="connsiteY1" fmla="*/ 0 h 220399"/>
              <a:gd name="connsiteX2" fmla="*/ 452087 w 1228167"/>
              <a:gd name="connsiteY2" fmla="*/ 0 h 220399"/>
              <a:gd name="connsiteX3" fmla="*/ 42671 w 1228167"/>
              <a:gd name="connsiteY3" fmla="*/ 0 h 220399"/>
              <a:gd name="connsiteX4" fmla="*/ 0 w 1228167"/>
              <a:gd name="connsiteY4" fmla="*/ 220399 h 220399"/>
              <a:gd name="connsiteX5" fmla="*/ 494758 w 1228167"/>
              <a:gd name="connsiteY5" fmla="*/ 220399 h 220399"/>
              <a:gd name="connsiteX6" fmla="*/ 733330 w 1228167"/>
              <a:gd name="connsiteY6" fmla="*/ 220399 h 220399"/>
              <a:gd name="connsiteX7" fmla="*/ 1228168 w 1228167"/>
              <a:gd name="connsiteY7" fmla="*/ 220399 h 220399"/>
              <a:gd name="connsiteX8" fmla="*/ 1185417 w 1228167"/>
              <a:gd name="connsiteY8" fmla="*/ 0 h 22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67" h="220399">
                <a:moveTo>
                  <a:pt x="1185417" y="0"/>
                </a:moveTo>
                <a:lnTo>
                  <a:pt x="776081" y="0"/>
                </a:lnTo>
                <a:lnTo>
                  <a:pt x="452087" y="0"/>
                </a:lnTo>
                <a:lnTo>
                  <a:pt x="42671" y="0"/>
                </a:lnTo>
                <a:lnTo>
                  <a:pt x="0" y="220399"/>
                </a:lnTo>
                <a:lnTo>
                  <a:pt x="494758" y="220399"/>
                </a:lnTo>
                <a:lnTo>
                  <a:pt x="733330" y="220399"/>
                </a:lnTo>
                <a:lnTo>
                  <a:pt x="1228168" y="220399"/>
                </a:lnTo>
                <a:lnTo>
                  <a:pt x="1185417" y="0"/>
                </a:lnTo>
                <a:close/>
              </a:path>
            </a:pathLst>
          </a:custGeom>
          <a:solidFill>
            <a:schemeClr val="accent2">
              <a:lumMod val="50000"/>
            </a:schemeClr>
          </a:solidFill>
          <a:ln w="8003" cap="flat">
            <a:noFill/>
            <a:prstDash val="solid"/>
            <a:miter/>
          </a:ln>
        </p:spPr>
        <p:txBody>
          <a:bodyPr rtlCol="0" anchor="ctr"/>
          <a:lstStyle/>
          <a:p>
            <a:endParaRPr lang="zh-CN" altLang="en-US" sz="1350"/>
          </a:p>
        </p:txBody>
      </p:sp>
      <p:sp>
        <p:nvSpPr>
          <p:cNvPr id="46" name="任意多边形: 形状 45"/>
          <p:cNvSpPr/>
          <p:nvPr userDrawn="1">
            <p:custDataLst>
              <p:tags r:id="rId36"/>
            </p:custDataLst>
          </p:nvPr>
        </p:nvSpPr>
        <p:spPr>
          <a:xfrm>
            <a:off x="7639834" y="3443298"/>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47" name="任意多边形: 形状 46"/>
          <p:cNvSpPr/>
          <p:nvPr userDrawn="1">
            <p:custDataLst>
              <p:tags r:id="rId37"/>
            </p:custDataLst>
          </p:nvPr>
        </p:nvSpPr>
        <p:spPr>
          <a:xfrm flipH="1">
            <a:off x="6392037" y="5458466"/>
            <a:ext cx="2751962" cy="542285"/>
          </a:xfrm>
          <a:custGeom>
            <a:avLst/>
            <a:gdLst>
              <a:gd name="connsiteX0" fmla="*/ 151372 w 3810836"/>
              <a:gd name="connsiteY0" fmla="*/ 307 h 663062"/>
              <a:gd name="connsiteX1" fmla="*/ 59374 w 3810836"/>
              <a:gd name="connsiteY1" fmla="*/ 12625 h 663062"/>
              <a:gd name="connsiteX2" fmla="*/ 0 w 3810836"/>
              <a:gd name="connsiteY2" fmla="*/ 32357 h 663062"/>
              <a:gd name="connsiteX3" fmla="*/ 0 w 3810836"/>
              <a:gd name="connsiteY3" fmla="*/ 663062 h 663062"/>
              <a:gd name="connsiteX4" fmla="*/ 3810836 w 3810836"/>
              <a:gd name="connsiteY4" fmla="*/ 663062 h 663062"/>
              <a:gd name="connsiteX5" fmla="*/ 3760402 w 3810836"/>
              <a:gd name="connsiteY5" fmla="*/ 655446 h 663062"/>
              <a:gd name="connsiteX6" fmla="*/ 3277426 w 3810836"/>
              <a:gd name="connsiteY6" fmla="*/ 605105 h 663062"/>
              <a:gd name="connsiteX7" fmla="*/ 2351686 w 3810836"/>
              <a:gd name="connsiteY7" fmla="*/ 389393 h 663062"/>
              <a:gd name="connsiteX8" fmla="*/ 1575718 w 3810836"/>
              <a:gd name="connsiteY8" fmla="*/ 501537 h 663062"/>
              <a:gd name="connsiteX9" fmla="*/ 700564 w 3810836"/>
              <a:gd name="connsiteY9" fmla="*/ 208944 h 663062"/>
              <a:gd name="connsiteX10" fmla="*/ 151372 w 3810836"/>
              <a:gd name="connsiteY10" fmla="*/ 307 h 6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836" h="663062">
                <a:moveTo>
                  <a:pt x="151372" y="307"/>
                </a:moveTo>
                <a:cubicBezTo>
                  <a:pt x="118126" y="1474"/>
                  <a:pt x="87570" y="5920"/>
                  <a:pt x="59374" y="12625"/>
                </a:cubicBezTo>
                <a:lnTo>
                  <a:pt x="0" y="32357"/>
                </a:lnTo>
                <a:lnTo>
                  <a:pt x="0" y="663062"/>
                </a:lnTo>
                <a:lnTo>
                  <a:pt x="3810836" y="663062"/>
                </a:lnTo>
                <a:lnTo>
                  <a:pt x="3760402" y="655446"/>
                </a:lnTo>
                <a:cubicBezTo>
                  <a:pt x="3628120" y="637693"/>
                  <a:pt x="3475055" y="623129"/>
                  <a:pt x="3277426" y="605105"/>
                </a:cubicBezTo>
                <a:cubicBezTo>
                  <a:pt x="2750416" y="557043"/>
                  <a:pt x="2612299" y="405414"/>
                  <a:pt x="2351686" y="389393"/>
                </a:cubicBezTo>
                <a:cubicBezTo>
                  <a:pt x="2091074" y="373372"/>
                  <a:pt x="1737145" y="506893"/>
                  <a:pt x="1575718" y="501537"/>
                </a:cubicBezTo>
                <a:cubicBezTo>
                  <a:pt x="1414293" y="496182"/>
                  <a:pt x="1180957" y="539978"/>
                  <a:pt x="700564" y="208944"/>
                </a:cubicBezTo>
                <a:cubicBezTo>
                  <a:pt x="460368" y="43427"/>
                  <a:pt x="284354" y="-4363"/>
                  <a:pt x="151372" y="307"/>
                </a:cubicBezTo>
                <a:close/>
              </a:path>
            </a:pathLst>
          </a:custGeom>
          <a:gradFill>
            <a:gsLst>
              <a:gs pos="30000">
                <a:schemeClr val="accent1">
                  <a:lumMod val="60000"/>
                  <a:lumOff val="40000"/>
                </a:schemeClr>
              </a:gs>
              <a:gs pos="87000">
                <a:schemeClr val="accent1"/>
              </a:gs>
            </a:gsLst>
            <a:lin ang="5400000" scaled="1"/>
          </a:gradFill>
          <a:ln w="7439" cap="flat">
            <a:noFill/>
            <a:prstDash val="solid"/>
            <a:miter/>
          </a:ln>
        </p:spPr>
        <p:txBody>
          <a:bodyPr rtlCol="0" anchor="ctr"/>
          <a:lstStyle/>
          <a:p>
            <a:endParaRPr lang="zh-CN" altLang="en-US" sz="1350"/>
          </a:p>
        </p:txBody>
      </p:sp>
      <p:sp>
        <p:nvSpPr>
          <p:cNvPr id="4" name="日期占位符 3"/>
          <p:cNvSpPr>
            <a:spLocks noGrp="1"/>
          </p:cNvSpPr>
          <p:nvPr userDrawn="1">
            <p:ph type="dt" sz="half" idx="10"/>
            <p:custDataLst>
              <p:tags r:id="rId3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9"/>
            </p:custDataLst>
          </p:nvPr>
        </p:nvSpPr>
        <p:spPr/>
        <p:txBody>
          <a:bodyPr>
            <a:normAutofit/>
          </a:bodyPr>
          <a:lstStyle/>
          <a:p>
            <a:endParaRPr lang="zh-CN" altLang="en-US" dirty="0"/>
          </a:p>
        </p:txBody>
      </p:sp>
      <p:sp>
        <p:nvSpPr>
          <p:cNvPr id="6" name="灯片编号占位符 5"/>
          <p:cNvSpPr>
            <a:spLocks noGrp="1"/>
          </p:cNvSpPr>
          <p:nvPr userDrawn="1">
            <p:ph type="sldNum" sz="quarter" idx="12"/>
            <p:custDataLst>
              <p:tags r:id="rId40"/>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userDrawn="1">
            <p:ph type="body" sz="quarter" idx="13" hasCustomPrompt="1"/>
            <p:custDataLst>
              <p:tags r:id="rId41"/>
            </p:custDataLst>
          </p:nvPr>
        </p:nvSpPr>
        <p:spPr>
          <a:xfrm>
            <a:off x="1236167" y="1572443"/>
            <a:ext cx="2160000" cy="378000"/>
          </a:xfrm>
        </p:spPr>
        <p:txBody>
          <a:bodyPr wrap="square" anchor="ctr">
            <a:normAutofit/>
          </a:bodyPr>
          <a:lstStyle>
            <a:lvl1pPr marL="0" indent="0">
              <a:lnSpc>
                <a:spcPct val="100000"/>
              </a:lnSpc>
              <a:buNone/>
              <a:defRPr sz="1050">
                <a:solidFill>
                  <a:schemeClr val="tx2">
                    <a:alpha val="80000"/>
                  </a:schemeClr>
                </a:solidFill>
              </a:defRPr>
            </a:lvl1pPr>
          </a:lstStyle>
          <a:p>
            <a:pPr lvl="0"/>
            <a:r>
              <a:rPr lang="zh-CN" altLang="en-US" dirty="0"/>
              <a:t>公司名</a:t>
            </a:r>
            <a:endParaRPr lang="zh-CN" altLang="en-US" dirty="0"/>
          </a:p>
        </p:txBody>
      </p:sp>
      <p:sp>
        <p:nvSpPr>
          <p:cNvPr id="2" name="标题 1"/>
          <p:cNvSpPr>
            <a:spLocks noGrp="1"/>
          </p:cNvSpPr>
          <p:nvPr userDrawn="1">
            <p:ph type="ctrTitle"/>
            <p:custDataLst>
              <p:tags r:id="rId42"/>
            </p:custDataLst>
          </p:nvPr>
        </p:nvSpPr>
        <p:spPr>
          <a:xfrm>
            <a:off x="1052257" y="2034898"/>
            <a:ext cx="5124515" cy="1390540"/>
          </a:xfrm>
        </p:spPr>
        <p:txBody>
          <a:bodyPr wrap="square" anchor="b">
            <a:normAutofit/>
          </a:bodyPr>
          <a:lstStyle>
            <a:lvl1pPr algn="l">
              <a:lnSpc>
                <a:spcPct val="100000"/>
              </a:lnSpc>
              <a:defRPr sz="4500"/>
            </a:lvl1pPr>
          </a:lstStyle>
          <a:p>
            <a:r>
              <a:rPr lang="zh-CN" altLang="en-US" dirty="0"/>
              <a:t>单击此处编辑母版标题样式</a:t>
            </a:r>
            <a:endParaRPr lang="zh-CN" altLang="en-US" dirty="0"/>
          </a:p>
        </p:txBody>
      </p:sp>
      <p:sp>
        <p:nvSpPr>
          <p:cNvPr id="3" name="副标题 2"/>
          <p:cNvSpPr>
            <a:spLocks noGrp="1"/>
          </p:cNvSpPr>
          <p:nvPr userDrawn="1">
            <p:ph type="subTitle" idx="1" hasCustomPrompt="1"/>
            <p:custDataLst>
              <p:tags r:id="rId43"/>
            </p:custDataLst>
          </p:nvPr>
        </p:nvSpPr>
        <p:spPr>
          <a:xfrm>
            <a:off x="1052257" y="3533438"/>
            <a:ext cx="5124515" cy="360383"/>
          </a:xfrm>
        </p:spPr>
        <p:txBody>
          <a:bodyPr wrap="square">
            <a:normAutofit/>
          </a:bodyPr>
          <a:lstStyle>
            <a:lvl1pPr marL="0" indent="0" algn="l">
              <a:lnSpc>
                <a:spcPct val="100000"/>
              </a:lnSpc>
              <a:buNone/>
              <a:defRPr sz="1200">
                <a:solidFill>
                  <a:schemeClr val="tx2">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24" name="署名占位符 10"/>
          <p:cNvSpPr>
            <a:spLocks noGrp="1"/>
          </p:cNvSpPr>
          <p:nvPr userDrawn="1">
            <p:ph type="body" sz="quarter" idx="17" hasCustomPrompt="1"/>
            <p:custDataLst>
              <p:tags r:id="rId44"/>
            </p:custDataLst>
          </p:nvPr>
        </p:nvSpPr>
        <p:spPr>
          <a:xfrm>
            <a:off x="1052258" y="4167337"/>
            <a:ext cx="1976292" cy="345851"/>
          </a:xfrm>
          <a:prstGeom prst="plaque">
            <a:avLst/>
          </a:prstGeom>
          <a:gradFill>
            <a:gsLst>
              <a:gs pos="2000">
                <a:schemeClr val="accent1">
                  <a:lumMod val="60000"/>
                  <a:lumOff val="40000"/>
                </a:schemeClr>
              </a:gs>
              <a:gs pos="77000">
                <a:schemeClr val="accent1"/>
              </a:gs>
            </a:gsLst>
            <a:lin ang="2700000" scaled="1"/>
          </a:gradFill>
        </p:spPr>
        <p:txBody>
          <a:bodyPr wrap="square" anchor="ctr">
            <a:normAutofit/>
          </a:bodyPr>
          <a:lstStyle>
            <a:lvl1pPr marL="0" indent="0" algn="ctr">
              <a:lnSpc>
                <a:spcPct val="100000"/>
              </a:lnSpc>
              <a:buNone/>
              <a:defRPr sz="105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缺角矩形 3"/>
          <p:cNvSpPr/>
          <p:nvPr userDrawn="1">
            <p:custDataLst>
              <p:tags r:id="rId3"/>
            </p:custDataLst>
          </p:nvPr>
        </p:nvSpPr>
        <p:spPr>
          <a:xfrm>
            <a:off x="304800" y="1128713"/>
            <a:ext cx="8534400" cy="4600575"/>
          </a:xfrm>
          <a:prstGeom prst="plaque">
            <a:avLst>
              <a:gd name="adj" fmla="val 5556"/>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图形 41"/>
          <p:cNvSpPr/>
          <p:nvPr userDrawn="1">
            <p:custDataLst>
              <p:tags r:id="rId4"/>
            </p:custDataLst>
          </p:nvPr>
        </p:nvSpPr>
        <p:spPr>
          <a:xfrm>
            <a:off x="4325195" y="5192404"/>
            <a:ext cx="3873785" cy="623156"/>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endParaRPr lang="zh-CN" altLang="en-US" sz="1350"/>
          </a:p>
        </p:txBody>
      </p:sp>
      <p:sp>
        <p:nvSpPr>
          <p:cNvPr id="6" name="任意多边形: 形状 5"/>
          <p:cNvSpPr/>
          <p:nvPr userDrawn="1">
            <p:custDataLst>
              <p:tags r:id="rId5"/>
            </p:custDataLst>
          </p:nvPr>
        </p:nvSpPr>
        <p:spPr>
          <a:xfrm>
            <a:off x="1449347" y="5101463"/>
            <a:ext cx="3122654" cy="426736"/>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endParaRPr lang="zh-CN" altLang="en-US" sz="1350"/>
          </a:p>
        </p:txBody>
      </p:sp>
      <p:sp>
        <p:nvSpPr>
          <p:cNvPr id="10" name="任意多边形: 形状 9"/>
          <p:cNvSpPr/>
          <p:nvPr userDrawn="1">
            <p:custDataLst>
              <p:tags r:id="rId6"/>
            </p:custDataLst>
          </p:nvPr>
        </p:nvSpPr>
        <p:spPr>
          <a:xfrm flipH="1">
            <a:off x="6836152" y="5603034"/>
            <a:ext cx="2155449" cy="397716"/>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4000">
                <a:schemeClr val="accent1"/>
              </a:gs>
              <a:gs pos="65000">
                <a:schemeClr val="accent1">
                  <a:lumMod val="75000"/>
                </a:schemeClr>
              </a:gs>
            </a:gsLst>
            <a:lin ang="5400000" scaled="1"/>
          </a:gradFill>
          <a:ln w="7439" cap="flat">
            <a:noFill/>
            <a:prstDash val="solid"/>
            <a:miter/>
          </a:ln>
        </p:spPr>
        <p:txBody>
          <a:bodyPr rtlCol="0" anchor="ctr"/>
          <a:lstStyle/>
          <a:p>
            <a:endParaRPr lang="zh-CN" altLang="en-US" sz="1350"/>
          </a:p>
        </p:txBody>
      </p:sp>
      <p:sp>
        <p:nvSpPr>
          <p:cNvPr id="11" name="任意多边形: 形状 10"/>
          <p:cNvSpPr/>
          <p:nvPr userDrawn="1">
            <p:custDataLst>
              <p:tags r:id="rId7"/>
            </p:custDataLst>
          </p:nvPr>
        </p:nvSpPr>
        <p:spPr>
          <a:xfrm flipH="1">
            <a:off x="6733960" y="5546596"/>
            <a:ext cx="2410040" cy="454155"/>
          </a:xfrm>
          <a:custGeom>
            <a:avLst/>
            <a:gdLst>
              <a:gd name="connsiteX0" fmla="*/ 151372 w 3810836"/>
              <a:gd name="connsiteY0" fmla="*/ 307 h 663062"/>
              <a:gd name="connsiteX1" fmla="*/ 59374 w 3810836"/>
              <a:gd name="connsiteY1" fmla="*/ 12625 h 663062"/>
              <a:gd name="connsiteX2" fmla="*/ 0 w 3810836"/>
              <a:gd name="connsiteY2" fmla="*/ 32357 h 663062"/>
              <a:gd name="connsiteX3" fmla="*/ 0 w 3810836"/>
              <a:gd name="connsiteY3" fmla="*/ 663062 h 663062"/>
              <a:gd name="connsiteX4" fmla="*/ 3810836 w 3810836"/>
              <a:gd name="connsiteY4" fmla="*/ 663062 h 663062"/>
              <a:gd name="connsiteX5" fmla="*/ 3760402 w 3810836"/>
              <a:gd name="connsiteY5" fmla="*/ 655446 h 663062"/>
              <a:gd name="connsiteX6" fmla="*/ 3277426 w 3810836"/>
              <a:gd name="connsiteY6" fmla="*/ 605105 h 663062"/>
              <a:gd name="connsiteX7" fmla="*/ 2351686 w 3810836"/>
              <a:gd name="connsiteY7" fmla="*/ 389393 h 663062"/>
              <a:gd name="connsiteX8" fmla="*/ 1575718 w 3810836"/>
              <a:gd name="connsiteY8" fmla="*/ 501537 h 663062"/>
              <a:gd name="connsiteX9" fmla="*/ 700564 w 3810836"/>
              <a:gd name="connsiteY9" fmla="*/ 208944 h 663062"/>
              <a:gd name="connsiteX10" fmla="*/ 151372 w 3810836"/>
              <a:gd name="connsiteY10" fmla="*/ 307 h 6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836" h="663062">
                <a:moveTo>
                  <a:pt x="151372" y="307"/>
                </a:moveTo>
                <a:cubicBezTo>
                  <a:pt x="118126" y="1474"/>
                  <a:pt x="87570" y="5920"/>
                  <a:pt x="59374" y="12625"/>
                </a:cubicBezTo>
                <a:lnTo>
                  <a:pt x="0" y="32357"/>
                </a:lnTo>
                <a:lnTo>
                  <a:pt x="0" y="663062"/>
                </a:lnTo>
                <a:lnTo>
                  <a:pt x="3810836" y="663062"/>
                </a:lnTo>
                <a:lnTo>
                  <a:pt x="3760402" y="655446"/>
                </a:lnTo>
                <a:cubicBezTo>
                  <a:pt x="3628120" y="637693"/>
                  <a:pt x="3475055" y="623129"/>
                  <a:pt x="3277426" y="605105"/>
                </a:cubicBezTo>
                <a:cubicBezTo>
                  <a:pt x="2750416" y="557043"/>
                  <a:pt x="2612299" y="405414"/>
                  <a:pt x="2351686" y="389393"/>
                </a:cubicBezTo>
                <a:cubicBezTo>
                  <a:pt x="2091074" y="373372"/>
                  <a:pt x="1737145" y="506893"/>
                  <a:pt x="1575718" y="501537"/>
                </a:cubicBezTo>
                <a:cubicBezTo>
                  <a:pt x="1414293" y="496182"/>
                  <a:pt x="1180957" y="539978"/>
                  <a:pt x="700564" y="208944"/>
                </a:cubicBezTo>
                <a:cubicBezTo>
                  <a:pt x="460368" y="43427"/>
                  <a:pt x="284354" y="-4363"/>
                  <a:pt x="151372" y="307"/>
                </a:cubicBezTo>
                <a:close/>
              </a:path>
            </a:pathLst>
          </a:custGeom>
          <a:gradFill>
            <a:gsLst>
              <a:gs pos="30000">
                <a:schemeClr val="accent1">
                  <a:lumMod val="60000"/>
                  <a:lumOff val="40000"/>
                </a:schemeClr>
              </a:gs>
              <a:gs pos="87000">
                <a:schemeClr val="accent1"/>
              </a:gs>
            </a:gsLst>
            <a:lin ang="5400000" scaled="1"/>
          </a:gradFill>
          <a:ln w="7439" cap="flat">
            <a:noFill/>
            <a:prstDash val="solid"/>
            <a:miter/>
          </a:ln>
        </p:spPr>
        <p:txBody>
          <a:bodyPr rtlCol="0" anchor="ctr"/>
          <a:lstStyle/>
          <a:p>
            <a:endParaRPr lang="zh-CN" altLang="en-US" sz="1350"/>
          </a:p>
        </p:txBody>
      </p:sp>
      <p:sp>
        <p:nvSpPr>
          <p:cNvPr id="12" name="任意多边形: 形状 11"/>
          <p:cNvSpPr/>
          <p:nvPr userDrawn="1">
            <p:custDataLst>
              <p:tags r:id="rId8"/>
            </p:custDataLst>
          </p:nvPr>
        </p:nvSpPr>
        <p:spPr>
          <a:xfrm>
            <a:off x="0" y="5525856"/>
            <a:ext cx="1948713" cy="474893"/>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pPr lvl="0"/>
            <a:endParaRPr lang="zh-CN" altLang="en-US" sz="1350"/>
          </a:p>
        </p:txBody>
      </p:sp>
      <p:sp>
        <p:nvSpPr>
          <p:cNvPr id="7"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0"/>
            </p:custDataLst>
          </p:nvPr>
        </p:nvSpPr>
        <p:spPr/>
        <p:txBody>
          <a:bodyPr/>
          <a:lstStyle/>
          <a:p>
            <a:endParaRPr lang="zh-CN" alt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sp>
        <p:nvSpPr>
          <p:cNvPr id="13" name="矩形 12"/>
          <p:cNvSpPr/>
          <p:nvPr userDrawn="1">
            <p:custDataLst>
              <p:tags r:id="rId12"/>
            </p:custDataLst>
          </p:nvPr>
        </p:nvSpPr>
        <p:spPr>
          <a:xfrm rot="16200000" flipH="1">
            <a:off x="1447028" y="1571642"/>
            <a:ext cx="137667" cy="971160"/>
          </a:xfrm>
          <a:prstGeom prst="rect">
            <a:avLst/>
          </a:prstGeom>
          <a:gradFill flip="none" rotWithShape="1">
            <a:gsLst>
              <a:gs pos="100000">
                <a:schemeClr val="accent4">
                  <a:alpha val="50000"/>
                </a:schemeClr>
              </a:gs>
              <a:gs pos="0">
                <a:schemeClr val="accent4">
                  <a:alpha val="0"/>
                </a:schemeClr>
              </a:gs>
            </a:gsLst>
            <a:lin ang="156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ym typeface="+mn-ea"/>
            </a:endParaRPr>
          </a:p>
        </p:txBody>
      </p:sp>
      <p:sp>
        <p:nvSpPr>
          <p:cNvPr id="2" name="标题 1"/>
          <p:cNvSpPr>
            <a:spLocks noGrp="1"/>
          </p:cNvSpPr>
          <p:nvPr>
            <p:ph type="title" hasCustomPrompt="1"/>
            <p:custDataLst>
              <p:tags r:id="rId13"/>
            </p:custDataLst>
          </p:nvPr>
        </p:nvSpPr>
        <p:spPr>
          <a:xfrm>
            <a:off x="1088642" y="1447803"/>
            <a:ext cx="1231106" cy="672741"/>
          </a:xfrm>
        </p:spPr>
        <p:txBody>
          <a:bodyPr wrap="square" anchor="b">
            <a:normAutofit/>
          </a:bodyPr>
          <a:lstStyle>
            <a:lvl1pPr>
              <a:defRPr sz="4050"/>
            </a:lvl1pPr>
          </a:lstStyle>
          <a:p>
            <a:r>
              <a:rPr lang="zh-CN" altLang="en-US" dirty="0"/>
              <a:t>标题</a:t>
            </a:r>
            <a:endParaRPr lang="zh-CN" altLang="en-US" dirty="0"/>
          </a:p>
        </p:txBody>
      </p:sp>
      <p:pic>
        <p:nvPicPr>
          <p:cNvPr id="24" name="图形 23"/>
          <p:cNvPicPr>
            <a:picLocks noChangeAspect="1"/>
          </p:cNvPicPr>
          <p:nvPr userDrawn="1">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7039438" y="1964105"/>
            <a:ext cx="463910" cy="199711"/>
          </a:xfrm>
          <a:prstGeom prst="rect">
            <a:avLst/>
          </a:prstGeom>
        </p:spPr>
      </p:pic>
      <p:sp>
        <p:nvSpPr>
          <p:cNvPr id="25" name="任意多边形: 形状 24"/>
          <p:cNvSpPr/>
          <p:nvPr userDrawn="1">
            <p:custDataLst>
              <p:tags r:id="rId17"/>
            </p:custDataLst>
          </p:nvPr>
        </p:nvSpPr>
        <p:spPr>
          <a:xfrm>
            <a:off x="6906427" y="1812960"/>
            <a:ext cx="177038" cy="88736"/>
          </a:xfrm>
          <a:custGeom>
            <a:avLst/>
            <a:gdLst>
              <a:gd name="connsiteX0" fmla="*/ 426867 w 431758"/>
              <a:gd name="connsiteY0" fmla="*/ 116054 h 216407"/>
              <a:gd name="connsiteX1" fmla="*/ 412693 w 431758"/>
              <a:gd name="connsiteY1" fmla="*/ 105839 h 216407"/>
              <a:gd name="connsiteX2" fmla="*/ 343983 w 431758"/>
              <a:gd name="connsiteY2" fmla="*/ 36464 h 216407"/>
              <a:gd name="connsiteX3" fmla="*/ 287650 w 431758"/>
              <a:gd name="connsiteY3" fmla="*/ 27147 h 216407"/>
              <a:gd name="connsiteX4" fmla="*/ 249852 w 431758"/>
              <a:gd name="connsiteY4" fmla="*/ 39458 h 216407"/>
              <a:gd name="connsiteX5" fmla="*/ 225196 w 431758"/>
              <a:gd name="connsiteY5" fmla="*/ 71700 h 216407"/>
              <a:gd name="connsiteX6" fmla="*/ 170128 w 431758"/>
              <a:gd name="connsiteY6" fmla="*/ 95890 h 216407"/>
              <a:gd name="connsiteX7" fmla="*/ 146537 w 431758"/>
              <a:gd name="connsiteY7" fmla="*/ 85609 h 216407"/>
              <a:gd name="connsiteX8" fmla="*/ 131165 w 431758"/>
              <a:gd name="connsiteY8" fmla="*/ 69704 h 216407"/>
              <a:gd name="connsiteX9" fmla="*/ 88974 w 431758"/>
              <a:gd name="connsiteY9" fmla="*/ 78022 h 216407"/>
              <a:gd name="connsiteX10" fmla="*/ 42457 w 431758"/>
              <a:gd name="connsiteY10" fmla="*/ 123541 h 216407"/>
              <a:gd name="connsiteX11" fmla="*/ 15705 w 431758"/>
              <a:gd name="connsiteY11" fmla="*/ 196676 h 216407"/>
              <a:gd name="connsiteX12" fmla="*/ 4958 w 431758"/>
              <a:gd name="connsiteY12" fmla="*/ 216407 h 216407"/>
              <a:gd name="connsiteX13" fmla="*/ 0 w 431758"/>
              <a:gd name="connsiteY13" fmla="*/ 214610 h 216407"/>
              <a:gd name="connsiteX14" fmla="*/ 17635 w 431758"/>
              <a:gd name="connsiteY14" fmla="*/ 156215 h 216407"/>
              <a:gd name="connsiteX15" fmla="*/ 52140 w 431758"/>
              <a:gd name="connsiteY15" fmla="*/ 80884 h 216407"/>
              <a:gd name="connsiteX16" fmla="*/ 98490 w 431758"/>
              <a:gd name="connsiteY16" fmla="*/ 51304 h 216407"/>
              <a:gd name="connsiteX17" fmla="*/ 182506 w 431758"/>
              <a:gd name="connsiteY17" fmla="*/ 38593 h 216407"/>
              <a:gd name="connsiteX18" fmla="*/ 276570 w 431758"/>
              <a:gd name="connsiteY18" fmla="*/ 5685 h 216407"/>
              <a:gd name="connsiteX19" fmla="*/ 333302 w 431758"/>
              <a:gd name="connsiteY19" fmla="*/ 9678 h 216407"/>
              <a:gd name="connsiteX20" fmla="*/ 422608 w 431758"/>
              <a:gd name="connsiteY20" fmla="*/ 92729 h 216407"/>
              <a:gd name="connsiteX21" fmla="*/ 431758 w 431758"/>
              <a:gd name="connsiteY21" fmla="*/ 112494 h 216407"/>
              <a:gd name="connsiteX22" fmla="*/ 426834 w 431758"/>
              <a:gd name="connsiteY22" fmla="*/ 116021 h 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758" h="216407">
                <a:moveTo>
                  <a:pt x="426867" y="116054"/>
                </a:moveTo>
                <a:cubicBezTo>
                  <a:pt x="422109" y="112693"/>
                  <a:pt x="416785" y="109898"/>
                  <a:pt x="412693" y="105839"/>
                </a:cubicBezTo>
                <a:cubicBezTo>
                  <a:pt x="389667" y="82847"/>
                  <a:pt x="367141" y="59356"/>
                  <a:pt x="343983" y="36464"/>
                </a:cubicBezTo>
                <a:cubicBezTo>
                  <a:pt x="327679" y="20359"/>
                  <a:pt x="307282" y="22988"/>
                  <a:pt x="287650" y="27147"/>
                </a:cubicBezTo>
                <a:cubicBezTo>
                  <a:pt x="274774" y="29875"/>
                  <a:pt x="262529" y="35598"/>
                  <a:pt x="249852" y="39458"/>
                </a:cubicBezTo>
                <a:cubicBezTo>
                  <a:pt x="233780" y="44349"/>
                  <a:pt x="223965" y="51071"/>
                  <a:pt x="225196" y="71700"/>
                </a:cubicBezTo>
                <a:cubicBezTo>
                  <a:pt x="226593" y="94959"/>
                  <a:pt x="192455" y="108534"/>
                  <a:pt x="170128" y="95890"/>
                </a:cubicBezTo>
                <a:cubicBezTo>
                  <a:pt x="162775" y="91731"/>
                  <a:pt x="154589" y="89069"/>
                  <a:pt x="146537" y="85609"/>
                </a:cubicBezTo>
                <a:cubicBezTo>
                  <a:pt x="151328" y="70469"/>
                  <a:pt x="148533" y="66876"/>
                  <a:pt x="131165" y="69704"/>
                </a:cubicBezTo>
                <a:cubicBezTo>
                  <a:pt x="117023" y="72000"/>
                  <a:pt x="102749" y="74196"/>
                  <a:pt x="88974" y="78022"/>
                </a:cubicBezTo>
                <a:cubicBezTo>
                  <a:pt x="65449" y="84577"/>
                  <a:pt x="50410" y="100316"/>
                  <a:pt x="42457" y="123541"/>
                </a:cubicBezTo>
                <a:cubicBezTo>
                  <a:pt x="34072" y="148096"/>
                  <a:pt x="24988" y="172453"/>
                  <a:pt x="15705" y="196676"/>
                </a:cubicBezTo>
                <a:cubicBezTo>
                  <a:pt x="13043" y="203597"/>
                  <a:pt x="8585" y="209852"/>
                  <a:pt x="4958" y="216407"/>
                </a:cubicBezTo>
                <a:cubicBezTo>
                  <a:pt x="3294" y="215808"/>
                  <a:pt x="1664" y="215209"/>
                  <a:pt x="0" y="214610"/>
                </a:cubicBezTo>
                <a:cubicBezTo>
                  <a:pt x="5756" y="195112"/>
                  <a:pt x="10148" y="175015"/>
                  <a:pt x="17635" y="156215"/>
                </a:cubicBezTo>
                <a:cubicBezTo>
                  <a:pt x="27850" y="130595"/>
                  <a:pt x="40161" y="105772"/>
                  <a:pt x="52140" y="80884"/>
                </a:cubicBezTo>
                <a:cubicBezTo>
                  <a:pt x="61357" y="61718"/>
                  <a:pt x="77295" y="52135"/>
                  <a:pt x="98490" y="51304"/>
                </a:cubicBezTo>
                <a:cubicBezTo>
                  <a:pt x="127072" y="50172"/>
                  <a:pt x="154889" y="42486"/>
                  <a:pt x="182506" y="38593"/>
                </a:cubicBezTo>
                <a:cubicBezTo>
                  <a:pt x="217476" y="33669"/>
                  <a:pt x="246258" y="19195"/>
                  <a:pt x="276570" y="5685"/>
                </a:cubicBezTo>
                <a:cubicBezTo>
                  <a:pt x="296601" y="-3265"/>
                  <a:pt x="314735" y="-1435"/>
                  <a:pt x="333302" y="9678"/>
                </a:cubicBezTo>
                <a:cubicBezTo>
                  <a:pt x="369071" y="31040"/>
                  <a:pt x="398551" y="58990"/>
                  <a:pt x="422608" y="92729"/>
                </a:cubicBezTo>
                <a:cubicBezTo>
                  <a:pt x="426734" y="98552"/>
                  <a:pt x="428764" y="105872"/>
                  <a:pt x="431758" y="112494"/>
                </a:cubicBezTo>
                <a:cubicBezTo>
                  <a:pt x="430128" y="113658"/>
                  <a:pt x="428464" y="114856"/>
                  <a:pt x="426834" y="116021"/>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6" name="任意多边形: 形状 25"/>
          <p:cNvSpPr/>
          <p:nvPr userDrawn="1">
            <p:custDataLst>
              <p:tags r:id="rId18"/>
            </p:custDataLst>
          </p:nvPr>
        </p:nvSpPr>
        <p:spPr>
          <a:xfrm flipH="1">
            <a:off x="7614887" y="1684003"/>
            <a:ext cx="288866" cy="169793"/>
          </a:xfrm>
          <a:custGeom>
            <a:avLst/>
            <a:gdLst>
              <a:gd name="connsiteX0" fmla="*/ 374295 w 374294"/>
              <a:gd name="connsiteY0" fmla="*/ 2695 h 220006"/>
              <a:gd name="connsiteX1" fmla="*/ 351136 w 374294"/>
              <a:gd name="connsiteY1" fmla="*/ 50077 h 220006"/>
              <a:gd name="connsiteX2" fmla="*/ 269982 w 374294"/>
              <a:gd name="connsiteY2" fmla="*/ 142245 h 220006"/>
              <a:gd name="connsiteX3" fmla="*/ 261464 w 374294"/>
              <a:gd name="connsiteY3" fmla="*/ 150197 h 220006"/>
              <a:gd name="connsiteX4" fmla="*/ 248920 w 374294"/>
              <a:gd name="connsiteY4" fmla="*/ 211421 h 220006"/>
              <a:gd name="connsiteX5" fmla="*/ 183504 w 374294"/>
              <a:gd name="connsiteY5" fmla="*/ 194917 h 220006"/>
              <a:gd name="connsiteX6" fmla="*/ 157284 w 374294"/>
              <a:gd name="connsiteY6" fmla="*/ 176683 h 220006"/>
              <a:gd name="connsiteX7" fmla="*/ 68910 w 374294"/>
              <a:gd name="connsiteY7" fmla="*/ 153957 h 220006"/>
              <a:gd name="connsiteX8" fmla="*/ 0 w 374294"/>
              <a:gd name="connsiteY8" fmla="*/ 123079 h 220006"/>
              <a:gd name="connsiteX9" fmla="*/ 156652 w 374294"/>
              <a:gd name="connsiteY9" fmla="*/ 165836 h 220006"/>
              <a:gd name="connsiteX10" fmla="*/ 184169 w 374294"/>
              <a:gd name="connsiteY10" fmla="*/ 177348 h 220006"/>
              <a:gd name="connsiteX11" fmla="*/ 229455 w 374294"/>
              <a:gd name="connsiteY11" fmla="*/ 164771 h 220006"/>
              <a:gd name="connsiteX12" fmla="*/ 294438 w 374294"/>
              <a:gd name="connsiteY12" fmla="*/ 89772 h 220006"/>
              <a:gd name="connsiteX13" fmla="*/ 360553 w 374294"/>
              <a:gd name="connsiteY13" fmla="*/ 11479 h 220006"/>
              <a:gd name="connsiteX14" fmla="*/ 368938 w 374294"/>
              <a:gd name="connsiteY14" fmla="*/ 0 h 220006"/>
              <a:gd name="connsiteX15" fmla="*/ 374262 w 374294"/>
              <a:gd name="connsiteY15" fmla="*/ 2662 h 2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294" h="220006">
                <a:moveTo>
                  <a:pt x="374295" y="2695"/>
                </a:moveTo>
                <a:cubicBezTo>
                  <a:pt x="366742" y="18633"/>
                  <a:pt x="361851" y="36701"/>
                  <a:pt x="351136" y="50077"/>
                </a:cubicBezTo>
                <a:cubicBezTo>
                  <a:pt x="325549" y="81986"/>
                  <a:pt x="297266" y="111700"/>
                  <a:pt x="269982" y="142245"/>
                </a:cubicBezTo>
                <a:cubicBezTo>
                  <a:pt x="267420" y="145139"/>
                  <a:pt x="264126" y="147369"/>
                  <a:pt x="261464" y="150197"/>
                </a:cubicBezTo>
                <a:cubicBezTo>
                  <a:pt x="244495" y="168065"/>
                  <a:pt x="231385" y="186865"/>
                  <a:pt x="248920" y="211421"/>
                </a:cubicBezTo>
                <a:cubicBezTo>
                  <a:pt x="221702" y="226826"/>
                  <a:pt x="191357" y="221602"/>
                  <a:pt x="183504" y="194917"/>
                </a:cubicBezTo>
                <a:cubicBezTo>
                  <a:pt x="178147" y="176783"/>
                  <a:pt x="166268" y="179445"/>
                  <a:pt x="157284" y="176683"/>
                </a:cubicBezTo>
                <a:cubicBezTo>
                  <a:pt x="128270" y="167699"/>
                  <a:pt x="97924" y="162941"/>
                  <a:pt x="68910" y="153957"/>
                </a:cubicBezTo>
                <a:cubicBezTo>
                  <a:pt x="44986" y="146570"/>
                  <a:pt x="22227" y="135457"/>
                  <a:pt x="0" y="123079"/>
                </a:cubicBezTo>
                <a:cubicBezTo>
                  <a:pt x="49445" y="147868"/>
                  <a:pt x="104413" y="151961"/>
                  <a:pt x="156652" y="165836"/>
                </a:cubicBezTo>
                <a:cubicBezTo>
                  <a:pt x="166168" y="168364"/>
                  <a:pt x="175119" y="173222"/>
                  <a:pt x="184169" y="177348"/>
                </a:cubicBezTo>
                <a:cubicBezTo>
                  <a:pt x="203568" y="186199"/>
                  <a:pt x="216212" y="181441"/>
                  <a:pt x="229455" y="164771"/>
                </a:cubicBezTo>
                <a:cubicBezTo>
                  <a:pt x="250018" y="138851"/>
                  <a:pt x="270581" y="112465"/>
                  <a:pt x="294438" y="89772"/>
                </a:cubicBezTo>
                <a:cubicBezTo>
                  <a:pt x="319527" y="65915"/>
                  <a:pt x="343118" y="41492"/>
                  <a:pt x="360553" y="11479"/>
                </a:cubicBezTo>
                <a:cubicBezTo>
                  <a:pt x="362915" y="7420"/>
                  <a:pt x="366143" y="3826"/>
                  <a:pt x="368938" y="0"/>
                </a:cubicBezTo>
                <a:cubicBezTo>
                  <a:pt x="370701" y="898"/>
                  <a:pt x="372498" y="1797"/>
                  <a:pt x="374262" y="2662"/>
                </a:cubicBezTo>
                <a:close/>
              </a:path>
            </a:pathLst>
          </a:custGeom>
          <a:solidFill>
            <a:schemeClr val="accent1">
              <a:alpha val="40000"/>
            </a:schemeClr>
          </a:solidFill>
          <a:ln w="3302" cap="flat">
            <a:noFill/>
            <a:prstDash val="solid"/>
            <a:miter/>
          </a:ln>
        </p:spPr>
        <p:txBody>
          <a:bodyPr rtlCol="0" anchor="ctr"/>
          <a:lstStyle/>
          <a:p>
            <a:endParaRPr lang="zh-CN" altLang="en-US" sz="1350"/>
          </a:p>
        </p:txBody>
      </p:sp>
      <p:sp>
        <p:nvSpPr>
          <p:cNvPr id="27" name="任意多边形: 形状 26"/>
          <p:cNvSpPr/>
          <p:nvPr userDrawn="1">
            <p:custDataLst>
              <p:tags r:id="rId19"/>
            </p:custDataLst>
          </p:nvPr>
        </p:nvSpPr>
        <p:spPr>
          <a:xfrm flipH="1">
            <a:off x="8084228" y="1707105"/>
            <a:ext cx="150904" cy="44222"/>
          </a:xfrm>
          <a:custGeom>
            <a:avLst/>
            <a:gdLst>
              <a:gd name="connsiteX0" fmla="*/ 33 w 134991"/>
              <a:gd name="connsiteY0" fmla="*/ 39526 h 39559"/>
              <a:gd name="connsiteX1" fmla="*/ 22460 w 134991"/>
              <a:gd name="connsiteY1" fmla="*/ 17066 h 39559"/>
              <a:gd name="connsiteX2" fmla="*/ 81287 w 134991"/>
              <a:gd name="connsiteY2" fmla="*/ 1827 h 39559"/>
              <a:gd name="connsiteX3" fmla="*/ 111533 w 134991"/>
              <a:gd name="connsiteY3" fmla="*/ 8881 h 39559"/>
              <a:gd name="connsiteX4" fmla="*/ 134991 w 134991"/>
              <a:gd name="connsiteY4" fmla="*/ 32206 h 39559"/>
              <a:gd name="connsiteX5" fmla="*/ 131198 w 134991"/>
              <a:gd name="connsiteY5" fmla="*/ 36099 h 39559"/>
              <a:gd name="connsiteX6" fmla="*/ 110202 w 134991"/>
              <a:gd name="connsiteY6" fmla="*/ 16600 h 39559"/>
              <a:gd name="connsiteX7" fmla="*/ 64750 w 134991"/>
              <a:gd name="connsiteY7" fmla="*/ 23621 h 39559"/>
              <a:gd name="connsiteX8" fmla="*/ 45352 w 134991"/>
              <a:gd name="connsiteY8" fmla="*/ 31707 h 39559"/>
              <a:gd name="connsiteX9" fmla="*/ 0 w 134991"/>
              <a:gd name="connsiteY9" fmla="*/ 39559 h 3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91" h="39559">
                <a:moveTo>
                  <a:pt x="33" y="39526"/>
                </a:moveTo>
                <a:cubicBezTo>
                  <a:pt x="2862" y="25285"/>
                  <a:pt x="10049" y="19529"/>
                  <a:pt x="22460" y="17066"/>
                </a:cubicBezTo>
                <a:cubicBezTo>
                  <a:pt x="42324" y="13140"/>
                  <a:pt x="62222" y="8548"/>
                  <a:pt x="81287" y="1827"/>
                </a:cubicBezTo>
                <a:cubicBezTo>
                  <a:pt x="94065" y="-2698"/>
                  <a:pt x="102982" y="1760"/>
                  <a:pt x="111533" y="8881"/>
                </a:cubicBezTo>
                <a:cubicBezTo>
                  <a:pt x="119951" y="15935"/>
                  <a:pt x="127238" y="24386"/>
                  <a:pt x="134991" y="32206"/>
                </a:cubicBezTo>
                <a:cubicBezTo>
                  <a:pt x="133727" y="33503"/>
                  <a:pt x="132462" y="34801"/>
                  <a:pt x="131198" y="36099"/>
                </a:cubicBezTo>
                <a:cubicBezTo>
                  <a:pt x="124177" y="29610"/>
                  <a:pt x="117090" y="23222"/>
                  <a:pt x="110202" y="16600"/>
                </a:cubicBezTo>
                <a:cubicBezTo>
                  <a:pt x="96427" y="3358"/>
                  <a:pt x="73501" y="6685"/>
                  <a:pt x="64750" y="23621"/>
                </a:cubicBezTo>
                <a:cubicBezTo>
                  <a:pt x="60358" y="32139"/>
                  <a:pt x="54103" y="38528"/>
                  <a:pt x="45352" y="31707"/>
                </a:cubicBezTo>
                <a:cubicBezTo>
                  <a:pt x="27750" y="17998"/>
                  <a:pt x="14308" y="25351"/>
                  <a:pt x="0" y="39559"/>
                </a:cubicBezTo>
                <a:close/>
              </a:path>
            </a:pathLst>
          </a:custGeom>
          <a:solidFill>
            <a:schemeClr val="accent1">
              <a:alpha val="20000"/>
            </a:schemeClr>
          </a:solidFill>
          <a:ln w="3302" cap="flat">
            <a:noFill/>
            <a:prstDash val="solid"/>
            <a:miter/>
          </a:ln>
        </p:spPr>
        <p:txBody>
          <a:bodyPr rtlCol="0" anchor="ctr"/>
          <a:lstStyle/>
          <a:p>
            <a:endParaRPr lang="zh-CN" altLang="en-US" sz="1350"/>
          </a:p>
        </p:txBody>
      </p:sp>
      <p:sp>
        <p:nvSpPr>
          <p:cNvPr id="28" name="任意多边形: 形状 27"/>
          <p:cNvSpPr/>
          <p:nvPr userDrawn="1">
            <p:custDataLst>
              <p:tags r:id="rId20"/>
            </p:custDataLst>
          </p:nvPr>
        </p:nvSpPr>
        <p:spPr>
          <a:xfrm flipH="1">
            <a:off x="7922239" y="1520825"/>
            <a:ext cx="56091" cy="24176"/>
          </a:xfrm>
          <a:custGeom>
            <a:avLst/>
            <a:gdLst>
              <a:gd name="connsiteX0" fmla="*/ 0 w 50176"/>
              <a:gd name="connsiteY0" fmla="*/ 3760 h 21627"/>
              <a:gd name="connsiteX1" fmla="*/ 50177 w 50176"/>
              <a:gd name="connsiteY1" fmla="*/ 0 h 21627"/>
              <a:gd name="connsiteX2" fmla="*/ 37965 w 50176"/>
              <a:gd name="connsiteY2" fmla="*/ 21628 h 21627"/>
              <a:gd name="connsiteX3" fmla="*/ 0 w 50176"/>
              <a:gd name="connsiteY3" fmla="*/ 3760 h 21627"/>
            </a:gdLst>
            <a:ahLst/>
            <a:cxnLst>
              <a:cxn ang="0">
                <a:pos x="connsiteX0" y="connsiteY0"/>
              </a:cxn>
              <a:cxn ang="0">
                <a:pos x="connsiteX1" y="connsiteY1"/>
              </a:cxn>
              <a:cxn ang="0">
                <a:pos x="connsiteX2" y="connsiteY2"/>
              </a:cxn>
              <a:cxn ang="0">
                <a:pos x="connsiteX3" y="connsiteY3"/>
              </a:cxn>
            </a:cxnLst>
            <a:rect l="l" t="t" r="r" b="b"/>
            <a:pathLst>
              <a:path w="50176" h="21627">
                <a:moveTo>
                  <a:pt x="0" y="3760"/>
                </a:moveTo>
                <a:cubicBezTo>
                  <a:pt x="15705" y="-5357"/>
                  <a:pt x="34871" y="21162"/>
                  <a:pt x="50177" y="0"/>
                </a:cubicBezTo>
                <a:cubicBezTo>
                  <a:pt x="46051" y="7320"/>
                  <a:pt x="41891" y="14640"/>
                  <a:pt x="37965" y="21628"/>
                </a:cubicBezTo>
                <a:cubicBezTo>
                  <a:pt x="24922" y="15472"/>
                  <a:pt x="12910" y="9849"/>
                  <a:pt x="0" y="3760"/>
                </a:cubicBezTo>
                <a:close/>
              </a:path>
            </a:pathLst>
          </a:custGeom>
          <a:solidFill>
            <a:schemeClr val="accent1">
              <a:alpha val="20000"/>
            </a:schemeClr>
          </a:solidFill>
          <a:ln w="3302" cap="flat">
            <a:noFill/>
            <a:prstDash val="solid"/>
            <a:miter/>
          </a:ln>
        </p:spPr>
        <p:txBody>
          <a:bodyPr rtlCol="0" anchor="ctr"/>
          <a:lstStyle/>
          <a:p>
            <a:endParaRPr lang="zh-CN" altLang="en-US" sz="135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缺角矩形 8"/>
          <p:cNvSpPr/>
          <p:nvPr userDrawn="1">
            <p:custDataLst>
              <p:tags r:id="rId3"/>
            </p:custDataLst>
          </p:nvPr>
        </p:nvSpPr>
        <p:spPr>
          <a:xfrm>
            <a:off x="304800" y="1128713"/>
            <a:ext cx="8534400" cy="4600575"/>
          </a:xfrm>
          <a:prstGeom prst="plaque">
            <a:avLst>
              <a:gd name="adj" fmla="val 5556"/>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图形 41"/>
          <p:cNvSpPr/>
          <p:nvPr userDrawn="1">
            <p:custDataLst>
              <p:tags r:id="rId4"/>
            </p:custDataLst>
          </p:nvPr>
        </p:nvSpPr>
        <p:spPr>
          <a:xfrm>
            <a:off x="3956416" y="4771514"/>
            <a:ext cx="3873785" cy="623156"/>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alpha val="10000"/>
                </a:schemeClr>
              </a:gs>
              <a:gs pos="99000">
                <a:schemeClr val="accent1">
                  <a:alpha val="0"/>
                </a:schemeClr>
              </a:gs>
            </a:gsLst>
            <a:lin ang="5400000" scaled="1"/>
          </a:gradFill>
          <a:ln w="9525" cap="flat">
            <a:noFill/>
            <a:prstDash val="solid"/>
            <a:miter/>
          </a:ln>
        </p:spPr>
        <p:txBody>
          <a:bodyPr rtlCol="0" anchor="ctr"/>
          <a:lstStyle/>
          <a:p>
            <a:endParaRPr lang="zh-CN" altLang="en-US" sz="1350"/>
          </a:p>
        </p:txBody>
      </p:sp>
      <p:sp>
        <p:nvSpPr>
          <p:cNvPr id="11" name="任意多边形: 形状 10"/>
          <p:cNvSpPr/>
          <p:nvPr userDrawn="1">
            <p:custDataLst>
              <p:tags r:id="rId5"/>
            </p:custDataLst>
          </p:nvPr>
        </p:nvSpPr>
        <p:spPr>
          <a:xfrm>
            <a:off x="798104" y="4902149"/>
            <a:ext cx="2548057" cy="348212"/>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alpha val="10000"/>
                </a:schemeClr>
              </a:gs>
              <a:gs pos="99000">
                <a:schemeClr val="accent1">
                  <a:alpha val="0"/>
                </a:schemeClr>
              </a:gs>
            </a:gsLst>
            <a:lin ang="5400000" scaled="1"/>
          </a:gradFill>
          <a:ln w="9525" cap="flat">
            <a:noFill/>
            <a:prstDash val="solid"/>
            <a:miter/>
          </a:ln>
        </p:spPr>
        <p:txBody>
          <a:bodyPr rtlCol="0" anchor="ctr"/>
          <a:lstStyle/>
          <a:p>
            <a:endParaRPr lang="zh-CN" altLang="en-US" sz="1350"/>
          </a:p>
        </p:txBody>
      </p:sp>
      <p:sp>
        <p:nvSpPr>
          <p:cNvPr id="12" name="图形 33"/>
          <p:cNvSpPr/>
          <p:nvPr userDrawn="1">
            <p:custDataLst>
              <p:tags r:id="rId6"/>
            </p:custDataLst>
          </p:nvPr>
        </p:nvSpPr>
        <p:spPr>
          <a:xfrm flipH="1">
            <a:off x="371346" y="5461230"/>
            <a:ext cx="1884910" cy="444017"/>
          </a:xfrm>
          <a:custGeom>
            <a:avLst/>
            <a:gdLst>
              <a:gd name="connsiteX0" fmla="*/ 0 w 2821305"/>
              <a:gd name="connsiteY0" fmla="*/ 725648 h 725647"/>
              <a:gd name="connsiteX1" fmla="*/ 730377 w 2821305"/>
              <a:gd name="connsiteY1" fmla="*/ 400846 h 725647"/>
              <a:gd name="connsiteX2" fmla="*/ 1314641 w 2821305"/>
              <a:gd name="connsiteY2" fmla="*/ 563152 h 725647"/>
              <a:gd name="connsiteX3" fmla="*/ 2029397 w 2821305"/>
              <a:gd name="connsiteY3" fmla="*/ 33 h 725647"/>
              <a:gd name="connsiteX4" fmla="*/ 2821305 w 2821305"/>
              <a:gd name="connsiteY4" fmla="*/ 725648 h 725647"/>
              <a:gd name="connsiteX5" fmla="*/ 0 w 2821305"/>
              <a:gd name="connsiteY5" fmla="*/ 725648 h 725647"/>
              <a:gd name="connsiteX0-1" fmla="*/ 0 w 2821305"/>
              <a:gd name="connsiteY0-2" fmla="*/ 725648 h 725648"/>
              <a:gd name="connsiteX1-3" fmla="*/ 730377 w 2821305"/>
              <a:gd name="connsiteY1-4" fmla="*/ 400846 h 725648"/>
              <a:gd name="connsiteX2-5" fmla="*/ 1314641 w 2821305"/>
              <a:gd name="connsiteY2-6" fmla="*/ 563152 h 725648"/>
              <a:gd name="connsiteX3-7" fmla="*/ 2029397 w 2821305"/>
              <a:gd name="connsiteY3-8" fmla="*/ 33 h 725648"/>
              <a:gd name="connsiteX4-9" fmla="*/ 2821305 w 2821305"/>
              <a:gd name="connsiteY4-10" fmla="*/ 725648 h 725648"/>
              <a:gd name="connsiteX5-11" fmla="*/ 0 w 2821305"/>
              <a:gd name="connsiteY5-12" fmla="*/ 725648 h 725648"/>
              <a:gd name="connsiteX0-13" fmla="*/ 0 w 2821305"/>
              <a:gd name="connsiteY0-14" fmla="*/ 725648 h 725648"/>
              <a:gd name="connsiteX1-15" fmla="*/ 730377 w 2821305"/>
              <a:gd name="connsiteY1-16" fmla="*/ 400846 h 725648"/>
              <a:gd name="connsiteX2-17" fmla="*/ 1314641 w 2821305"/>
              <a:gd name="connsiteY2-18" fmla="*/ 563152 h 725648"/>
              <a:gd name="connsiteX3-19" fmla="*/ 2029397 w 2821305"/>
              <a:gd name="connsiteY3-20" fmla="*/ 33 h 725648"/>
              <a:gd name="connsiteX4-21" fmla="*/ 2821305 w 2821305"/>
              <a:gd name="connsiteY4-22" fmla="*/ 725648 h 725648"/>
              <a:gd name="connsiteX5-23" fmla="*/ 0 w 2821305"/>
              <a:gd name="connsiteY5-24" fmla="*/ 725648 h 725648"/>
              <a:gd name="connsiteX0-25" fmla="*/ 0 w 2821305"/>
              <a:gd name="connsiteY0-26" fmla="*/ 725648 h 725648"/>
              <a:gd name="connsiteX1-27" fmla="*/ 730377 w 2821305"/>
              <a:gd name="connsiteY1-28" fmla="*/ 400846 h 725648"/>
              <a:gd name="connsiteX2-29" fmla="*/ 1314641 w 2821305"/>
              <a:gd name="connsiteY2-30" fmla="*/ 563152 h 725648"/>
              <a:gd name="connsiteX3-31" fmla="*/ 2029397 w 2821305"/>
              <a:gd name="connsiteY3-32" fmla="*/ 33 h 725648"/>
              <a:gd name="connsiteX4-33" fmla="*/ 2821305 w 2821305"/>
              <a:gd name="connsiteY4-34" fmla="*/ 725648 h 725648"/>
              <a:gd name="connsiteX5-35" fmla="*/ 0 w 2821305"/>
              <a:gd name="connsiteY5-36" fmla="*/ 725648 h 725648"/>
              <a:gd name="connsiteX0-37" fmla="*/ 0 w 2821305"/>
              <a:gd name="connsiteY0-38" fmla="*/ 725615 h 725615"/>
              <a:gd name="connsiteX1-39" fmla="*/ 730377 w 2821305"/>
              <a:gd name="connsiteY1-40" fmla="*/ 400813 h 725615"/>
              <a:gd name="connsiteX2-41" fmla="*/ 1314641 w 2821305"/>
              <a:gd name="connsiteY2-42" fmla="*/ 563119 h 725615"/>
              <a:gd name="connsiteX3-43" fmla="*/ 2029397 w 2821305"/>
              <a:gd name="connsiteY3-44" fmla="*/ 0 h 725615"/>
              <a:gd name="connsiteX4-45" fmla="*/ 2821305 w 2821305"/>
              <a:gd name="connsiteY4-46" fmla="*/ 725615 h 725615"/>
              <a:gd name="connsiteX5-47" fmla="*/ 0 w 2821305"/>
              <a:gd name="connsiteY5-48" fmla="*/ 725615 h 7256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1305" h="725615">
                <a:moveTo>
                  <a:pt x="0" y="725615"/>
                </a:moveTo>
                <a:cubicBezTo>
                  <a:pt x="0" y="725615"/>
                  <a:pt x="494030" y="402305"/>
                  <a:pt x="730377" y="400813"/>
                </a:cubicBezTo>
                <a:cubicBezTo>
                  <a:pt x="966724" y="399321"/>
                  <a:pt x="1179068" y="626365"/>
                  <a:pt x="1314641" y="563119"/>
                </a:cubicBezTo>
                <a:cubicBezTo>
                  <a:pt x="1450214" y="499873"/>
                  <a:pt x="1599128" y="2200"/>
                  <a:pt x="2029397" y="0"/>
                </a:cubicBezTo>
                <a:cubicBezTo>
                  <a:pt x="2428717" y="0"/>
                  <a:pt x="2821305" y="725615"/>
                  <a:pt x="2821305" y="725615"/>
                </a:cubicBezTo>
                <a:lnTo>
                  <a:pt x="0" y="725615"/>
                </a:lnTo>
                <a:close/>
              </a:path>
            </a:pathLst>
          </a:custGeom>
          <a:gradFill>
            <a:gsLst>
              <a:gs pos="30000">
                <a:schemeClr val="accent1">
                  <a:lumMod val="60000"/>
                  <a:lumOff val="40000"/>
                </a:schemeClr>
              </a:gs>
              <a:gs pos="97000">
                <a:schemeClr val="accent1">
                  <a:lumMod val="60000"/>
                  <a:lumOff val="40000"/>
                  <a:alpha val="0"/>
                </a:schemeClr>
              </a:gs>
            </a:gsLst>
            <a:lin ang="5400000" scaled="1"/>
          </a:gradFill>
          <a:ln w="7439" cap="flat">
            <a:noFill/>
            <a:prstDash val="solid"/>
            <a:miter/>
          </a:ln>
        </p:spPr>
        <p:txBody>
          <a:bodyPr wrap="square" rtlCol="0" anchor="ctr">
            <a:noAutofit/>
          </a:bodyPr>
          <a:lstStyle/>
          <a:p>
            <a:endParaRPr lang="zh-CN" altLang="en-US" sz="1350" dirty="0"/>
          </a:p>
        </p:txBody>
      </p:sp>
      <p:sp>
        <p:nvSpPr>
          <p:cNvPr id="13" name="任意多边形: 形状 12"/>
          <p:cNvSpPr/>
          <p:nvPr userDrawn="1">
            <p:custDataLst>
              <p:tags r:id="rId7"/>
            </p:custDataLst>
          </p:nvPr>
        </p:nvSpPr>
        <p:spPr>
          <a:xfrm>
            <a:off x="5829297" y="4747139"/>
            <a:ext cx="375739" cy="220856"/>
          </a:xfrm>
          <a:custGeom>
            <a:avLst/>
            <a:gdLst>
              <a:gd name="connsiteX0" fmla="*/ 374295 w 374294"/>
              <a:gd name="connsiteY0" fmla="*/ 2695 h 220006"/>
              <a:gd name="connsiteX1" fmla="*/ 351136 w 374294"/>
              <a:gd name="connsiteY1" fmla="*/ 50077 h 220006"/>
              <a:gd name="connsiteX2" fmla="*/ 269982 w 374294"/>
              <a:gd name="connsiteY2" fmla="*/ 142245 h 220006"/>
              <a:gd name="connsiteX3" fmla="*/ 261464 w 374294"/>
              <a:gd name="connsiteY3" fmla="*/ 150197 h 220006"/>
              <a:gd name="connsiteX4" fmla="*/ 248920 w 374294"/>
              <a:gd name="connsiteY4" fmla="*/ 211421 h 220006"/>
              <a:gd name="connsiteX5" fmla="*/ 183504 w 374294"/>
              <a:gd name="connsiteY5" fmla="*/ 194917 h 220006"/>
              <a:gd name="connsiteX6" fmla="*/ 157284 w 374294"/>
              <a:gd name="connsiteY6" fmla="*/ 176683 h 220006"/>
              <a:gd name="connsiteX7" fmla="*/ 68910 w 374294"/>
              <a:gd name="connsiteY7" fmla="*/ 153957 h 220006"/>
              <a:gd name="connsiteX8" fmla="*/ 0 w 374294"/>
              <a:gd name="connsiteY8" fmla="*/ 123079 h 220006"/>
              <a:gd name="connsiteX9" fmla="*/ 156652 w 374294"/>
              <a:gd name="connsiteY9" fmla="*/ 165836 h 220006"/>
              <a:gd name="connsiteX10" fmla="*/ 184169 w 374294"/>
              <a:gd name="connsiteY10" fmla="*/ 177348 h 220006"/>
              <a:gd name="connsiteX11" fmla="*/ 229455 w 374294"/>
              <a:gd name="connsiteY11" fmla="*/ 164771 h 220006"/>
              <a:gd name="connsiteX12" fmla="*/ 294438 w 374294"/>
              <a:gd name="connsiteY12" fmla="*/ 89772 h 220006"/>
              <a:gd name="connsiteX13" fmla="*/ 360553 w 374294"/>
              <a:gd name="connsiteY13" fmla="*/ 11479 h 220006"/>
              <a:gd name="connsiteX14" fmla="*/ 368938 w 374294"/>
              <a:gd name="connsiteY14" fmla="*/ 0 h 220006"/>
              <a:gd name="connsiteX15" fmla="*/ 374262 w 374294"/>
              <a:gd name="connsiteY15" fmla="*/ 2662 h 2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294" h="220006">
                <a:moveTo>
                  <a:pt x="374295" y="2695"/>
                </a:moveTo>
                <a:cubicBezTo>
                  <a:pt x="366742" y="18633"/>
                  <a:pt x="361851" y="36701"/>
                  <a:pt x="351136" y="50077"/>
                </a:cubicBezTo>
                <a:cubicBezTo>
                  <a:pt x="325549" y="81986"/>
                  <a:pt x="297266" y="111700"/>
                  <a:pt x="269982" y="142245"/>
                </a:cubicBezTo>
                <a:cubicBezTo>
                  <a:pt x="267420" y="145139"/>
                  <a:pt x="264126" y="147369"/>
                  <a:pt x="261464" y="150197"/>
                </a:cubicBezTo>
                <a:cubicBezTo>
                  <a:pt x="244495" y="168065"/>
                  <a:pt x="231385" y="186865"/>
                  <a:pt x="248920" y="211421"/>
                </a:cubicBezTo>
                <a:cubicBezTo>
                  <a:pt x="221702" y="226826"/>
                  <a:pt x="191357" y="221602"/>
                  <a:pt x="183504" y="194917"/>
                </a:cubicBezTo>
                <a:cubicBezTo>
                  <a:pt x="178147" y="176783"/>
                  <a:pt x="166268" y="179445"/>
                  <a:pt x="157284" y="176683"/>
                </a:cubicBezTo>
                <a:cubicBezTo>
                  <a:pt x="128270" y="167699"/>
                  <a:pt x="97924" y="162941"/>
                  <a:pt x="68910" y="153957"/>
                </a:cubicBezTo>
                <a:cubicBezTo>
                  <a:pt x="44986" y="146570"/>
                  <a:pt x="22227" y="135457"/>
                  <a:pt x="0" y="123079"/>
                </a:cubicBezTo>
                <a:cubicBezTo>
                  <a:pt x="49445" y="147868"/>
                  <a:pt x="104413" y="151961"/>
                  <a:pt x="156652" y="165836"/>
                </a:cubicBezTo>
                <a:cubicBezTo>
                  <a:pt x="166168" y="168364"/>
                  <a:pt x="175119" y="173222"/>
                  <a:pt x="184169" y="177348"/>
                </a:cubicBezTo>
                <a:cubicBezTo>
                  <a:pt x="203568" y="186199"/>
                  <a:pt x="216212" y="181441"/>
                  <a:pt x="229455" y="164771"/>
                </a:cubicBezTo>
                <a:cubicBezTo>
                  <a:pt x="250018" y="138851"/>
                  <a:pt x="270581" y="112465"/>
                  <a:pt x="294438" y="89772"/>
                </a:cubicBezTo>
                <a:cubicBezTo>
                  <a:pt x="319527" y="65915"/>
                  <a:pt x="343118" y="41492"/>
                  <a:pt x="360553" y="11479"/>
                </a:cubicBezTo>
                <a:cubicBezTo>
                  <a:pt x="362915" y="7420"/>
                  <a:pt x="366143" y="3826"/>
                  <a:pt x="368938" y="0"/>
                </a:cubicBezTo>
                <a:cubicBezTo>
                  <a:pt x="370701" y="898"/>
                  <a:pt x="372498" y="1797"/>
                  <a:pt x="374262" y="2662"/>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4" name="任意多边形: 形状 13"/>
          <p:cNvSpPr/>
          <p:nvPr userDrawn="1">
            <p:custDataLst>
              <p:tags r:id="rId8"/>
            </p:custDataLst>
          </p:nvPr>
        </p:nvSpPr>
        <p:spPr>
          <a:xfrm>
            <a:off x="5531717" y="4767884"/>
            <a:ext cx="135512" cy="39712"/>
          </a:xfrm>
          <a:custGeom>
            <a:avLst/>
            <a:gdLst>
              <a:gd name="connsiteX0" fmla="*/ 33 w 134991"/>
              <a:gd name="connsiteY0" fmla="*/ 39526 h 39559"/>
              <a:gd name="connsiteX1" fmla="*/ 22460 w 134991"/>
              <a:gd name="connsiteY1" fmla="*/ 17066 h 39559"/>
              <a:gd name="connsiteX2" fmla="*/ 81287 w 134991"/>
              <a:gd name="connsiteY2" fmla="*/ 1827 h 39559"/>
              <a:gd name="connsiteX3" fmla="*/ 111533 w 134991"/>
              <a:gd name="connsiteY3" fmla="*/ 8881 h 39559"/>
              <a:gd name="connsiteX4" fmla="*/ 134991 w 134991"/>
              <a:gd name="connsiteY4" fmla="*/ 32206 h 39559"/>
              <a:gd name="connsiteX5" fmla="*/ 131198 w 134991"/>
              <a:gd name="connsiteY5" fmla="*/ 36099 h 39559"/>
              <a:gd name="connsiteX6" fmla="*/ 110202 w 134991"/>
              <a:gd name="connsiteY6" fmla="*/ 16600 h 39559"/>
              <a:gd name="connsiteX7" fmla="*/ 64750 w 134991"/>
              <a:gd name="connsiteY7" fmla="*/ 23621 h 39559"/>
              <a:gd name="connsiteX8" fmla="*/ 45352 w 134991"/>
              <a:gd name="connsiteY8" fmla="*/ 31707 h 39559"/>
              <a:gd name="connsiteX9" fmla="*/ 0 w 134991"/>
              <a:gd name="connsiteY9" fmla="*/ 39559 h 3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91" h="39559">
                <a:moveTo>
                  <a:pt x="33" y="39526"/>
                </a:moveTo>
                <a:cubicBezTo>
                  <a:pt x="2862" y="25285"/>
                  <a:pt x="10049" y="19529"/>
                  <a:pt x="22460" y="17066"/>
                </a:cubicBezTo>
                <a:cubicBezTo>
                  <a:pt x="42324" y="13140"/>
                  <a:pt x="62222" y="8548"/>
                  <a:pt x="81287" y="1827"/>
                </a:cubicBezTo>
                <a:cubicBezTo>
                  <a:pt x="94065" y="-2698"/>
                  <a:pt x="102982" y="1760"/>
                  <a:pt x="111533" y="8881"/>
                </a:cubicBezTo>
                <a:cubicBezTo>
                  <a:pt x="119951" y="15935"/>
                  <a:pt x="127238" y="24386"/>
                  <a:pt x="134991" y="32206"/>
                </a:cubicBezTo>
                <a:cubicBezTo>
                  <a:pt x="133727" y="33503"/>
                  <a:pt x="132462" y="34801"/>
                  <a:pt x="131198" y="36099"/>
                </a:cubicBezTo>
                <a:cubicBezTo>
                  <a:pt x="124177" y="29610"/>
                  <a:pt x="117090" y="23222"/>
                  <a:pt x="110202" y="16600"/>
                </a:cubicBezTo>
                <a:cubicBezTo>
                  <a:pt x="96427" y="3358"/>
                  <a:pt x="73501" y="6685"/>
                  <a:pt x="64750" y="23621"/>
                </a:cubicBezTo>
                <a:cubicBezTo>
                  <a:pt x="60358" y="32139"/>
                  <a:pt x="54103" y="38528"/>
                  <a:pt x="45352" y="31707"/>
                </a:cubicBezTo>
                <a:cubicBezTo>
                  <a:pt x="27750" y="17998"/>
                  <a:pt x="14308" y="25351"/>
                  <a:pt x="0" y="39559"/>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5" name="任意多边形: 形状 14"/>
          <p:cNvSpPr/>
          <p:nvPr userDrawn="1">
            <p:custDataLst>
              <p:tags r:id="rId9"/>
            </p:custDataLst>
          </p:nvPr>
        </p:nvSpPr>
        <p:spPr>
          <a:xfrm>
            <a:off x="5762327" y="4600604"/>
            <a:ext cx="50370" cy="21710"/>
          </a:xfrm>
          <a:custGeom>
            <a:avLst/>
            <a:gdLst>
              <a:gd name="connsiteX0" fmla="*/ 0 w 50176"/>
              <a:gd name="connsiteY0" fmla="*/ 3760 h 21627"/>
              <a:gd name="connsiteX1" fmla="*/ 50177 w 50176"/>
              <a:gd name="connsiteY1" fmla="*/ 0 h 21627"/>
              <a:gd name="connsiteX2" fmla="*/ 37965 w 50176"/>
              <a:gd name="connsiteY2" fmla="*/ 21628 h 21627"/>
              <a:gd name="connsiteX3" fmla="*/ 0 w 50176"/>
              <a:gd name="connsiteY3" fmla="*/ 3760 h 21627"/>
            </a:gdLst>
            <a:ahLst/>
            <a:cxnLst>
              <a:cxn ang="0">
                <a:pos x="connsiteX0" y="connsiteY0"/>
              </a:cxn>
              <a:cxn ang="0">
                <a:pos x="connsiteX1" y="connsiteY1"/>
              </a:cxn>
              <a:cxn ang="0">
                <a:pos x="connsiteX2" y="connsiteY2"/>
              </a:cxn>
              <a:cxn ang="0">
                <a:pos x="connsiteX3" y="connsiteY3"/>
              </a:cxn>
            </a:cxnLst>
            <a:rect l="l" t="t" r="r" b="b"/>
            <a:pathLst>
              <a:path w="50176" h="21627">
                <a:moveTo>
                  <a:pt x="0" y="3760"/>
                </a:moveTo>
                <a:cubicBezTo>
                  <a:pt x="15705" y="-5357"/>
                  <a:pt x="34871" y="21162"/>
                  <a:pt x="50177" y="0"/>
                </a:cubicBezTo>
                <a:cubicBezTo>
                  <a:pt x="46051" y="7320"/>
                  <a:pt x="41891" y="14640"/>
                  <a:pt x="37965" y="21628"/>
                </a:cubicBezTo>
                <a:cubicBezTo>
                  <a:pt x="24922" y="15472"/>
                  <a:pt x="12910" y="9849"/>
                  <a:pt x="0" y="3760"/>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pic>
        <p:nvPicPr>
          <p:cNvPr id="16" name="图形 15"/>
          <p:cNvPicPr>
            <a:picLocks noChangeAspect="1"/>
          </p:cNvPicPr>
          <p:nvPr userDrawn="1">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flipH="1">
            <a:off x="3488339" y="4778123"/>
            <a:ext cx="381444" cy="164209"/>
          </a:xfrm>
          <a:prstGeom prst="rect">
            <a:avLst/>
          </a:prstGeom>
        </p:spPr>
      </p:pic>
      <p:sp>
        <p:nvSpPr>
          <p:cNvPr id="17" name="任意多边形: 形状 16"/>
          <p:cNvSpPr/>
          <p:nvPr userDrawn="1">
            <p:custDataLst>
              <p:tags r:id="rId13"/>
            </p:custDataLst>
          </p:nvPr>
        </p:nvSpPr>
        <p:spPr>
          <a:xfrm flipH="1">
            <a:off x="3218110" y="4583267"/>
            <a:ext cx="179498" cy="89969"/>
          </a:xfrm>
          <a:custGeom>
            <a:avLst/>
            <a:gdLst>
              <a:gd name="connsiteX0" fmla="*/ 426867 w 431758"/>
              <a:gd name="connsiteY0" fmla="*/ 116054 h 216407"/>
              <a:gd name="connsiteX1" fmla="*/ 412693 w 431758"/>
              <a:gd name="connsiteY1" fmla="*/ 105839 h 216407"/>
              <a:gd name="connsiteX2" fmla="*/ 343983 w 431758"/>
              <a:gd name="connsiteY2" fmla="*/ 36464 h 216407"/>
              <a:gd name="connsiteX3" fmla="*/ 287650 w 431758"/>
              <a:gd name="connsiteY3" fmla="*/ 27147 h 216407"/>
              <a:gd name="connsiteX4" fmla="*/ 249852 w 431758"/>
              <a:gd name="connsiteY4" fmla="*/ 39458 h 216407"/>
              <a:gd name="connsiteX5" fmla="*/ 225196 w 431758"/>
              <a:gd name="connsiteY5" fmla="*/ 71700 h 216407"/>
              <a:gd name="connsiteX6" fmla="*/ 170128 w 431758"/>
              <a:gd name="connsiteY6" fmla="*/ 95890 h 216407"/>
              <a:gd name="connsiteX7" fmla="*/ 146537 w 431758"/>
              <a:gd name="connsiteY7" fmla="*/ 85609 h 216407"/>
              <a:gd name="connsiteX8" fmla="*/ 131165 w 431758"/>
              <a:gd name="connsiteY8" fmla="*/ 69704 h 216407"/>
              <a:gd name="connsiteX9" fmla="*/ 88974 w 431758"/>
              <a:gd name="connsiteY9" fmla="*/ 78022 h 216407"/>
              <a:gd name="connsiteX10" fmla="*/ 42457 w 431758"/>
              <a:gd name="connsiteY10" fmla="*/ 123541 h 216407"/>
              <a:gd name="connsiteX11" fmla="*/ 15705 w 431758"/>
              <a:gd name="connsiteY11" fmla="*/ 196676 h 216407"/>
              <a:gd name="connsiteX12" fmla="*/ 4958 w 431758"/>
              <a:gd name="connsiteY12" fmla="*/ 216407 h 216407"/>
              <a:gd name="connsiteX13" fmla="*/ 0 w 431758"/>
              <a:gd name="connsiteY13" fmla="*/ 214610 h 216407"/>
              <a:gd name="connsiteX14" fmla="*/ 17635 w 431758"/>
              <a:gd name="connsiteY14" fmla="*/ 156215 h 216407"/>
              <a:gd name="connsiteX15" fmla="*/ 52140 w 431758"/>
              <a:gd name="connsiteY15" fmla="*/ 80884 h 216407"/>
              <a:gd name="connsiteX16" fmla="*/ 98490 w 431758"/>
              <a:gd name="connsiteY16" fmla="*/ 51304 h 216407"/>
              <a:gd name="connsiteX17" fmla="*/ 182506 w 431758"/>
              <a:gd name="connsiteY17" fmla="*/ 38593 h 216407"/>
              <a:gd name="connsiteX18" fmla="*/ 276570 w 431758"/>
              <a:gd name="connsiteY18" fmla="*/ 5685 h 216407"/>
              <a:gd name="connsiteX19" fmla="*/ 333302 w 431758"/>
              <a:gd name="connsiteY19" fmla="*/ 9678 h 216407"/>
              <a:gd name="connsiteX20" fmla="*/ 422608 w 431758"/>
              <a:gd name="connsiteY20" fmla="*/ 92729 h 216407"/>
              <a:gd name="connsiteX21" fmla="*/ 431758 w 431758"/>
              <a:gd name="connsiteY21" fmla="*/ 112494 h 216407"/>
              <a:gd name="connsiteX22" fmla="*/ 426834 w 431758"/>
              <a:gd name="connsiteY22" fmla="*/ 116021 h 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758" h="216407">
                <a:moveTo>
                  <a:pt x="426867" y="116054"/>
                </a:moveTo>
                <a:cubicBezTo>
                  <a:pt x="422109" y="112693"/>
                  <a:pt x="416785" y="109898"/>
                  <a:pt x="412693" y="105839"/>
                </a:cubicBezTo>
                <a:cubicBezTo>
                  <a:pt x="389667" y="82847"/>
                  <a:pt x="367141" y="59356"/>
                  <a:pt x="343983" y="36464"/>
                </a:cubicBezTo>
                <a:cubicBezTo>
                  <a:pt x="327679" y="20359"/>
                  <a:pt x="307282" y="22988"/>
                  <a:pt x="287650" y="27147"/>
                </a:cubicBezTo>
                <a:cubicBezTo>
                  <a:pt x="274774" y="29875"/>
                  <a:pt x="262529" y="35598"/>
                  <a:pt x="249852" y="39458"/>
                </a:cubicBezTo>
                <a:cubicBezTo>
                  <a:pt x="233780" y="44349"/>
                  <a:pt x="223965" y="51071"/>
                  <a:pt x="225196" y="71700"/>
                </a:cubicBezTo>
                <a:cubicBezTo>
                  <a:pt x="226593" y="94959"/>
                  <a:pt x="192455" y="108534"/>
                  <a:pt x="170128" y="95890"/>
                </a:cubicBezTo>
                <a:cubicBezTo>
                  <a:pt x="162775" y="91731"/>
                  <a:pt x="154589" y="89069"/>
                  <a:pt x="146537" y="85609"/>
                </a:cubicBezTo>
                <a:cubicBezTo>
                  <a:pt x="151328" y="70469"/>
                  <a:pt x="148533" y="66876"/>
                  <a:pt x="131165" y="69704"/>
                </a:cubicBezTo>
                <a:cubicBezTo>
                  <a:pt x="117023" y="72000"/>
                  <a:pt x="102749" y="74196"/>
                  <a:pt x="88974" y="78022"/>
                </a:cubicBezTo>
                <a:cubicBezTo>
                  <a:pt x="65449" y="84577"/>
                  <a:pt x="50410" y="100316"/>
                  <a:pt x="42457" y="123541"/>
                </a:cubicBezTo>
                <a:cubicBezTo>
                  <a:pt x="34072" y="148096"/>
                  <a:pt x="24988" y="172453"/>
                  <a:pt x="15705" y="196676"/>
                </a:cubicBezTo>
                <a:cubicBezTo>
                  <a:pt x="13043" y="203597"/>
                  <a:pt x="8585" y="209852"/>
                  <a:pt x="4958" y="216407"/>
                </a:cubicBezTo>
                <a:cubicBezTo>
                  <a:pt x="3294" y="215808"/>
                  <a:pt x="1664" y="215209"/>
                  <a:pt x="0" y="214610"/>
                </a:cubicBezTo>
                <a:cubicBezTo>
                  <a:pt x="5756" y="195112"/>
                  <a:pt x="10148" y="175015"/>
                  <a:pt x="17635" y="156215"/>
                </a:cubicBezTo>
                <a:cubicBezTo>
                  <a:pt x="27850" y="130595"/>
                  <a:pt x="40161" y="105772"/>
                  <a:pt x="52140" y="80884"/>
                </a:cubicBezTo>
                <a:cubicBezTo>
                  <a:pt x="61357" y="61718"/>
                  <a:pt x="77295" y="52135"/>
                  <a:pt x="98490" y="51304"/>
                </a:cubicBezTo>
                <a:cubicBezTo>
                  <a:pt x="127072" y="50172"/>
                  <a:pt x="154889" y="42486"/>
                  <a:pt x="182506" y="38593"/>
                </a:cubicBezTo>
                <a:cubicBezTo>
                  <a:pt x="217476" y="33669"/>
                  <a:pt x="246258" y="19195"/>
                  <a:pt x="276570" y="5685"/>
                </a:cubicBezTo>
                <a:cubicBezTo>
                  <a:pt x="296601" y="-3265"/>
                  <a:pt x="314735" y="-1435"/>
                  <a:pt x="333302" y="9678"/>
                </a:cubicBezTo>
                <a:cubicBezTo>
                  <a:pt x="369071" y="31040"/>
                  <a:pt x="398551" y="58990"/>
                  <a:pt x="422608" y="92729"/>
                </a:cubicBezTo>
                <a:cubicBezTo>
                  <a:pt x="426734" y="98552"/>
                  <a:pt x="428764" y="105872"/>
                  <a:pt x="431758" y="112494"/>
                </a:cubicBezTo>
                <a:cubicBezTo>
                  <a:pt x="430128" y="113658"/>
                  <a:pt x="428464" y="114856"/>
                  <a:pt x="426834" y="116021"/>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8" name="任意多边形: 形状 17"/>
          <p:cNvSpPr/>
          <p:nvPr userDrawn="1">
            <p:custDataLst>
              <p:tags r:id="rId14"/>
            </p:custDataLst>
          </p:nvPr>
        </p:nvSpPr>
        <p:spPr>
          <a:xfrm>
            <a:off x="5540510" y="5554869"/>
            <a:ext cx="3603490" cy="445289"/>
          </a:xfrm>
          <a:custGeom>
            <a:avLst/>
            <a:gdLst>
              <a:gd name="connsiteX0" fmla="*/ 2843468 w 4804653"/>
              <a:gd name="connsiteY0" fmla="*/ 0 h 593718"/>
              <a:gd name="connsiteX1" fmla="*/ 2869052 w 4804653"/>
              <a:gd name="connsiteY1" fmla="*/ 466 h 593718"/>
              <a:gd name="connsiteX2" fmla="*/ 2894635 w 4804653"/>
              <a:gd name="connsiteY2" fmla="*/ 0 h 593718"/>
              <a:gd name="connsiteX3" fmla="*/ 2967405 w 4804653"/>
              <a:gd name="connsiteY3" fmla="*/ 11035 h 593718"/>
              <a:gd name="connsiteX4" fmla="*/ 3277879 w 4804653"/>
              <a:gd name="connsiteY4" fmla="*/ 186905 h 593718"/>
              <a:gd name="connsiteX5" fmla="*/ 3970126 w 4804653"/>
              <a:gd name="connsiteY5" fmla="*/ 449019 h 593718"/>
              <a:gd name="connsiteX6" fmla="*/ 4583916 w 4804653"/>
              <a:gd name="connsiteY6" fmla="*/ 348556 h 593718"/>
              <a:gd name="connsiteX7" fmla="*/ 4726677 w 4804653"/>
              <a:gd name="connsiteY7" fmla="*/ 378751 h 593718"/>
              <a:gd name="connsiteX8" fmla="*/ 4804653 w 4804653"/>
              <a:gd name="connsiteY8" fmla="*/ 408819 h 593718"/>
              <a:gd name="connsiteX9" fmla="*/ 4804653 w 4804653"/>
              <a:gd name="connsiteY9" fmla="*/ 593718 h 593718"/>
              <a:gd name="connsiteX10" fmla="*/ 3014370 w 4804653"/>
              <a:gd name="connsiteY10" fmla="*/ 593718 h 593718"/>
              <a:gd name="connsiteX11" fmla="*/ 2723733 w 4804653"/>
              <a:gd name="connsiteY11" fmla="*/ 593718 h 593718"/>
              <a:gd name="connsiteX12" fmla="*/ 0 w 4804653"/>
              <a:gd name="connsiteY12" fmla="*/ 593718 h 593718"/>
              <a:gd name="connsiteX13" fmla="*/ 39894 w 4804653"/>
              <a:gd name="connsiteY13" fmla="*/ 586895 h 593718"/>
              <a:gd name="connsiteX14" fmla="*/ 421927 w 4804653"/>
              <a:gd name="connsiteY14" fmla="*/ 541798 h 593718"/>
              <a:gd name="connsiteX15" fmla="*/ 1154187 w 4804653"/>
              <a:gd name="connsiteY15" fmla="*/ 348556 h 593718"/>
              <a:gd name="connsiteX16" fmla="*/ 1767977 w 4804653"/>
              <a:gd name="connsiteY16" fmla="*/ 449019 h 593718"/>
              <a:gd name="connsiteX17" fmla="*/ 2460224 w 4804653"/>
              <a:gd name="connsiteY17" fmla="*/ 186905 h 593718"/>
              <a:gd name="connsiteX18" fmla="*/ 2709231 w 4804653"/>
              <a:gd name="connsiteY18" fmla="*/ 36280 h 593718"/>
              <a:gd name="connsiteX19" fmla="*/ 2770698 w 4804653"/>
              <a:gd name="connsiteY19" fmla="*/ 11035 h 593718"/>
              <a:gd name="connsiteX20" fmla="*/ 2843468 w 4804653"/>
              <a:gd name="connsiteY20" fmla="*/ 0 h 59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4653" h="593718">
                <a:moveTo>
                  <a:pt x="2843468" y="0"/>
                </a:moveTo>
                <a:lnTo>
                  <a:pt x="2869052" y="466"/>
                </a:lnTo>
                <a:lnTo>
                  <a:pt x="2894635" y="0"/>
                </a:lnTo>
                <a:cubicBezTo>
                  <a:pt x="2920932" y="1046"/>
                  <a:pt x="2945102" y="5029"/>
                  <a:pt x="2967405" y="11035"/>
                </a:cubicBezTo>
                <a:cubicBezTo>
                  <a:pt x="3035837" y="23717"/>
                  <a:pt x="3174388" y="128281"/>
                  <a:pt x="3277879" y="186905"/>
                </a:cubicBezTo>
                <a:cubicBezTo>
                  <a:pt x="3657870" y="483455"/>
                  <a:pt x="3842439" y="444222"/>
                  <a:pt x="3970126" y="449019"/>
                </a:cubicBezTo>
                <a:cubicBezTo>
                  <a:pt x="4097814" y="453817"/>
                  <a:pt x="4377771" y="334205"/>
                  <a:pt x="4583916" y="348556"/>
                </a:cubicBezTo>
                <a:cubicBezTo>
                  <a:pt x="4635452" y="352144"/>
                  <a:pt x="4680933" y="363325"/>
                  <a:pt x="4726677" y="378751"/>
                </a:cubicBezTo>
                <a:lnTo>
                  <a:pt x="4804653" y="408819"/>
                </a:lnTo>
                <a:lnTo>
                  <a:pt x="4804653" y="593718"/>
                </a:lnTo>
                <a:lnTo>
                  <a:pt x="3014370" y="593718"/>
                </a:lnTo>
                <a:lnTo>
                  <a:pt x="2723733" y="593718"/>
                </a:lnTo>
                <a:lnTo>
                  <a:pt x="0" y="593718"/>
                </a:lnTo>
                <a:lnTo>
                  <a:pt x="39894" y="586895"/>
                </a:lnTo>
                <a:cubicBezTo>
                  <a:pt x="144528" y="570992"/>
                  <a:pt x="265603" y="557945"/>
                  <a:pt x="421927" y="541798"/>
                </a:cubicBezTo>
                <a:cubicBezTo>
                  <a:pt x="838792" y="498743"/>
                  <a:pt x="948042" y="362909"/>
                  <a:pt x="1154187" y="348556"/>
                </a:cubicBezTo>
                <a:cubicBezTo>
                  <a:pt x="1360331" y="334205"/>
                  <a:pt x="1640289" y="453817"/>
                  <a:pt x="1767977" y="449019"/>
                </a:cubicBezTo>
                <a:cubicBezTo>
                  <a:pt x="1895665" y="444222"/>
                  <a:pt x="2080233" y="483455"/>
                  <a:pt x="2460224" y="186905"/>
                </a:cubicBezTo>
                <a:cubicBezTo>
                  <a:pt x="2555221" y="112767"/>
                  <a:pt x="2637527" y="64995"/>
                  <a:pt x="2709231" y="36280"/>
                </a:cubicBezTo>
                <a:lnTo>
                  <a:pt x="2770698" y="11035"/>
                </a:lnTo>
                <a:cubicBezTo>
                  <a:pt x="2793001" y="5029"/>
                  <a:pt x="2817171" y="1046"/>
                  <a:pt x="2843468" y="0"/>
                </a:cubicBezTo>
                <a:close/>
              </a:path>
            </a:pathLst>
          </a:custGeom>
          <a:gradFill>
            <a:gsLst>
              <a:gs pos="30000">
                <a:schemeClr val="accent1">
                  <a:lumMod val="60000"/>
                  <a:lumOff val="40000"/>
                </a:schemeClr>
              </a:gs>
              <a:gs pos="97000">
                <a:schemeClr val="accent1">
                  <a:lumMod val="60000"/>
                  <a:lumOff val="40000"/>
                  <a:alpha val="0"/>
                </a:schemeClr>
              </a:gs>
            </a:gsLst>
            <a:lin ang="5400000" scaled="1"/>
          </a:gradFill>
          <a:ln w="7439" cap="flat">
            <a:noFill/>
            <a:prstDash val="solid"/>
            <a:miter/>
          </a:ln>
        </p:spPr>
        <p:txBody>
          <a:bodyPr wrap="square" rtlCol="0" anchor="ctr">
            <a:noAutofit/>
          </a:bodyPr>
          <a:lstStyle/>
          <a:p>
            <a:endParaRPr lang="zh-CN" altLang="en-US" sz="1350" dirty="0"/>
          </a:p>
        </p:txBody>
      </p:sp>
      <p:sp>
        <p:nvSpPr>
          <p:cNvPr id="19" name="等腰三角形 18"/>
          <p:cNvSpPr/>
          <p:nvPr userDrawn="1">
            <p:custDataLst>
              <p:tags r:id="rId15"/>
            </p:custDataLst>
          </p:nvPr>
        </p:nvSpPr>
        <p:spPr>
          <a:xfrm rot="5400000">
            <a:off x="1968927" y="2051951"/>
            <a:ext cx="1394772" cy="3861072"/>
          </a:xfrm>
          <a:prstGeom prst="triangle">
            <a:avLst>
              <a:gd name="adj" fmla="val 45809"/>
            </a:avLst>
          </a:prstGeom>
          <a:gradFill flip="none" rotWithShape="1">
            <a:gsLst>
              <a:gs pos="75000">
                <a:schemeClr val="accent4">
                  <a:lumMod val="60000"/>
                  <a:lumOff val="40000"/>
                  <a:alpha val="50000"/>
                </a:schemeClr>
              </a:gs>
              <a:gs pos="100000">
                <a:schemeClr val="accent4">
                  <a:lumMod val="60000"/>
                  <a:lumOff val="40000"/>
                </a:schemeClr>
              </a:gs>
              <a:gs pos="0">
                <a:schemeClr val="accent4">
                  <a:lumMod val="60000"/>
                  <a:lumOff val="40000"/>
                  <a:alpha val="0"/>
                </a:schemeClr>
              </a:gs>
            </a:gsLst>
            <a:lin ang="162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0" name="等腰三角形 19"/>
          <p:cNvSpPr/>
          <p:nvPr userDrawn="1">
            <p:custDataLst>
              <p:tags r:id="rId16"/>
            </p:custDataLst>
          </p:nvPr>
        </p:nvSpPr>
        <p:spPr>
          <a:xfrm rot="16200000" flipH="1">
            <a:off x="5780301" y="2051951"/>
            <a:ext cx="1394772" cy="3861072"/>
          </a:xfrm>
          <a:prstGeom prst="triangle">
            <a:avLst>
              <a:gd name="adj" fmla="val 45809"/>
            </a:avLst>
          </a:prstGeom>
          <a:gradFill flip="none" rotWithShape="1">
            <a:gsLst>
              <a:gs pos="75000">
                <a:schemeClr val="accent4">
                  <a:lumMod val="60000"/>
                  <a:lumOff val="40000"/>
                  <a:alpha val="50000"/>
                </a:schemeClr>
              </a:gs>
              <a:gs pos="100000">
                <a:schemeClr val="accent4">
                  <a:lumMod val="60000"/>
                  <a:lumOff val="40000"/>
                </a:schemeClr>
              </a:gs>
              <a:gs pos="0">
                <a:schemeClr val="accent4">
                  <a:lumMod val="60000"/>
                  <a:lumOff val="40000"/>
                  <a:alpha val="0"/>
                </a:schemeClr>
              </a:gs>
            </a:gsLst>
            <a:lin ang="162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 name="图形 20"/>
          <p:cNvSpPr/>
          <p:nvPr>
            <p:custDataLst>
              <p:tags r:id="rId17"/>
            </p:custDataLst>
          </p:nvPr>
        </p:nvSpPr>
        <p:spPr>
          <a:xfrm>
            <a:off x="4342724" y="3889963"/>
            <a:ext cx="463848" cy="736924"/>
          </a:xfrm>
          <a:custGeom>
            <a:avLst/>
            <a:gdLst>
              <a:gd name="connsiteX0" fmla="*/ 615184 w 618464"/>
              <a:gd name="connsiteY0" fmla="*/ 613628 h 982565"/>
              <a:gd name="connsiteX1" fmla="*/ 551725 w 618464"/>
              <a:gd name="connsiteY1" fmla="*/ 557012 h 982565"/>
              <a:gd name="connsiteX2" fmla="*/ 478435 w 618464"/>
              <a:gd name="connsiteY2" fmla="*/ 454668 h 982565"/>
              <a:gd name="connsiteX3" fmla="*/ 422815 w 618464"/>
              <a:gd name="connsiteY3" fmla="*/ 341623 h 982565"/>
              <a:gd name="connsiteX4" fmla="*/ 369434 w 618464"/>
              <a:gd name="connsiteY4" fmla="*/ 196538 h 982565"/>
              <a:gd name="connsiteX5" fmla="*/ 344797 w 618464"/>
              <a:gd name="connsiteY5" fmla="*/ 116778 h 982565"/>
              <a:gd name="connsiteX6" fmla="*/ 328372 w 618464"/>
              <a:gd name="connsiteY6" fmla="*/ 60909 h 982565"/>
              <a:gd name="connsiteX7" fmla="*/ 328310 w 618464"/>
              <a:gd name="connsiteY7" fmla="*/ 55496 h 982565"/>
              <a:gd name="connsiteX8" fmla="*/ 340317 w 618464"/>
              <a:gd name="connsiteY8" fmla="*/ 31108 h 982565"/>
              <a:gd name="connsiteX9" fmla="*/ 309210 w 618464"/>
              <a:gd name="connsiteY9" fmla="*/ 0 h 982565"/>
              <a:gd name="connsiteX10" fmla="*/ 278102 w 618464"/>
              <a:gd name="connsiteY10" fmla="*/ 31108 h 982565"/>
              <a:gd name="connsiteX11" fmla="*/ 288305 w 618464"/>
              <a:gd name="connsiteY11" fmla="*/ 54003 h 982565"/>
              <a:gd name="connsiteX12" fmla="*/ 289674 w 618464"/>
              <a:gd name="connsiteY12" fmla="*/ 58731 h 982565"/>
              <a:gd name="connsiteX13" fmla="*/ 278351 w 618464"/>
              <a:gd name="connsiteY13" fmla="*/ 101473 h 982565"/>
              <a:gd name="connsiteX14" fmla="*/ 263481 w 618464"/>
              <a:gd name="connsiteY14" fmla="*/ 148321 h 982565"/>
              <a:gd name="connsiteX15" fmla="*/ 249359 w 618464"/>
              <a:gd name="connsiteY15" fmla="*/ 193240 h 982565"/>
              <a:gd name="connsiteX16" fmla="*/ 210163 w 618464"/>
              <a:gd name="connsiteY16" fmla="*/ 302366 h 982565"/>
              <a:gd name="connsiteX17" fmla="*/ 169350 w 618464"/>
              <a:gd name="connsiteY17" fmla="*/ 397617 h 982565"/>
              <a:gd name="connsiteX18" fmla="*/ 102282 w 618464"/>
              <a:gd name="connsiteY18" fmla="*/ 512093 h 982565"/>
              <a:gd name="connsiteX19" fmla="*/ 10701 w 618464"/>
              <a:gd name="connsiteY19" fmla="*/ 607655 h 982565"/>
              <a:gd name="connsiteX20" fmla="*/ 4728 w 618464"/>
              <a:gd name="connsiteY20" fmla="*/ 632790 h 982565"/>
              <a:gd name="connsiteX21" fmla="*/ 36831 w 618464"/>
              <a:gd name="connsiteY21" fmla="*/ 709875 h 982565"/>
              <a:gd name="connsiteX22" fmla="*/ 69556 w 618464"/>
              <a:gd name="connsiteY22" fmla="*/ 803446 h 982565"/>
              <a:gd name="connsiteX23" fmla="*/ 97616 w 618464"/>
              <a:gd name="connsiteY23" fmla="*/ 899693 h 982565"/>
              <a:gd name="connsiteX24" fmla="*/ 115160 w 618464"/>
              <a:gd name="connsiteY24" fmla="*/ 975035 h 982565"/>
              <a:gd name="connsiteX25" fmla="*/ 125052 w 618464"/>
              <a:gd name="connsiteY25" fmla="*/ 982564 h 982565"/>
              <a:gd name="connsiteX26" fmla="*/ 251723 w 618464"/>
              <a:gd name="connsiteY26" fmla="*/ 981630 h 982565"/>
              <a:gd name="connsiteX27" fmla="*/ 298820 w 618464"/>
              <a:gd name="connsiteY27" fmla="*/ 982377 h 982565"/>
              <a:gd name="connsiteX28" fmla="*/ 370989 w 618464"/>
              <a:gd name="connsiteY28" fmla="*/ 982004 h 982565"/>
              <a:gd name="connsiteX29" fmla="*/ 479244 w 618464"/>
              <a:gd name="connsiteY29" fmla="*/ 982377 h 982565"/>
              <a:gd name="connsiteX30" fmla="*/ 496104 w 618464"/>
              <a:gd name="connsiteY30" fmla="*/ 982377 h 982565"/>
              <a:gd name="connsiteX31" fmla="*/ 501952 w 618464"/>
              <a:gd name="connsiteY31" fmla="*/ 977773 h 982565"/>
              <a:gd name="connsiteX32" fmla="*/ 506121 w 618464"/>
              <a:gd name="connsiteY32" fmla="*/ 959731 h 982565"/>
              <a:gd name="connsiteX33" fmla="*/ 525532 w 618464"/>
              <a:gd name="connsiteY33" fmla="*/ 879722 h 982565"/>
              <a:gd name="connsiteX34" fmla="*/ 551476 w 618464"/>
              <a:gd name="connsiteY34" fmla="*/ 792807 h 982565"/>
              <a:gd name="connsiteX35" fmla="*/ 581961 w 618464"/>
              <a:gd name="connsiteY35" fmla="*/ 707324 h 982565"/>
              <a:gd name="connsiteX36" fmla="*/ 617611 w 618464"/>
              <a:gd name="connsiteY36" fmla="*/ 622027 h 982565"/>
              <a:gd name="connsiteX37" fmla="*/ 615184 w 618464"/>
              <a:gd name="connsiteY37" fmla="*/ 613628 h 98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8464" h="982565">
                <a:moveTo>
                  <a:pt x="615184" y="613628"/>
                </a:moveTo>
                <a:cubicBezTo>
                  <a:pt x="591978" y="597079"/>
                  <a:pt x="570887" y="578165"/>
                  <a:pt x="551725" y="557012"/>
                </a:cubicBezTo>
                <a:cubicBezTo>
                  <a:pt x="523417" y="525656"/>
                  <a:pt x="499650" y="491126"/>
                  <a:pt x="478435" y="454668"/>
                </a:cubicBezTo>
                <a:cubicBezTo>
                  <a:pt x="457282" y="418272"/>
                  <a:pt x="439239" y="380321"/>
                  <a:pt x="422815" y="341623"/>
                </a:cubicBezTo>
                <a:cubicBezTo>
                  <a:pt x="402657" y="294153"/>
                  <a:pt x="385237" y="245625"/>
                  <a:pt x="369434" y="196538"/>
                </a:cubicBezTo>
                <a:cubicBezTo>
                  <a:pt x="360910" y="170034"/>
                  <a:pt x="352885" y="143406"/>
                  <a:pt x="344797" y="116778"/>
                </a:cubicBezTo>
                <a:cubicBezTo>
                  <a:pt x="339197" y="98175"/>
                  <a:pt x="334033" y="79511"/>
                  <a:pt x="328372" y="60909"/>
                </a:cubicBezTo>
                <a:cubicBezTo>
                  <a:pt x="327688" y="58731"/>
                  <a:pt x="327750" y="57051"/>
                  <a:pt x="328310" y="55496"/>
                </a:cubicBezTo>
                <a:cubicBezTo>
                  <a:pt x="335527" y="49772"/>
                  <a:pt x="340317" y="41062"/>
                  <a:pt x="340317" y="31108"/>
                </a:cubicBezTo>
                <a:cubicBezTo>
                  <a:pt x="340317" y="13936"/>
                  <a:pt x="326381" y="0"/>
                  <a:pt x="309210" y="0"/>
                </a:cubicBezTo>
                <a:cubicBezTo>
                  <a:pt x="292038" y="0"/>
                  <a:pt x="278102" y="13936"/>
                  <a:pt x="278102" y="31108"/>
                </a:cubicBezTo>
                <a:cubicBezTo>
                  <a:pt x="278102" y="40191"/>
                  <a:pt x="282084" y="48341"/>
                  <a:pt x="288305" y="54003"/>
                </a:cubicBezTo>
                <a:cubicBezTo>
                  <a:pt x="289301" y="55620"/>
                  <a:pt x="289985" y="57425"/>
                  <a:pt x="289674" y="58731"/>
                </a:cubicBezTo>
                <a:cubicBezTo>
                  <a:pt x="286252" y="73041"/>
                  <a:pt x="282519" y="87350"/>
                  <a:pt x="278351" y="101473"/>
                </a:cubicBezTo>
                <a:cubicBezTo>
                  <a:pt x="273685" y="117151"/>
                  <a:pt x="268459" y="132705"/>
                  <a:pt x="263481" y="148321"/>
                </a:cubicBezTo>
                <a:cubicBezTo>
                  <a:pt x="258753" y="163315"/>
                  <a:pt x="254522" y="178433"/>
                  <a:pt x="249359" y="193240"/>
                </a:cubicBezTo>
                <a:cubicBezTo>
                  <a:pt x="236604" y="229698"/>
                  <a:pt x="224161" y="266343"/>
                  <a:pt x="210163" y="302366"/>
                </a:cubicBezTo>
                <a:cubicBezTo>
                  <a:pt x="197658" y="334531"/>
                  <a:pt x="184033" y="366323"/>
                  <a:pt x="169350" y="397617"/>
                </a:cubicBezTo>
                <a:cubicBezTo>
                  <a:pt x="150561" y="437746"/>
                  <a:pt x="128350" y="476070"/>
                  <a:pt x="102282" y="512093"/>
                </a:cubicBezTo>
                <a:cubicBezTo>
                  <a:pt x="76151" y="548178"/>
                  <a:pt x="46599" y="580965"/>
                  <a:pt x="10701" y="607655"/>
                </a:cubicBezTo>
                <a:cubicBezTo>
                  <a:pt x="-2738" y="617610"/>
                  <a:pt x="-2053" y="617423"/>
                  <a:pt x="4728" y="632790"/>
                </a:cubicBezTo>
                <a:cubicBezTo>
                  <a:pt x="15989" y="658236"/>
                  <a:pt x="27001" y="683869"/>
                  <a:pt x="36831" y="709875"/>
                </a:cubicBezTo>
                <a:cubicBezTo>
                  <a:pt x="48528" y="740796"/>
                  <a:pt x="59478" y="771965"/>
                  <a:pt x="69556" y="803446"/>
                </a:cubicBezTo>
                <a:cubicBezTo>
                  <a:pt x="79760" y="835238"/>
                  <a:pt x="88905" y="867403"/>
                  <a:pt x="97616" y="899693"/>
                </a:cubicBezTo>
                <a:cubicBezTo>
                  <a:pt x="104273" y="924579"/>
                  <a:pt x="109747" y="949838"/>
                  <a:pt x="115160" y="975035"/>
                </a:cubicBezTo>
                <a:cubicBezTo>
                  <a:pt x="116529" y="981257"/>
                  <a:pt x="119266" y="982626"/>
                  <a:pt x="125052" y="982564"/>
                </a:cubicBezTo>
                <a:cubicBezTo>
                  <a:pt x="167297" y="982066"/>
                  <a:pt x="209479" y="981755"/>
                  <a:pt x="251723" y="981630"/>
                </a:cubicBezTo>
                <a:cubicBezTo>
                  <a:pt x="267401" y="981630"/>
                  <a:pt x="283079" y="982377"/>
                  <a:pt x="298820" y="982377"/>
                </a:cubicBezTo>
                <a:cubicBezTo>
                  <a:pt x="322897" y="982377"/>
                  <a:pt x="346912" y="982004"/>
                  <a:pt x="370989" y="982004"/>
                </a:cubicBezTo>
                <a:cubicBezTo>
                  <a:pt x="407074" y="982004"/>
                  <a:pt x="443159" y="982252"/>
                  <a:pt x="479244" y="982377"/>
                </a:cubicBezTo>
                <a:cubicBezTo>
                  <a:pt x="484843" y="982377"/>
                  <a:pt x="490443" y="982377"/>
                  <a:pt x="496104" y="982377"/>
                </a:cubicBezTo>
                <a:cubicBezTo>
                  <a:pt x="499339" y="982377"/>
                  <a:pt x="501268" y="981257"/>
                  <a:pt x="501952" y="977773"/>
                </a:cubicBezTo>
                <a:cubicBezTo>
                  <a:pt x="503135" y="971738"/>
                  <a:pt x="504690" y="965765"/>
                  <a:pt x="506121" y="959731"/>
                </a:cubicBezTo>
                <a:cubicBezTo>
                  <a:pt x="512529" y="933040"/>
                  <a:pt x="518377" y="906163"/>
                  <a:pt x="525532" y="879722"/>
                </a:cubicBezTo>
                <a:cubicBezTo>
                  <a:pt x="533496" y="850543"/>
                  <a:pt x="542081" y="821551"/>
                  <a:pt x="551476" y="792807"/>
                </a:cubicBezTo>
                <a:cubicBezTo>
                  <a:pt x="560870" y="764064"/>
                  <a:pt x="571011" y="735507"/>
                  <a:pt x="581961" y="707324"/>
                </a:cubicBezTo>
                <a:cubicBezTo>
                  <a:pt x="593098" y="678580"/>
                  <a:pt x="605603" y="650397"/>
                  <a:pt x="617611" y="622027"/>
                </a:cubicBezTo>
                <a:cubicBezTo>
                  <a:pt x="619166" y="618356"/>
                  <a:pt x="618730" y="616179"/>
                  <a:pt x="615184" y="613628"/>
                </a:cubicBezTo>
                <a:close/>
              </a:path>
            </a:pathLst>
          </a:custGeom>
          <a:solidFill>
            <a:schemeClr val="accent1">
              <a:alpha val="80000"/>
            </a:schemeClr>
          </a:solidFill>
          <a:ln w="5878" cap="flat">
            <a:noFill/>
            <a:prstDash val="solid"/>
            <a:miter/>
          </a:ln>
        </p:spPr>
        <p:txBody>
          <a:bodyPr rtlCol="0" anchor="ctr"/>
          <a:lstStyle/>
          <a:p>
            <a:endParaRPr lang="zh-CN" altLang="en-US" sz="1350"/>
          </a:p>
        </p:txBody>
      </p:sp>
      <p:sp>
        <p:nvSpPr>
          <p:cNvPr id="22" name="任意多边形: 形状 21"/>
          <p:cNvSpPr/>
          <p:nvPr userDrawn="1">
            <p:custDataLst>
              <p:tags r:id="rId18"/>
            </p:custDataLst>
          </p:nvPr>
        </p:nvSpPr>
        <p:spPr>
          <a:xfrm>
            <a:off x="4577207" y="3938030"/>
            <a:ext cx="229348" cy="689135"/>
          </a:xfrm>
          <a:custGeom>
            <a:avLst/>
            <a:gdLst>
              <a:gd name="connsiteX0" fmla="*/ 0 w 386799"/>
              <a:gd name="connsiteY0" fmla="*/ 0 h 1162241"/>
              <a:gd name="connsiteX1" fmla="*/ 20839 w 386799"/>
              <a:gd name="connsiteY1" fmla="*/ 0 h 1162241"/>
              <a:gd name="connsiteX2" fmla="*/ 40640 w 386799"/>
              <a:gd name="connsiteY2" fmla="*/ 67352 h 1162241"/>
              <a:gd name="connsiteX3" fmla="*/ 71803 w 386799"/>
              <a:gd name="connsiteY3" fmla="*/ 168240 h 1162241"/>
              <a:gd name="connsiteX4" fmla="*/ 139324 w 386799"/>
              <a:gd name="connsiteY4" fmla="*/ 351757 h 1162241"/>
              <a:gd name="connsiteX5" fmla="*/ 209678 w 386799"/>
              <a:gd name="connsiteY5" fmla="*/ 494747 h 1162241"/>
              <a:gd name="connsiteX6" fmla="*/ 302381 w 386799"/>
              <a:gd name="connsiteY6" fmla="*/ 624201 h 1162241"/>
              <a:gd name="connsiteX7" fmla="*/ 382650 w 386799"/>
              <a:gd name="connsiteY7" fmla="*/ 695814 h 1162241"/>
              <a:gd name="connsiteX8" fmla="*/ 385720 w 386799"/>
              <a:gd name="connsiteY8" fmla="*/ 706437 h 1162241"/>
              <a:gd name="connsiteX9" fmla="*/ 340627 w 386799"/>
              <a:gd name="connsiteY9" fmla="*/ 814329 h 1162241"/>
              <a:gd name="connsiteX10" fmla="*/ 302066 w 386799"/>
              <a:gd name="connsiteY10" fmla="*/ 922456 h 1162241"/>
              <a:gd name="connsiteX11" fmla="*/ 269250 w 386799"/>
              <a:gd name="connsiteY11" fmla="*/ 1032394 h 1162241"/>
              <a:gd name="connsiteX12" fmla="*/ 244697 w 386799"/>
              <a:gd name="connsiteY12" fmla="*/ 1133596 h 1162241"/>
              <a:gd name="connsiteX13" fmla="*/ 239425 w 386799"/>
              <a:gd name="connsiteY13" fmla="*/ 1156418 h 1162241"/>
              <a:gd name="connsiteX14" fmla="*/ 232027 w 386799"/>
              <a:gd name="connsiteY14" fmla="*/ 1162241 h 1162241"/>
              <a:gd name="connsiteX15" fmla="*/ 210701 w 386799"/>
              <a:gd name="connsiteY15" fmla="*/ 1162241 h 1162241"/>
              <a:gd name="connsiteX16" fmla="*/ 73770 w 386799"/>
              <a:gd name="connsiteY16" fmla="*/ 1161769 h 1162241"/>
              <a:gd name="connsiteX17" fmla="*/ 0 w 386799"/>
              <a:gd name="connsiteY17" fmla="*/ 1162151 h 1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799" h="1162241">
                <a:moveTo>
                  <a:pt x="0" y="0"/>
                </a:moveTo>
                <a:lnTo>
                  <a:pt x="20839" y="0"/>
                </a:lnTo>
                <a:lnTo>
                  <a:pt x="40640" y="67352"/>
                </a:lnTo>
                <a:cubicBezTo>
                  <a:pt x="50870" y="101034"/>
                  <a:pt x="61022" y="134715"/>
                  <a:pt x="71803" y="168240"/>
                </a:cubicBezTo>
                <a:cubicBezTo>
                  <a:pt x="91792" y="230330"/>
                  <a:pt x="113826" y="291713"/>
                  <a:pt x="139324" y="351757"/>
                </a:cubicBezTo>
                <a:cubicBezTo>
                  <a:pt x="160099" y="400706"/>
                  <a:pt x="182921" y="448710"/>
                  <a:pt x="209678" y="494747"/>
                </a:cubicBezTo>
                <a:cubicBezTo>
                  <a:pt x="236513" y="540862"/>
                  <a:pt x="266574" y="584538"/>
                  <a:pt x="302381" y="624201"/>
                </a:cubicBezTo>
                <a:cubicBezTo>
                  <a:pt x="326619" y="650957"/>
                  <a:pt x="353297" y="674881"/>
                  <a:pt x="382650" y="695814"/>
                </a:cubicBezTo>
                <a:cubicBezTo>
                  <a:pt x="387136" y="699040"/>
                  <a:pt x="387687" y="701794"/>
                  <a:pt x="385720" y="706437"/>
                </a:cubicBezTo>
                <a:cubicBezTo>
                  <a:pt x="370531" y="742323"/>
                  <a:pt x="354714" y="777972"/>
                  <a:pt x="340627" y="814329"/>
                </a:cubicBezTo>
                <a:cubicBezTo>
                  <a:pt x="326777" y="849978"/>
                  <a:pt x="313949" y="886099"/>
                  <a:pt x="302066" y="922456"/>
                </a:cubicBezTo>
                <a:cubicBezTo>
                  <a:pt x="290183" y="958814"/>
                  <a:pt x="279323" y="995486"/>
                  <a:pt x="269250" y="1032394"/>
                </a:cubicBezTo>
                <a:cubicBezTo>
                  <a:pt x="260200" y="1065839"/>
                  <a:pt x="252803" y="1099836"/>
                  <a:pt x="244697" y="1133596"/>
                </a:cubicBezTo>
                <a:cubicBezTo>
                  <a:pt x="242887" y="1141229"/>
                  <a:pt x="240920" y="1148784"/>
                  <a:pt x="239425" y="1156418"/>
                </a:cubicBezTo>
                <a:cubicBezTo>
                  <a:pt x="238559" y="1160825"/>
                  <a:pt x="236119" y="1162241"/>
                  <a:pt x="232027" y="1162241"/>
                </a:cubicBezTo>
                <a:cubicBezTo>
                  <a:pt x="224866" y="1162241"/>
                  <a:pt x="217783" y="1162241"/>
                  <a:pt x="210701" y="1162241"/>
                </a:cubicBezTo>
                <a:cubicBezTo>
                  <a:pt x="165057" y="1162084"/>
                  <a:pt x="119414" y="1161769"/>
                  <a:pt x="73770" y="1161769"/>
                </a:cubicBezTo>
                <a:lnTo>
                  <a:pt x="0" y="1162151"/>
                </a:lnTo>
                <a:close/>
              </a:path>
            </a:pathLst>
          </a:custGeom>
          <a:gradFill>
            <a:gsLst>
              <a:gs pos="0">
                <a:schemeClr val="accent1">
                  <a:lumMod val="20000"/>
                  <a:lumOff val="80000"/>
                </a:schemeClr>
              </a:gs>
              <a:gs pos="97000">
                <a:schemeClr val="accent1">
                  <a:lumMod val="20000"/>
                  <a:lumOff val="80000"/>
                  <a:alpha val="0"/>
                </a:schemeClr>
              </a:gs>
            </a:gsLst>
            <a:lin ang="5400000" scaled="1"/>
          </a:gradFill>
          <a:ln w="7439" cap="flat">
            <a:noFill/>
            <a:prstDash val="solid"/>
            <a:miter/>
          </a:ln>
        </p:spPr>
        <p:txBody>
          <a:bodyPr rtlCol="0" anchor="ctr"/>
          <a:lstStyle/>
          <a:p>
            <a:endParaRPr lang="zh-CN" altLang="en-US" sz="1350"/>
          </a:p>
        </p:txBody>
      </p:sp>
      <p:sp>
        <p:nvSpPr>
          <p:cNvPr id="23" name="任意多边形: 形状 22"/>
          <p:cNvSpPr/>
          <p:nvPr userDrawn="1">
            <p:custDataLst>
              <p:tags r:id="rId19"/>
            </p:custDataLst>
          </p:nvPr>
        </p:nvSpPr>
        <p:spPr>
          <a:xfrm>
            <a:off x="4531080" y="3934618"/>
            <a:ext cx="85235" cy="535945"/>
          </a:xfrm>
          <a:custGeom>
            <a:avLst/>
            <a:gdLst>
              <a:gd name="connsiteX0" fmla="*/ 57652 w 143749"/>
              <a:gd name="connsiteY0" fmla="*/ 0 h 903882"/>
              <a:gd name="connsiteX1" fmla="*/ 72375 w 143749"/>
              <a:gd name="connsiteY1" fmla="*/ 6098 h 903882"/>
              <a:gd name="connsiteX2" fmla="*/ 85898 w 143749"/>
              <a:gd name="connsiteY2" fmla="*/ 497 h 903882"/>
              <a:gd name="connsiteX3" fmla="*/ 85898 w 143749"/>
              <a:gd name="connsiteY3" fmla="*/ 87021 h 903882"/>
              <a:gd name="connsiteX4" fmla="*/ 85898 w 143749"/>
              <a:gd name="connsiteY4" fmla="*/ 575700 h 903882"/>
              <a:gd name="connsiteX5" fmla="*/ 85820 w 143749"/>
              <a:gd name="connsiteY5" fmla="*/ 753683 h 903882"/>
              <a:gd name="connsiteX6" fmla="*/ 93017 w 143749"/>
              <a:gd name="connsiteY6" fmla="*/ 764284 h 903882"/>
              <a:gd name="connsiteX7" fmla="*/ 130161 w 143749"/>
              <a:gd name="connsiteY7" fmla="*/ 791137 h 903882"/>
              <a:gd name="connsiteX8" fmla="*/ 143626 w 143749"/>
              <a:gd name="connsiteY8" fmla="*/ 834317 h 903882"/>
              <a:gd name="connsiteX9" fmla="*/ 59742 w 143749"/>
              <a:gd name="connsiteY9" fmla="*/ 902802 h 903882"/>
              <a:gd name="connsiteX10" fmla="*/ 2 w 143749"/>
              <a:gd name="connsiteY10" fmla="*/ 830835 h 903882"/>
              <a:gd name="connsiteX11" fmla="*/ 50069 w 143749"/>
              <a:gd name="connsiteY11" fmla="*/ 764517 h 903882"/>
              <a:gd name="connsiteX12" fmla="*/ 57962 w 143749"/>
              <a:gd name="connsiteY12" fmla="*/ 753683 h 903882"/>
              <a:gd name="connsiteX13" fmla="*/ 57807 w 143749"/>
              <a:gd name="connsiteY13" fmla="*/ 556818 h 903882"/>
              <a:gd name="connsiteX14" fmla="*/ 57498 w 143749"/>
              <a:gd name="connsiteY14" fmla="*/ 61175 h 903882"/>
              <a:gd name="connsiteX15" fmla="*/ 57652 w 143749"/>
              <a:gd name="connsiteY15" fmla="*/ 0 h 90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49" h="903882">
                <a:moveTo>
                  <a:pt x="57652" y="0"/>
                </a:moveTo>
                <a:lnTo>
                  <a:pt x="72375" y="6098"/>
                </a:lnTo>
                <a:lnTo>
                  <a:pt x="85898" y="497"/>
                </a:lnTo>
                <a:lnTo>
                  <a:pt x="85898" y="87021"/>
                </a:lnTo>
                <a:cubicBezTo>
                  <a:pt x="85898" y="249914"/>
                  <a:pt x="85898" y="412807"/>
                  <a:pt x="85898" y="575700"/>
                </a:cubicBezTo>
                <a:cubicBezTo>
                  <a:pt x="85898" y="634976"/>
                  <a:pt x="85975" y="694329"/>
                  <a:pt x="85820" y="753683"/>
                </a:cubicBezTo>
                <a:cubicBezTo>
                  <a:pt x="85820" y="759332"/>
                  <a:pt x="87058" y="762505"/>
                  <a:pt x="93017" y="764284"/>
                </a:cubicBezTo>
                <a:cubicBezTo>
                  <a:pt x="108339" y="768928"/>
                  <a:pt x="120720" y="778059"/>
                  <a:pt x="130161" y="791137"/>
                </a:cubicBezTo>
                <a:cubicBezTo>
                  <a:pt x="139447" y="804060"/>
                  <a:pt x="144632" y="818763"/>
                  <a:pt x="143626" y="834317"/>
                </a:cubicBezTo>
                <a:cubicBezTo>
                  <a:pt x="140763" y="879896"/>
                  <a:pt x="101993" y="910076"/>
                  <a:pt x="59742" y="902802"/>
                </a:cubicBezTo>
                <a:cubicBezTo>
                  <a:pt x="24842" y="896843"/>
                  <a:pt x="-231" y="866973"/>
                  <a:pt x="2" y="830835"/>
                </a:cubicBezTo>
                <a:cubicBezTo>
                  <a:pt x="234" y="800036"/>
                  <a:pt x="20586" y="774499"/>
                  <a:pt x="50069" y="764517"/>
                </a:cubicBezTo>
                <a:cubicBezTo>
                  <a:pt x="55795" y="762582"/>
                  <a:pt x="57962" y="759951"/>
                  <a:pt x="57962" y="753683"/>
                </a:cubicBezTo>
                <a:cubicBezTo>
                  <a:pt x="57807" y="688061"/>
                  <a:pt x="57807" y="622440"/>
                  <a:pt x="57807" y="556818"/>
                </a:cubicBezTo>
                <a:cubicBezTo>
                  <a:pt x="57730" y="391604"/>
                  <a:pt x="57498" y="226389"/>
                  <a:pt x="57498" y="61175"/>
                </a:cubicBezTo>
                <a:lnTo>
                  <a:pt x="57652"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4" name="椭圆 23"/>
          <p:cNvSpPr/>
          <p:nvPr userDrawn="1">
            <p:custDataLst>
              <p:tags r:id="rId20"/>
            </p:custDataLst>
          </p:nvPr>
        </p:nvSpPr>
        <p:spPr>
          <a:xfrm>
            <a:off x="4550916" y="3900647"/>
            <a:ext cx="44620" cy="44620"/>
          </a:xfrm>
          <a:prstGeom prst="ellipse">
            <a:avLst/>
          </a:prstGeom>
          <a:solidFill>
            <a:schemeClr val="accent1"/>
          </a:solidFill>
          <a:ln w="7439" cap="flat">
            <a:noFill/>
            <a:prstDash val="solid"/>
            <a:miter/>
          </a:ln>
        </p:spPr>
        <p:txBody>
          <a:bodyPr rtlCol="0" anchor="ctr"/>
          <a:lstStyle/>
          <a:p>
            <a:endParaRPr lang="zh-CN" altLang="en-US" sz="1350">
              <a:solidFill>
                <a:schemeClr val="tx1"/>
              </a:solidFill>
            </a:endParaRPr>
          </a:p>
        </p:txBody>
      </p:sp>
      <p:sp>
        <p:nvSpPr>
          <p:cNvPr id="25" name="梯形 24"/>
          <p:cNvSpPr/>
          <p:nvPr userDrawn="1">
            <p:custDataLst>
              <p:tags r:id="rId21"/>
            </p:custDataLst>
          </p:nvPr>
        </p:nvSpPr>
        <p:spPr>
          <a:xfrm>
            <a:off x="4371038" y="4649192"/>
            <a:ext cx="405225" cy="322545"/>
          </a:xfrm>
          <a:prstGeom prst="trapezoid">
            <a:avLst>
              <a:gd name="adj" fmla="val 20185"/>
            </a:avLst>
          </a:prstGeom>
          <a:gradFill>
            <a:gsLst>
              <a:gs pos="13000">
                <a:schemeClr val="accent2">
                  <a:lumMod val="75000"/>
                </a:schemeClr>
              </a:gs>
              <a:gs pos="100000">
                <a:schemeClr val="accent2">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26" name="矩形: 圆角 25"/>
          <p:cNvSpPr/>
          <p:nvPr userDrawn="1">
            <p:custDataLst>
              <p:tags r:id="rId22"/>
            </p:custDataLst>
          </p:nvPr>
        </p:nvSpPr>
        <p:spPr>
          <a:xfrm>
            <a:off x="4413557" y="4620995"/>
            <a:ext cx="320186" cy="32352"/>
          </a:xfrm>
          <a:prstGeom prst="roundRect">
            <a:avLst>
              <a:gd name="adj" fmla="val 50000"/>
            </a:avLst>
          </a:prstGeom>
          <a:solidFill>
            <a:schemeClr val="accent2">
              <a:lumMod val="50000"/>
            </a:schemeClr>
          </a:solidFill>
          <a:ln w="7439" cap="flat">
            <a:noFill/>
            <a:prstDash val="solid"/>
            <a:miter/>
          </a:ln>
        </p:spPr>
        <p:txBody>
          <a:bodyPr rtlCol="0" anchor="ctr"/>
          <a:lstStyle/>
          <a:p>
            <a:endParaRPr lang="zh-CN" altLang="en-US" sz="1350"/>
          </a:p>
        </p:txBody>
      </p:sp>
      <p:sp>
        <p:nvSpPr>
          <p:cNvPr id="27" name="任意多边形: 形状 26"/>
          <p:cNvSpPr/>
          <p:nvPr userDrawn="1">
            <p:custDataLst>
              <p:tags r:id="rId23"/>
            </p:custDataLst>
          </p:nvPr>
        </p:nvSpPr>
        <p:spPr>
          <a:xfrm>
            <a:off x="4266287" y="5086994"/>
            <a:ext cx="611427" cy="913756"/>
          </a:xfrm>
          <a:custGeom>
            <a:avLst/>
            <a:gdLst>
              <a:gd name="connsiteX0" fmla="*/ 88164 w 815236"/>
              <a:gd name="connsiteY0" fmla="*/ 0 h 1218341"/>
              <a:gd name="connsiteX1" fmla="*/ 727072 w 815236"/>
              <a:gd name="connsiteY1" fmla="*/ 0 h 1218341"/>
              <a:gd name="connsiteX2" fmla="*/ 815236 w 815236"/>
              <a:gd name="connsiteY2" fmla="*/ 1218341 h 1218341"/>
              <a:gd name="connsiteX3" fmla="*/ 0 w 815236"/>
              <a:gd name="connsiteY3" fmla="*/ 1218341 h 1218341"/>
            </a:gdLst>
            <a:ahLst/>
            <a:cxnLst>
              <a:cxn ang="0">
                <a:pos x="connsiteX0" y="connsiteY0"/>
              </a:cxn>
              <a:cxn ang="0">
                <a:pos x="connsiteX1" y="connsiteY1"/>
              </a:cxn>
              <a:cxn ang="0">
                <a:pos x="connsiteX2" y="connsiteY2"/>
              </a:cxn>
              <a:cxn ang="0">
                <a:pos x="connsiteX3" y="connsiteY3"/>
              </a:cxn>
            </a:cxnLst>
            <a:rect l="l" t="t" r="r" b="b"/>
            <a:pathLst>
              <a:path w="815236" h="1218341">
                <a:moveTo>
                  <a:pt x="88164" y="0"/>
                </a:moveTo>
                <a:lnTo>
                  <a:pt x="727072" y="0"/>
                </a:lnTo>
                <a:lnTo>
                  <a:pt x="815236" y="1218341"/>
                </a:lnTo>
                <a:lnTo>
                  <a:pt x="0" y="1218341"/>
                </a:lnTo>
                <a:close/>
              </a:path>
            </a:pathLst>
          </a:custGeom>
          <a:gradFill>
            <a:gsLst>
              <a:gs pos="13000">
                <a:schemeClr val="accent1"/>
              </a:gs>
              <a:gs pos="100000">
                <a:schemeClr val="accent1">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28" name="任意多边形: 形状 27"/>
          <p:cNvSpPr/>
          <p:nvPr userDrawn="1">
            <p:custDataLst>
              <p:tags r:id="rId24"/>
            </p:custDataLst>
          </p:nvPr>
        </p:nvSpPr>
        <p:spPr>
          <a:xfrm>
            <a:off x="4386011" y="4871822"/>
            <a:ext cx="372038" cy="1128929"/>
          </a:xfrm>
          <a:custGeom>
            <a:avLst/>
            <a:gdLst>
              <a:gd name="connsiteX0" fmla="*/ 96320 w 496051"/>
              <a:gd name="connsiteY0" fmla="*/ 0 h 1505239"/>
              <a:gd name="connsiteX1" fmla="*/ 399790 w 496051"/>
              <a:gd name="connsiteY1" fmla="*/ 0 h 1505239"/>
              <a:gd name="connsiteX2" fmla="*/ 496051 w 496051"/>
              <a:gd name="connsiteY2" fmla="*/ 1505239 h 1505239"/>
              <a:gd name="connsiteX3" fmla="*/ 0 w 496051"/>
              <a:gd name="connsiteY3" fmla="*/ 1505239 h 1505239"/>
            </a:gdLst>
            <a:ahLst/>
            <a:cxnLst>
              <a:cxn ang="0">
                <a:pos x="connsiteX0" y="connsiteY0"/>
              </a:cxn>
              <a:cxn ang="0">
                <a:pos x="connsiteX1" y="connsiteY1"/>
              </a:cxn>
              <a:cxn ang="0">
                <a:pos x="connsiteX2" y="connsiteY2"/>
              </a:cxn>
              <a:cxn ang="0">
                <a:pos x="connsiteX3" y="connsiteY3"/>
              </a:cxn>
            </a:cxnLst>
            <a:rect l="l" t="t" r="r" b="b"/>
            <a:pathLst>
              <a:path w="496051" h="1505239">
                <a:moveTo>
                  <a:pt x="96320" y="0"/>
                </a:moveTo>
                <a:lnTo>
                  <a:pt x="399790" y="0"/>
                </a:lnTo>
                <a:lnTo>
                  <a:pt x="496051" y="1505239"/>
                </a:lnTo>
                <a:lnTo>
                  <a:pt x="0" y="1505239"/>
                </a:lnTo>
                <a:close/>
              </a:path>
            </a:pathLst>
          </a:custGeom>
          <a:gradFill>
            <a:gsLst>
              <a:gs pos="20000">
                <a:schemeClr val="accent2"/>
              </a:gs>
              <a:gs pos="100000">
                <a:schemeClr val="accent2">
                  <a:alpha val="26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29" name="任意多边形: 形状 28"/>
          <p:cNvSpPr/>
          <p:nvPr userDrawn="1">
            <p:custDataLst>
              <p:tags r:id="rId25"/>
            </p:custDataLst>
          </p:nvPr>
        </p:nvSpPr>
        <p:spPr>
          <a:xfrm>
            <a:off x="4527890" y="5568845"/>
            <a:ext cx="88219" cy="108686"/>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0" name="任意多边形: 形状 29"/>
          <p:cNvSpPr/>
          <p:nvPr userDrawn="1">
            <p:custDataLst>
              <p:tags r:id="rId26"/>
            </p:custDataLst>
          </p:nvPr>
        </p:nvSpPr>
        <p:spPr>
          <a:xfrm>
            <a:off x="4527890" y="5845710"/>
            <a:ext cx="88219" cy="108686"/>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1" name="任意多边形: 形状 30"/>
          <p:cNvSpPr/>
          <p:nvPr userDrawn="1">
            <p:custDataLst>
              <p:tags r:id="rId27"/>
            </p:custDataLst>
          </p:nvPr>
        </p:nvSpPr>
        <p:spPr>
          <a:xfrm>
            <a:off x="4298089" y="4740064"/>
            <a:ext cx="537290" cy="190830"/>
          </a:xfrm>
          <a:custGeom>
            <a:avLst/>
            <a:gdLst>
              <a:gd name="connsiteX0" fmla="*/ 702923 w 839038"/>
              <a:gd name="connsiteY0" fmla="*/ 69086 h 298002"/>
              <a:gd name="connsiteX1" fmla="*/ 702923 w 839038"/>
              <a:gd name="connsiteY1" fmla="*/ 153250 h 298002"/>
              <a:gd name="connsiteX2" fmla="*/ 816284 w 839038"/>
              <a:gd name="connsiteY2" fmla="*/ 153250 h 298002"/>
              <a:gd name="connsiteX3" fmla="*/ 816284 w 839038"/>
              <a:gd name="connsiteY3" fmla="*/ 69086 h 298002"/>
              <a:gd name="connsiteX4" fmla="*/ 566944 w 839038"/>
              <a:gd name="connsiteY4" fmla="*/ 69086 h 298002"/>
              <a:gd name="connsiteX5" fmla="*/ 566944 w 839038"/>
              <a:gd name="connsiteY5" fmla="*/ 153250 h 298002"/>
              <a:gd name="connsiteX6" fmla="*/ 680305 w 839038"/>
              <a:gd name="connsiteY6" fmla="*/ 153250 h 298002"/>
              <a:gd name="connsiteX7" fmla="*/ 680305 w 839038"/>
              <a:gd name="connsiteY7" fmla="*/ 69086 h 298002"/>
              <a:gd name="connsiteX8" fmla="*/ 430828 w 839038"/>
              <a:gd name="connsiteY8" fmla="*/ 69086 h 298002"/>
              <a:gd name="connsiteX9" fmla="*/ 430828 w 839038"/>
              <a:gd name="connsiteY9" fmla="*/ 153250 h 298002"/>
              <a:gd name="connsiteX10" fmla="*/ 544189 w 839038"/>
              <a:gd name="connsiteY10" fmla="*/ 153250 h 298002"/>
              <a:gd name="connsiteX11" fmla="*/ 544189 w 839038"/>
              <a:gd name="connsiteY11" fmla="*/ 69086 h 298002"/>
              <a:gd name="connsiteX12" fmla="*/ 294712 w 839038"/>
              <a:gd name="connsiteY12" fmla="*/ 69086 h 298002"/>
              <a:gd name="connsiteX13" fmla="*/ 294712 w 839038"/>
              <a:gd name="connsiteY13" fmla="*/ 153250 h 298002"/>
              <a:gd name="connsiteX14" fmla="*/ 408073 w 839038"/>
              <a:gd name="connsiteY14" fmla="*/ 153250 h 298002"/>
              <a:gd name="connsiteX15" fmla="*/ 408073 w 839038"/>
              <a:gd name="connsiteY15" fmla="*/ 69086 h 298002"/>
              <a:gd name="connsiteX16" fmla="*/ 158733 w 839038"/>
              <a:gd name="connsiteY16" fmla="*/ 69086 h 298002"/>
              <a:gd name="connsiteX17" fmla="*/ 158733 w 839038"/>
              <a:gd name="connsiteY17" fmla="*/ 153250 h 298002"/>
              <a:gd name="connsiteX18" fmla="*/ 272095 w 839038"/>
              <a:gd name="connsiteY18" fmla="*/ 153250 h 298002"/>
              <a:gd name="connsiteX19" fmla="*/ 272095 w 839038"/>
              <a:gd name="connsiteY19" fmla="*/ 69086 h 298002"/>
              <a:gd name="connsiteX20" fmla="*/ 22617 w 839038"/>
              <a:gd name="connsiteY20" fmla="*/ 69086 h 298002"/>
              <a:gd name="connsiteX21" fmla="*/ 22617 w 839038"/>
              <a:gd name="connsiteY21" fmla="*/ 153250 h 298002"/>
              <a:gd name="connsiteX22" fmla="*/ 135979 w 839038"/>
              <a:gd name="connsiteY22" fmla="*/ 153250 h 298002"/>
              <a:gd name="connsiteX23" fmla="*/ 135979 w 839038"/>
              <a:gd name="connsiteY23" fmla="*/ 69086 h 298002"/>
              <a:gd name="connsiteX24" fmla="*/ 0 w 839038"/>
              <a:gd name="connsiteY24" fmla="*/ 0 h 298002"/>
              <a:gd name="connsiteX25" fmla="*/ 22617 w 839038"/>
              <a:gd name="connsiteY25" fmla="*/ 0 h 298002"/>
              <a:gd name="connsiteX26" fmla="*/ 22617 w 839038"/>
              <a:gd name="connsiteY26" fmla="*/ 47291 h 298002"/>
              <a:gd name="connsiteX27" fmla="*/ 135979 w 839038"/>
              <a:gd name="connsiteY27" fmla="*/ 47291 h 298002"/>
              <a:gd name="connsiteX28" fmla="*/ 135979 w 839038"/>
              <a:gd name="connsiteY28" fmla="*/ 0 h 298002"/>
              <a:gd name="connsiteX29" fmla="*/ 158733 w 839038"/>
              <a:gd name="connsiteY29" fmla="*/ 0 h 298002"/>
              <a:gd name="connsiteX30" fmla="*/ 158733 w 839038"/>
              <a:gd name="connsiteY30" fmla="*/ 47291 h 298002"/>
              <a:gd name="connsiteX31" fmla="*/ 272095 w 839038"/>
              <a:gd name="connsiteY31" fmla="*/ 47291 h 298002"/>
              <a:gd name="connsiteX32" fmla="*/ 272095 w 839038"/>
              <a:gd name="connsiteY32" fmla="*/ 0 h 298002"/>
              <a:gd name="connsiteX33" fmla="*/ 294712 w 839038"/>
              <a:gd name="connsiteY33" fmla="*/ 0 h 298002"/>
              <a:gd name="connsiteX34" fmla="*/ 294712 w 839038"/>
              <a:gd name="connsiteY34" fmla="*/ 47291 h 298002"/>
              <a:gd name="connsiteX35" fmla="*/ 408073 w 839038"/>
              <a:gd name="connsiteY35" fmla="*/ 47291 h 298002"/>
              <a:gd name="connsiteX36" fmla="*/ 408073 w 839038"/>
              <a:gd name="connsiteY36" fmla="*/ 0 h 298002"/>
              <a:gd name="connsiteX37" fmla="*/ 430828 w 839038"/>
              <a:gd name="connsiteY37" fmla="*/ 0 h 298002"/>
              <a:gd name="connsiteX38" fmla="*/ 430828 w 839038"/>
              <a:gd name="connsiteY38" fmla="*/ 47291 h 298002"/>
              <a:gd name="connsiteX39" fmla="*/ 544189 w 839038"/>
              <a:gd name="connsiteY39" fmla="*/ 47291 h 298002"/>
              <a:gd name="connsiteX40" fmla="*/ 544189 w 839038"/>
              <a:gd name="connsiteY40" fmla="*/ 0 h 298002"/>
              <a:gd name="connsiteX41" fmla="*/ 566944 w 839038"/>
              <a:gd name="connsiteY41" fmla="*/ 0 h 298002"/>
              <a:gd name="connsiteX42" fmla="*/ 566944 w 839038"/>
              <a:gd name="connsiteY42" fmla="*/ 47291 h 298002"/>
              <a:gd name="connsiteX43" fmla="*/ 680305 w 839038"/>
              <a:gd name="connsiteY43" fmla="*/ 47291 h 298002"/>
              <a:gd name="connsiteX44" fmla="*/ 680305 w 839038"/>
              <a:gd name="connsiteY44" fmla="*/ 0 h 298002"/>
              <a:gd name="connsiteX45" fmla="*/ 702923 w 839038"/>
              <a:gd name="connsiteY45" fmla="*/ 0 h 298002"/>
              <a:gd name="connsiteX46" fmla="*/ 702923 w 839038"/>
              <a:gd name="connsiteY46" fmla="*/ 47291 h 298002"/>
              <a:gd name="connsiteX47" fmla="*/ 816284 w 839038"/>
              <a:gd name="connsiteY47" fmla="*/ 47291 h 298002"/>
              <a:gd name="connsiteX48" fmla="*/ 816284 w 839038"/>
              <a:gd name="connsiteY48" fmla="*/ 0 h 298002"/>
              <a:gd name="connsiteX49" fmla="*/ 839038 w 839038"/>
              <a:gd name="connsiteY49" fmla="*/ 0 h 298002"/>
              <a:gd name="connsiteX50" fmla="*/ 839038 w 839038"/>
              <a:gd name="connsiteY50" fmla="*/ 153250 h 298002"/>
              <a:gd name="connsiteX51" fmla="*/ 839038 w 839038"/>
              <a:gd name="connsiteY51" fmla="*/ 168877 h 298002"/>
              <a:gd name="connsiteX52" fmla="*/ 839038 w 839038"/>
              <a:gd name="connsiteY52" fmla="*/ 298002 h 298002"/>
              <a:gd name="connsiteX53" fmla="*/ 0 w 839038"/>
              <a:gd name="connsiteY53" fmla="*/ 298002 h 298002"/>
              <a:gd name="connsiteX54" fmla="*/ 0 w 839038"/>
              <a:gd name="connsiteY54" fmla="*/ 168877 h 298002"/>
              <a:gd name="connsiteX55" fmla="*/ 0 w 839038"/>
              <a:gd name="connsiteY55" fmla="*/ 153250 h 29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9038" h="298002">
                <a:moveTo>
                  <a:pt x="702923" y="69086"/>
                </a:moveTo>
                <a:lnTo>
                  <a:pt x="702923" y="153250"/>
                </a:lnTo>
                <a:lnTo>
                  <a:pt x="816284" y="153250"/>
                </a:lnTo>
                <a:lnTo>
                  <a:pt x="816284" y="69086"/>
                </a:lnTo>
                <a:close/>
                <a:moveTo>
                  <a:pt x="566944" y="69086"/>
                </a:moveTo>
                <a:lnTo>
                  <a:pt x="566944" y="153250"/>
                </a:lnTo>
                <a:lnTo>
                  <a:pt x="680305" y="153250"/>
                </a:lnTo>
                <a:lnTo>
                  <a:pt x="680305" y="69086"/>
                </a:lnTo>
                <a:close/>
                <a:moveTo>
                  <a:pt x="430828" y="69086"/>
                </a:moveTo>
                <a:lnTo>
                  <a:pt x="430828" y="153250"/>
                </a:lnTo>
                <a:lnTo>
                  <a:pt x="544189" y="153250"/>
                </a:lnTo>
                <a:lnTo>
                  <a:pt x="544189" y="69086"/>
                </a:lnTo>
                <a:close/>
                <a:moveTo>
                  <a:pt x="294712" y="69086"/>
                </a:moveTo>
                <a:lnTo>
                  <a:pt x="294712" y="153250"/>
                </a:lnTo>
                <a:lnTo>
                  <a:pt x="408073" y="153250"/>
                </a:lnTo>
                <a:lnTo>
                  <a:pt x="408073" y="69086"/>
                </a:lnTo>
                <a:close/>
                <a:moveTo>
                  <a:pt x="158733" y="69086"/>
                </a:moveTo>
                <a:lnTo>
                  <a:pt x="158733" y="153250"/>
                </a:lnTo>
                <a:lnTo>
                  <a:pt x="272095" y="153250"/>
                </a:lnTo>
                <a:lnTo>
                  <a:pt x="272095" y="69086"/>
                </a:lnTo>
                <a:close/>
                <a:moveTo>
                  <a:pt x="22617" y="69086"/>
                </a:moveTo>
                <a:lnTo>
                  <a:pt x="22617" y="153250"/>
                </a:lnTo>
                <a:lnTo>
                  <a:pt x="135979" y="153250"/>
                </a:lnTo>
                <a:lnTo>
                  <a:pt x="135979" y="69086"/>
                </a:lnTo>
                <a:close/>
                <a:moveTo>
                  <a:pt x="0" y="0"/>
                </a:moveTo>
                <a:lnTo>
                  <a:pt x="22617" y="0"/>
                </a:lnTo>
                <a:lnTo>
                  <a:pt x="22617" y="47291"/>
                </a:lnTo>
                <a:lnTo>
                  <a:pt x="135979" y="47291"/>
                </a:lnTo>
                <a:lnTo>
                  <a:pt x="135979" y="0"/>
                </a:lnTo>
                <a:lnTo>
                  <a:pt x="158733" y="0"/>
                </a:lnTo>
                <a:lnTo>
                  <a:pt x="158733" y="47291"/>
                </a:lnTo>
                <a:lnTo>
                  <a:pt x="272095" y="47291"/>
                </a:lnTo>
                <a:lnTo>
                  <a:pt x="272095" y="0"/>
                </a:lnTo>
                <a:lnTo>
                  <a:pt x="294712" y="0"/>
                </a:lnTo>
                <a:lnTo>
                  <a:pt x="294712" y="47291"/>
                </a:lnTo>
                <a:lnTo>
                  <a:pt x="408073" y="47291"/>
                </a:lnTo>
                <a:lnTo>
                  <a:pt x="408073" y="0"/>
                </a:lnTo>
                <a:lnTo>
                  <a:pt x="430828" y="0"/>
                </a:lnTo>
                <a:lnTo>
                  <a:pt x="430828" y="47291"/>
                </a:lnTo>
                <a:lnTo>
                  <a:pt x="544189" y="47291"/>
                </a:lnTo>
                <a:lnTo>
                  <a:pt x="544189" y="0"/>
                </a:lnTo>
                <a:lnTo>
                  <a:pt x="566944" y="0"/>
                </a:lnTo>
                <a:lnTo>
                  <a:pt x="566944" y="47291"/>
                </a:lnTo>
                <a:lnTo>
                  <a:pt x="680305" y="47291"/>
                </a:lnTo>
                <a:lnTo>
                  <a:pt x="680305" y="0"/>
                </a:lnTo>
                <a:lnTo>
                  <a:pt x="702923" y="0"/>
                </a:lnTo>
                <a:lnTo>
                  <a:pt x="702923" y="47291"/>
                </a:lnTo>
                <a:lnTo>
                  <a:pt x="816284" y="47291"/>
                </a:lnTo>
                <a:lnTo>
                  <a:pt x="816284" y="0"/>
                </a:lnTo>
                <a:lnTo>
                  <a:pt x="839038" y="0"/>
                </a:lnTo>
                <a:lnTo>
                  <a:pt x="839038" y="153250"/>
                </a:lnTo>
                <a:lnTo>
                  <a:pt x="839038" y="168877"/>
                </a:lnTo>
                <a:lnTo>
                  <a:pt x="839038" y="298002"/>
                </a:lnTo>
                <a:lnTo>
                  <a:pt x="0" y="298002"/>
                </a:lnTo>
                <a:lnTo>
                  <a:pt x="0" y="168877"/>
                </a:lnTo>
                <a:lnTo>
                  <a:pt x="0" y="153250"/>
                </a:lnTo>
                <a:close/>
              </a:path>
            </a:pathLst>
          </a:custGeom>
          <a:solidFill>
            <a:schemeClr val="accent2">
              <a:lumMod val="50000"/>
            </a:schemeClr>
          </a:solidFill>
          <a:ln w="13607" cap="flat">
            <a:noFill/>
            <a:prstDash val="solid"/>
            <a:miter/>
          </a:ln>
        </p:spPr>
        <p:txBody>
          <a:bodyPr wrap="square" rtlCol="0" anchor="ctr">
            <a:noAutofit/>
          </a:bodyPr>
          <a:lstStyle/>
          <a:p>
            <a:endParaRPr lang="zh-CN" altLang="en-US" sz="1350"/>
          </a:p>
        </p:txBody>
      </p:sp>
      <p:sp>
        <p:nvSpPr>
          <p:cNvPr id="32" name="任意多边形: 形状 31"/>
          <p:cNvSpPr/>
          <p:nvPr userDrawn="1">
            <p:custDataLst>
              <p:tags r:id="rId28"/>
            </p:custDataLst>
          </p:nvPr>
        </p:nvSpPr>
        <p:spPr>
          <a:xfrm>
            <a:off x="4273774" y="4884547"/>
            <a:ext cx="585041" cy="79703"/>
          </a:xfrm>
          <a:custGeom>
            <a:avLst/>
            <a:gdLst>
              <a:gd name="connsiteX0" fmla="*/ 0 w 913607"/>
              <a:gd name="connsiteY0" fmla="*/ 0 h 124464"/>
              <a:gd name="connsiteX1" fmla="*/ 913607 w 913607"/>
              <a:gd name="connsiteY1" fmla="*/ 0 h 124464"/>
              <a:gd name="connsiteX2" fmla="*/ 913607 w 913607"/>
              <a:gd name="connsiteY2" fmla="*/ 124464 h 124464"/>
              <a:gd name="connsiteX3" fmla="*/ 0 w 913607"/>
              <a:gd name="connsiteY3" fmla="*/ 124464 h 124464"/>
            </a:gdLst>
            <a:ahLst/>
            <a:cxnLst>
              <a:cxn ang="0">
                <a:pos x="connsiteX0" y="connsiteY0"/>
              </a:cxn>
              <a:cxn ang="0">
                <a:pos x="connsiteX1" y="connsiteY1"/>
              </a:cxn>
              <a:cxn ang="0">
                <a:pos x="connsiteX2" y="connsiteY2"/>
              </a:cxn>
              <a:cxn ang="0">
                <a:pos x="connsiteX3" y="connsiteY3"/>
              </a:cxn>
            </a:cxnLst>
            <a:rect l="l" t="t" r="r" b="b"/>
            <a:pathLst>
              <a:path w="913607" h="124464">
                <a:moveTo>
                  <a:pt x="0" y="0"/>
                </a:moveTo>
                <a:lnTo>
                  <a:pt x="913607" y="0"/>
                </a:lnTo>
                <a:lnTo>
                  <a:pt x="913607" y="124464"/>
                </a:lnTo>
                <a:lnTo>
                  <a:pt x="0" y="124464"/>
                </a:lnTo>
                <a:close/>
              </a:path>
            </a:pathLst>
          </a:custGeom>
          <a:solidFill>
            <a:schemeClr val="accent2">
              <a:lumMod val="75000"/>
            </a:schemeClr>
          </a:solidFill>
          <a:ln w="13607" cap="flat">
            <a:noFill/>
            <a:prstDash val="solid"/>
            <a:miter/>
          </a:ln>
        </p:spPr>
        <p:txBody>
          <a:bodyPr rtlCol="0" anchor="ctr"/>
          <a:lstStyle/>
          <a:p>
            <a:endParaRPr lang="zh-CN" altLang="en-US" sz="1350"/>
          </a:p>
        </p:txBody>
      </p:sp>
      <p:sp>
        <p:nvSpPr>
          <p:cNvPr id="33" name="任意多边形: 形状 32"/>
          <p:cNvSpPr/>
          <p:nvPr userDrawn="1">
            <p:custDataLst>
              <p:tags r:id="rId29"/>
            </p:custDataLst>
          </p:nvPr>
        </p:nvSpPr>
        <p:spPr>
          <a:xfrm>
            <a:off x="4204693" y="4927997"/>
            <a:ext cx="734702" cy="159493"/>
          </a:xfrm>
          <a:custGeom>
            <a:avLst/>
            <a:gdLst>
              <a:gd name="connsiteX0" fmla="*/ 915664 w 1147320"/>
              <a:gd name="connsiteY0" fmla="*/ 249066 h 249066"/>
              <a:gd name="connsiteX1" fmla="*/ 231520 w 1147320"/>
              <a:gd name="connsiteY1" fmla="*/ 249066 h 249066"/>
              <a:gd name="connsiteX2" fmla="*/ 0 w 1147320"/>
              <a:gd name="connsiteY2" fmla="*/ 0 h 249066"/>
              <a:gd name="connsiteX3" fmla="*/ 1147321 w 1147320"/>
              <a:gd name="connsiteY3" fmla="*/ 0 h 249066"/>
              <a:gd name="connsiteX4" fmla="*/ 915664 w 1147320"/>
              <a:gd name="connsiteY4" fmla="*/ 249066 h 24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320" h="249066">
                <a:moveTo>
                  <a:pt x="915664" y="249066"/>
                </a:moveTo>
                <a:lnTo>
                  <a:pt x="231520" y="249066"/>
                </a:lnTo>
                <a:lnTo>
                  <a:pt x="0" y="0"/>
                </a:lnTo>
                <a:lnTo>
                  <a:pt x="1147321" y="0"/>
                </a:lnTo>
                <a:lnTo>
                  <a:pt x="915664" y="249066"/>
                </a:lnTo>
                <a:close/>
              </a:path>
            </a:pathLst>
          </a:custGeom>
          <a:solidFill>
            <a:schemeClr val="accent1"/>
          </a:solidFill>
          <a:ln w="13607" cap="flat">
            <a:noFill/>
            <a:prstDash val="solid"/>
            <a:miter/>
          </a:ln>
        </p:spPr>
        <p:txBody>
          <a:bodyPr rtlCol="0" anchor="ctr"/>
          <a:lstStyle/>
          <a:p>
            <a:endParaRPr lang="zh-CN" altLang="en-US" sz="1350" dirty="0"/>
          </a:p>
        </p:txBody>
      </p:sp>
      <p:sp>
        <p:nvSpPr>
          <p:cNvPr id="34" name="任意多边形: 形状 33"/>
          <p:cNvSpPr/>
          <p:nvPr userDrawn="1">
            <p:custDataLst>
              <p:tags r:id="rId30"/>
            </p:custDataLst>
          </p:nvPr>
        </p:nvSpPr>
        <p:spPr>
          <a:xfrm>
            <a:off x="4298089" y="5033303"/>
            <a:ext cx="547910" cy="64193"/>
          </a:xfrm>
          <a:custGeom>
            <a:avLst/>
            <a:gdLst>
              <a:gd name="connsiteX0" fmla="*/ 0 w 855624"/>
              <a:gd name="connsiteY0" fmla="*/ 0 h 111442"/>
              <a:gd name="connsiteX1" fmla="*/ 855625 w 855624"/>
              <a:gd name="connsiteY1" fmla="*/ 0 h 111442"/>
              <a:gd name="connsiteX2" fmla="*/ 855625 w 855624"/>
              <a:gd name="connsiteY2" fmla="*/ 111442 h 111442"/>
              <a:gd name="connsiteX3" fmla="*/ 0 w 855624"/>
              <a:gd name="connsiteY3" fmla="*/ 111442 h 111442"/>
            </a:gdLst>
            <a:ahLst/>
            <a:cxnLst>
              <a:cxn ang="0">
                <a:pos x="connsiteX0" y="connsiteY0"/>
              </a:cxn>
              <a:cxn ang="0">
                <a:pos x="connsiteX1" y="connsiteY1"/>
              </a:cxn>
              <a:cxn ang="0">
                <a:pos x="connsiteX2" y="connsiteY2"/>
              </a:cxn>
              <a:cxn ang="0">
                <a:pos x="connsiteX3" y="connsiteY3"/>
              </a:cxn>
            </a:cxnLst>
            <a:rect l="l" t="t" r="r" b="b"/>
            <a:pathLst>
              <a:path w="855624" h="111442">
                <a:moveTo>
                  <a:pt x="0" y="0"/>
                </a:moveTo>
                <a:lnTo>
                  <a:pt x="855625" y="0"/>
                </a:lnTo>
                <a:lnTo>
                  <a:pt x="855625" y="111442"/>
                </a:lnTo>
                <a:lnTo>
                  <a:pt x="0" y="111442"/>
                </a:lnTo>
                <a:close/>
              </a:path>
            </a:pathLst>
          </a:custGeom>
          <a:solidFill>
            <a:schemeClr val="accent2">
              <a:lumMod val="50000"/>
            </a:schemeClr>
          </a:solidFill>
          <a:ln w="13607" cap="flat">
            <a:noFill/>
            <a:prstDash val="solid"/>
            <a:miter/>
          </a:ln>
        </p:spPr>
        <p:txBody>
          <a:bodyPr rtlCol="0" anchor="ctr"/>
          <a:lstStyle/>
          <a:p>
            <a:endParaRPr lang="zh-CN" altLang="en-US" sz="1350"/>
          </a:p>
        </p:txBody>
      </p:sp>
      <p:sp>
        <p:nvSpPr>
          <p:cNvPr id="35" name="任意多边形: 形状 34"/>
          <p:cNvSpPr/>
          <p:nvPr userDrawn="1">
            <p:custDataLst>
              <p:tags r:id="rId31"/>
            </p:custDataLst>
          </p:nvPr>
        </p:nvSpPr>
        <p:spPr>
          <a:xfrm>
            <a:off x="4527890" y="5291981"/>
            <a:ext cx="88219" cy="108686"/>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2" name="标题 1"/>
          <p:cNvSpPr>
            <a:spLocks noGrp="1"/>
          </p:cNvSpPr>
          <p:nvPr>
            <p:ph type="title"/>
            <p:custDataLst>
              <p:tags r:id="rId32"/>
            </p:custDataLst>
          </p:nvPr>
        </p:nvSpPr>
        <p:spPr>
          <a:xfrm>
            <a:off x="1144800" y="2448279"/>
            <a:ext cx="6858000" cy="864000"/>
          </a:xfrm>
        </p:spPr>
        <p:txBody>
          <a:bodyPr wrap="square" anchor="t" anchorCtr="0">
            <a:normAutofit/>
          </a:bodyPr>
          <a:lstStyle>
            <a:lvl1pPr algn="ctr">
              <a:defRPr sz="405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33"/>
            </p:custDataLst>
          </p:nvPr>
        </p:nvSpPr>
        <p:spPr>
          <a:xfrm>
            <a:off x="3776663" y="1899428"/>
            <a:ext cx="1590675" cy="351000"/>
          </a:xfrm>
          <a:prstGeom prst="plaque">
            <a:avLst/>
          </a:prstGeom>
          <a:gradFill flip="none" rotWithShape="1">
            <a:gsLst>
              <a:gs pos="0">
                <a:schemeClr val="accent1">
                  <a:lumMod val="60000"/>
                  <a:lumOff val="40000"/>
                </a:schemeClr>
              </a:gs>
              <a:gs pos="77000">
                <a:schemeClr val="accent1"/>
              </a:gs>
            </a:gsLst>
            <a:lin ang="2700000" scaled="1"/>
            <a:tileRect/>
          </a:gradFill>
        </p:spPr>
        <p:txBody>
          <a:bodyPr wrap="none" anchor="ctr" anchorCtr="1">
            <a:normAutofit/>
          </a:bodyPr>
          <a:lstStyle>
            <a:lvl1pPr marL="0" indent="0" algn="ctr">
              <a:lnSpc>
                <a:spcPct val="100000"/>
              </a:lnSpc>
              <a:spcBef>
                <a:spcPts val="0"/>
              </a:spcBef>
              <a:buNone/>
              <a:defRPr sz="1350" b="1">
                <a:solidFill>
                  <a:srgbClr val="FFFFFF"/>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3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35"/>
            </p:custDataLst>
          </p:nvPr>
        </p:nvSpPr>
        <p:spPr/>
        <p:txBody>
          <a:bodyPr/>
          <a:lstStyle/>
          <a:p>
            <a:endParaRPr lang="zh-CN" altLang="en-US"/>
          </a:p>
        </p:txBody>
      </p:sp>
      <p:sp>
        <p:nvSpPr>
          <p:cNvPr id="6" name="灯片编号占位符 6"/>
          <p:cNvSpPr>
            <a:spLocks noGrp="1"/>
          </p:cNvSpPr>
          <p:nvPr>
            <p:ph type="sldNum" sz="quarter" idx="12"/>
            <p:custDataLst>
              <p:tags r:id="rId3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521970" y="1833563"/>
            <a:ext cx="3992880" cy="36568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4629150" y="1833563"/>
            <a:ext cx="3992880" cy="36568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521970" y="1833563"/>
            <a:ext cx="3992880" cy="308477"/>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521970" y="2263574"/>
            <a:ext cx="3992880" cy="3225207"/>
          </a:xfrm>
        </p:spPr>
        <p:txBody>
          <a:bodyPr wrap="square">
            <a:normAutofit/>
          </a:bodyPr>
          <a:lstStyle>
            <a:lvl1pPr>
              <a:defRPr sz="165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4629150" y="1833563"/>
            <a:ext cx="3992880" cy="308477"/>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4629150" y="2263574"/>
            <a:ext cx="3992880" cy="3225207"/>
          </a:xfrm>
        </p:spPr>
        <p:txBody>
          <a:bodyPr wrap="square">
            <a:normAutofit/>
          </a:bodyPr>
          <a:lstStyle>
            <a:lvl1pPr>
              <a:defRPr sz="165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521970" y="1127284"/>
            <a:ext cx="8101489" cy="4363403"/>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521970" y="1833563"/>
            <a:ext cx="8099316" cy="304165"/>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flipH="1">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缺角矩形 7"/>
          <p:cNvSpPr/>
          <p:nvPr userDrawn="1">
            <p:custDataLst>
              <p:tags r:id="rId3"/>
            </p:custDataLst>
          </p:nvPr>
        </p:nvSpPr>
        <p:spPr>
          <a:xfrm flipH="1">
            <a:off x="304800" y="1128713"/>
            <a:ext cx="8534400" cy="4600575"/>
          </a:xfrm>
          <a:prstGeom prst="plaque">
            <a:avLst>
              <a:gd name="adj" fmla="val 5556"/>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26"/>
          <p:cNvSpPr/>
          <p:nvPr userDrawn="1">
            <p:custDataLst>
              <p:tags r:id="rId4"/>
            </p:custDataLst>
          </p:nvPr>
        </p:nvSpPr>
        <p:spPr>
          <a:xfrm rot="16200000" flipH="1">
            <a:off x="1928677" y="1333830"/>
            <a:ext cx="2818004" cy="3808685"/>
          </a:xfrm>
          <a:custGeom>
            <a:avLst/>
            <a:gdLst>
              <a:gd name="connsiteX0" fmla="*/ 0 w 1859696"/>
              <a:gd name="connsiteY0" fmla="*/ 5148096 h 5148096"/>
              <a:gd name="connsiteX1" fmla="*/ 851908 w 1859696"/>
              <a:gd name="connsiteY1" fmla="*/ 0 h 5148096"/>
              <a:gd name="connsiteX2" fmla="*/ 1859696 w 1859696"/>
              <a:gd name="connsiteY2" fmla="*/ 5148096 h 5148096"/>
              <a:gd name="connsiteX3" fmla="*/ 0 w 1859696"/>
              <a:gd name="connsiteY3" fmla="*/ 5148096 h 5148096"/>
              <a:gd name="connsiteX0-1" fmla="*/ 0 w 3351946"/>
              <a:gd name="connsiteY0-2" fmla="*/ 5148096 h 5148096"/>
              <a:gd name="connsiteX1-3" fmla="*/ 851908 w 3351946"/>
              <a:gd name="connsiteY1-4" fmla="*/ 0 h 5148096"/>
              <a:gd name="connsiteX2-5" fmla="*/ 3351946 w 3351946"/>
              <a:gd name="connsiteY2-6" fmla="*/ 5002046 h 5148096"/>
              <a:gd name="connsiteX3-7" fmla="*/ 0 w 3351946"/>
              <a:gd name="connsiteY3-8" fmla="*/ 5148096 h 5148096"/>
              <a:gd name="connsiteX0-9" fmla="*/ 0 w 3028096"/>
              <a:gd name="connsiteY0-10" fmla="*/ 5148096 h 5148096"/>
              <a:gd name="connsiteX1-11" fmla="*/ 528058 w 3028096"/>
              <a:gd name="connsiteY1-12" fmla="*/ 0 h 5148096"/>
              <a:gd name="connsiteX2-13" fmla="*/ 3028096 w 3028096"/>
              <a:gd name="connsiteY2-14" fmla="*/ 5002046 h 5148096"/>
              <a:gd name="connsiteX3-15" fmla="*/ 0 w 3028096"/>
              <a:gd name="connsiteY3-16" fmla="*/ 5148096 h 5148096"/>
              <a:gd name="connsiteX0-17" fmla="*/ 0 w 4069496"/>
              <a:gd name="connsiteY0-18" fmla="*/ 5148096 h 5148096"/>
              <a:gd name="connsiteX1-19" fmla="*/ 528058 w 4069496"/>
              <a:gd name="connsiteY1-20" fmla="*/ 0 h 5148096"/>
              <a:gd name="connsiteX2-21" fmla="*/ 4069496 w 4069496"/>
              <a:gd name="connsiteY2-22" fmla="*/ 4805196 h 5148096"/>
              <a:gd name="connsiteX3-23" fmla="*/ 0 w 4069496"/>
              <a:gd name="connsiteY3-24" fmla="*/ 5148096 h 5148096"/>
              <a:gd name="connsiteX0-25" fmla="*/ 0 w 3650396"/>
              <a:gd name="connsiteY0-26" fmla="*/ 5078246 h 5078246"/>
              <a:gd name="connsiteX1-27" fmla="*/ 108958 w 3650396"/>
              <a:gd name="connsiteY1-28" fmla="*/ 0 h 5078246"/>
              <a:gd name="connsiteX2-29" fmla="*/ 3650396 w 3650396"/>
              <a:gd name="connsiteY2-30" fmla="*/ 4805196 h 5078246"/>
              <a:gd name="connsiteX3-31" fmla="*/ 0 w 3650396"/>
              <a:gd name="connsiteY3-32" fmla="*/ 5078246 h 5078246"/>
              <a:gd name="connsiteX0-33" fmla="*/ 0 w 3866296"/>
              <a:gd name="connsiteY0-34" fmla="*/ 5078246 h 5078246"/>
              <a:gd name="connsiteX1-35" fmla="*/ 108958 w 3866296"/>
              <a:gd name="connsiteY1-36" fmla="*/ 0 h 5078246"/>
              <a:gd name="connsiteX2-37" fmla="*/ 3866296 w 3866296"/>
              <a:gd name="connsiteY2-38" fmla="*/ 4449596 h 5078246"/>
              <a:gd name="connsiteX3-39" fmla="*/ 0 w 3866296"/>
              <a:gd name="connsiteY3-40" fmla="*/ 5078246 h 5078246"/>
              <a:gd name="connsiteX0-41" fmla="*/ 49792 w 3757338"/>
              <a:gd name="connsiteY0-42" fmla="*/ 5078246 h 5078246"/>
              <a:gd name="connsiteX1-43" fmla="*/ 0 w 3757338"/>
              <a:gd name="connsiteY1-44" fmla="*/ 0 h 5078246"/>
              <a:gd name="connsiteX2-45" fmla="*/ 3757338 w 3757338"/>
              <a:gd name="connsiteY2-46" fmla="*/ 4449596 h 5078246"/>
              <a:gd name="connsiteX3-47" fmla="*/ 49792 w 3757338"/>
              <a:gd name="connsiteY3-48" fmla="*/ 5078246 h 5078246"/>
            </a:gdLst>
            <a:ahLst/>
            <a:cxnLst>
              <a:cxn ang="0">
                <a:pos x="connsiteX0-1" y="connsiteY0-2"/>
              </a:cxn>
              <a:cxn ang="0">
                <a:pos x="connsiteX1-3" y="connsiteY1-4"/>
              </a:cxn>
              <a:cxn ang="0">
                <a:pos x="connsiteX2-5" y="connsiteY2-6"/>
              </a:cxn>
              <a:cxn ang="0">
                <a:pos x="connsiteX3-7" y="connsiteY3-8"/>
              </a:cxn>
            </a:cxnLst>
            <a:rect l="l" t="t" r="r" b="b"/>
            <a:pathLst>
              <a:path w="3757338" h="5078246">
                <a:moveTo>
                  <a:pt x="49792" y="5078246"/>
                </a:moveTo>
                <a:lnTo>
                  <a:pt x="0" y="0"/>
                </a:lnTo>
                <a:lnTo>
                  <a:pt x="3757338" y="4449596"/>
                </a:lnTo>
                <a:lnTo>
                  <a:pt x="49792" y="5078246"/>
                </a:lnTo>
                <a:close/>
              </a:path>
            </a:pathLst>
          </a:custGeom>
          <a:gradFill flip="none" rotWithShape="1">
            <a:gsLst>
              <a:gs pos="75000">
                <a:schemeClr val="accent4">
                  <a:lumMod val="60000"/>
                  <a:lumOff val="40000"/>
                  <a:alpha val="50000"/>
                </a:schemeClr>
              </a:gs>
              <a:gs pos="100000">
                <a:schemeClr val="accent4">
                  <a:lumMod val="60000"/>
                  <a:lumOff val="40000"/>
                </a:schemeClr>
              </a:gs>
              <a:gs pos="13000">
                <a:schemeClr val="accent4">
                  <a:lumMod val="60000"/>
                  <a:lumOff val="40000"/>
                  <a:alpha val="0"/>
                </a:schemeClr>
              </a:gs>
            </a:gsLst>
            <a:lin ang="162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图形 41"/>
          <p:cNvSpPr/>
          <p:nvPr userDrawn="1">
            <p:custDataLst>
              <p:tags r:id="rId5"/>
            </p:custDataLst>
          </p:nvPr>
        </p:nvSpPr>
        <p:spPr>
          <a:xfrm flipH="1">
            <a:off x="1459648" y="4989545"/>
            <a:ext cx="3873785" cy="623156"/>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2" name="任意多边形: 形状 11"/>
          <p:cNvSpPr/>
          <p:nvPr userDrawn="1">
            <p:custDataLst>
              <p:tags r:id="rId6"/>
            </p:custDataLst>
          </p:nvPr>
        </p:nvSpPr>
        <p:spPr>
          <a:xfrm flipH="1">
            <a:off x="7195287" y="5525856"/>
            <a:ext cx="1948713" cy="474893"/>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0">
                <a:schemeClr val="accent1">
                  <a:lumMod val="40000"/>
                  <a:lumOff val="60000"/>
                  <a:alpha val="5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3" name="任意多边形: 形状 12"/>
          <p:cNvSpPr/>
          <p:nvPr userDrawn="1">
            <p:custDataLst>
              <p:tags r:id="rId7"/>
            </p:custDataLst>
          </p:nvPr>
        </p:nvSpPr>
        <p:spPr>
          <a:xfrm flipH="1">
            <a:off x="4846346" y="4774086"/>
            <a:ext cx="3323297" cy="454155"/>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lumMod val="40000"/>
                  <a:lumOff val="60000"/>
                  <a:alpha val="2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5" name="图形 33"/>
          <p:cNvSpPr/>
          <p:nvPr userDrawn="1">
            <p:custDataLst>
              <p:tags r:id="rId8"/>
            </p:custDataLst>
          </p:nvPr>
        </p:nvSpPr>
        <p:spPr>
          <a:xfrm flipH="1">
            <a:off x="1097456" y="5448957"/>
            <a:ext cx="2342430" cy="551793"/>
          </a:xfrm>
          <a:custGeom>
            <a:avLst/>
            <a:gdLst>
              <a:gd name="connsiteX0" fmla="*/ 0 w 2821305"/>
              <a:gd name="connsiteY0" fmla="*/ 725648 h 725647"/>
              <a:gd name="connsiteX1" fmla="*/ 730377 w 2821305"/>
              <a:gd name="connsiteY1" fmla="*/ 400846 h 725647"/>
              <a:gd name="connsiteX2" fmla="*/ 1314641 w 2821305"/>
              <a:gd name="connsiteY2" fmla="*/ 563152 h 725647"/>
              <a:gd name="connsiteX3" fmla="*/ 2029397 w 2821305"/>
              <a:gd name="connsiteY3" fmla="*/ 33 h 725647"/>
              <a:gd name="connsiteX4" fmla="*/ 2821305 w 2821305"/>
              <a:gd name="connsiteY4" fmla="*/ 725648 h 725647"/>
              <a:gd name="connsiteX5" fmla="*/ 0 w 2821305"/>
              <a:gd name="connsiteY5" fmla="*/ 725648 h 725647"/>
              <a:gd name="connsiteX0-1" fmla="*/ 0 w 2821305"/>
              <a:gd name="connsiteY0-2" fmla="*/ 725648 h 725648"/>
              <a:gd name="connsiteX1-3" fmla="*/ 730377 w 2821305"/>
              <a:gd name="connsiteY1-4" fmla="*/ 400846 h 725648"/>
              <a:gd name="connsiteX2-5" fmla="*/ 1314641 w 2821305"/>
              <a:gd name="connsiteY2-6" fmla="*/ 563152 h 725648"/>
              <a:gd name="connsiteX3-7" fmla="*/ 2029397 w 2821305"/>
              <a:gd name="connsiteY3-8" fmla="*/ 33 h 725648"/>
              <a:gd name="connsiteX4-9" fmla="*/ 2821305 w 2821305"/>
              <a:gd name="connsiteY4-10" fmla="*/ 725648 h 725648"/>
              <a:gd name="connsiteX5-11" fmla="*/ 0 w 2821305"/>
              <a:gd name="connsiteY5-12" fmla="*/ 725648 h 725648"/>
              <a:gd name="connsiteX0-13" fmla="*/ 0 w 2821305"/>
              <a:gd name="connsiteY0-14" fmla="*/ 725648 h 725648"/>
              <a:gd name="connsiteX1-15" fmla="*/ 730377 w 2821305"/>
              <a:gd name="connsiteY1-16" fmla="*/ 400846 h 725648"/>
              <a:gd name="connsiteX2-17" fmla="*/ 1314641 w 2821305"/>
              <a:gd name="connsiteY2-18" fmla="*/ 563152 h 725648"/>
              <a:gd name="connsiteX3-19" fmla="*/ 2029397 w 2821305"/>
              <a:gd name="connsiteY3-20" fmla="*/ 33 h 725648"/>
              <a:gd name="connsiteX4-21" fmla="*/ 2821305 w 2821305"/>
              <a:gd name="connsiteY4-22" fmla="*/ 725648 h 725648"/>
              <a:gd name="connsiteX5-23" fmla="*/ 0 w 2821305"/>
              <a:gd name="connsiteY5-24" fmla="*/ 725648 h 725648"/>
              <a:gd name="connsiteX0-25" fmla="*/ 0 w 2821305"/>
              <a:gd name="connsiteY0-26" fmla="*/ 725648 h 725648"/>
              <a:gd name="connsiteX1-27" fmla="*/ 730377 w 2821305"/>
              <a:gd name="connsiteY1-28" fmla="*/ 400846 h 725648"/>
              <a:gd name="connsiteX2-29" fmla="*/ 1314641 w 2821305"/>
              <a:gd name="connsiteY2-30" fmla="*/ 563152 h 725648"/>
              <a:gd name="connsiteX3-31" fmla="*/ 2029397 w 2821305"/>
              <a:gd name="connsiteY3-32" fmla="*/ 33 h 725648"/>
              <a:gd name="connsiteX4-33" fmla="*/ 2821305 w 2821305"/>
              <a:gd name="connsiteY4-34" fmla="*/ 725648 h 725648"/>
              <a:gd name="connsiteX5-35" fmla="*/ 0 w 2821305"/>
              <a:gd name="connsiteY5-36" fmla="*/ 725648 h 725648"/>
              <a:gd name="connsiteX0-37" fmla="*/ 0 w 2821305"/>
              <a:gd name="connsiteY0-38" fmla="*/ 725615 h 725615"/>
              <a:gd name="connsiteX1-39" fmla="*/ 730377 w 2821305"/>
              <a:gd name="connsiteY1-40" fmla="*/ 400813 h 725615"/>
              <a:gd name="connsiteX2-41" fmla="*/ 1314641 w 2821305"/>
              <a:gd name="connsiteY2-42" fmla="*/ 563119 h 725615"/>
              <a:gd name="connsiteX3-43" fmla="*/ 2029397 w 2821305"/>
              <a:gd name="connsiteY3-44" fmla="*/ 0 h 725615"/>
              <a:gd name="connsiteX4-45" fmla="*/ 2821305 w 2821305"/>
              <a:gd name="connsiteY4-46" fmla="*/ 725615 h 725615"/>
              <a:gd name="connsiteX5-47" fmla="*/ 0 w 2821305"/>
              <a:gd name="connsiteY5-48" fmla="*/ 725615 h 7256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821305" h="725615">
                <a:moveTo>
                  <a:pt x="0" y="725615"/>
                </a:moveTo>
                <a:cubicBezTo>
                  <a:pt x="0" y="725615"/>
                  <a:pt x="494030" y="402305"/>
                  <a:pt x="730377" y="400813"/>
                </a:cubicBezTo>
                <a:cubicBezTo>
                  <a:pt x="966724" y="399321"/>
                  <a:pt x="1179068" y="626365"/>
                  <a:pt x="1314641" y="563119"/>
                </a:cubicBezTo>
                <a:cubicBezTo>
                  <a:pt x="1450214" y="499873"/>
                  <a:pt x="1599128" y="2200"/>
                  <a:pt x="2029397" y="0"/>
                </a:cubicBezTo>
                <a:cubicBezTo>
                  <a:pt x="2428717" y="0"/>
                  <a:pt x="2821305" y="725615"/>
                  <a:pt x="2821305" y="725615"/>
                </a:cubicBezTo>
                <a:lnTo>
                  <a:pt x="0" y="725615"/>
                </a:lnTo>
                <a:close/>
              </a:path>
            </a:pathLst>
          </a:custGeom>
          <a:gradFill>
            <a:gsLst>
              <a:gs pos="4000">
                <a:schemeClr val="accent1"/>
              </a:gs>
              <a:gs pos="65000">
                <a:schemeClr val="accent1">
                  <a:lumMod val="75000"/>
                </a:schemeClr>
              </a:gs>
            </a:gsLst>
            <a:lin ang="5400000" scaled="1"/>
          </a:gradFill>
          <a:ln w="7439" cap="flat">
            <a:noFill/>
            <a:prstDash val="solid"/>
            <a:miter/>
          </a:ln>
        </p:spPr>
        <p:txBody>
          <a:bodyPr rtlCol="0" anchor="ctr"/>
          <a:lstStyle/>
          <a:p>
            <a:endParaRPr lang="zh-CN" altLang="en-US" sz="1350" dirty="0"/>
          </a:p>
        </p:txBody>
      </p:sp>
      <p:pic>
        <p:nvPicPr>
          <p:cNvPr id="16" name="图形 15"/>
          <p:cNvPicPr>
            <a:picLocks noChangeAspect="1"/>
          </p:cNvPicPr>
          <p:nvPr userDrawn="1">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flipH="1">
            <a:off x="2470043" y="3516509"/>
            <a:ext cx="546078" cy="235083"/>
          </a:xfrm>
          <a:prstGeom prst="rect">
            <a:avLst/>
          </a:prstGeom>
        </p:spPr>
      </p:pic>
      <p:sp>
        <p:nvSpPr>
          <p:cNvPr id="17" name="任意多边形: 形状 16"/>
          <p:cNvSpPr/>
          <p:nvPr userDrawn="1">
            <p:custDataLst>
              <p:tags r:id="rId12"/>
            </p:custDataLst>
          </p:nvPr>
        </p:nvSpPr>
        <p:spPr>
          <a:xfrm flipH="1">
            <a:off x="2237321" y="3203216"/>
            <a:ext cx="256971" cy="128800"/>
          </a:xfrm>
          <a:custGeom>
            <a:avLst/>
            <a:gdLst>
              <a:gd name="connsiteX0" fmla="*/ 426867 w 431758"/>
              <a:gd name="connsiteY0" fmla="*/ 116054 h 216407"/>
              <a:gd name="connsiteX1" fmla="*/ 412693 w 431758"/>
              <a:gd name="connsiteY1" fmla="*/ 105839 h 216407"/>
              <a:gd name="connsiteX2" fmla="*/ 343983 w 431758"/>
              <a:gd name="connsiteY2" fmla="*/ 36464 h 216407"/>
              <a:gd name="connsiteX3" fmla="*/ 287650 w 431758"/>
              <a:gd name="connsiteY3" fmla="*/ 27147 h 216407"/>
              <a:gd name="connsiteX4" fmla="*/ 249852 w 431758"/>
              <a:gd name="connsiteY4" fmla="*/ 39458 h 216407"/>
              <a:gd name="connsiteX5" fmla="*/ 225196 w 431758"/>
              <a:gd name="connsiteY5" fmla="*/ 71700 h 216407"/>
              <a:gd name="connsiteX6" fmla="*/ 170128 w 431758"/>
              <a:gd name="connsiteY6" fmla="*/ 95890 h 216407"/>
              <a:gd name="connsiteX7" fmla="*/ 146537 w 431758"/>
              <a:gd name="connsiteY7" fmla="*/ 85609 h 216407"/>
              <a:gd name="connsiteX8" fmla="*/ 131165 w 431758"/>
              <a:gd name="connsiteY8" fmla="*/ 69704 h 216407"/>
              <a:gd name="connsiteX9" fmla="*/ 88974 w 431758"/>
              <a:gd name="connsiteY9" fmla="*/ 78022 h 216407"/>
              <a:gd name="connsiteX10" fmla="*/ 42457 w 431758"/>
              <a:gd name="connsiteY10" fmla="*/ 123541 h 216407"/>
              <a:gd name="connsiteX11" fmla="*/ 15705 w 431758"/>
              <a:gd name="connsiteY11" fmla="*/ 196676 h 216407"/>
              <a:gd name="connsiteX12" fmla="*/ 4958 w 431758"/>
              <a:gd name="connsiteY12" fmla="*/ 216407 h 216407"/>
              <a:gd name="connsiteX13" fmla="*/ 0 w 431758"/>
              <a:gd name="connsiteY13" fmla="*/ 214610 h 216407"/>
              <a:gd name="connsiteX14" fmla="*/ 17635 w 431758"/>
              <a:gd name="connsiteY14" fmla="*/ 156215 h 216407"/>
              <a:gd name="connsiteX15" fmla="*/ 52140 w 431758"/>
              <a:gd name="connsiteY15" fmla="*/ 80884 h 216407"/>
              <a:gd name="connsiteX16" fmla="*/ 98490 w 431758"/>
              <a:gd name="connsiteY16" fmla="*/ 51304 h 216407"/>
              <a:gd name="connsiteX17" fmla="*/ 182506 w 431758"/>
              <a:gd name="connsiteY17" fmla="*/ 38593 h 216407"/>
              <a:gd name="connsiteX18" fmla="*/ 276570 w 431758"/>
              <a:gd name="connsiteY18" fmla="*/ 5685 h 216407"/>
              <a:gd name="connsiteX19" fmla="*/ 333302 w 431758"/>
              <a:gd name="connsiteY19" fmla="*/ 9678 h 216407"/>
              <a:gd name="connsiteX20" fmla="*/ 422608 w 431758"/>
              <a:gd name="connsiteY20" fmla="*/ 92729 h 216407"/>
              <a:gd name="connsiteX21" fmla="*/ 431758 w 431758"/>
              <a:gd name="connsiteY21" fmla="*/ 112494 h 216407"/>
              <a:gd name="connsiteX22" fmla="*/ 426834 w 431758"/>
              <a:gd name="connsiteY22" fmla="*/ 116021 h 2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758" h="216407">
                <a:moveTo>
                  <a:pt x="426867" y="116054"/>
                </a:moveTo>
                <a:cubicBezTo>
                  <a:pt x="422109" y="112693"/>
                  <a:pt x="416785" y="109898"/>
                  <a:pt x="412693" y="105839"/>
                </a:cubicBezTo>
                <a:cubicBezTo>
                  <a:pt x="389667" y="82847"/>
                  <a:pt x="367141" y="59356"/>
                  <a:pt x="343983" y="36464"/>
                </a:cubicBezTo>
                <a:cubicBezTo>
                  <a:pt x="327679" y="20359"/>
                  <a:pt x="307282" y="22988"/>
                  <a:pt x="287650" y="27147"/>
                </a:cubicBezTo>
                <a:cubicBezTo>
                  <a:pt x="274774" y="29875"/>
                  <a:pt x="262529" y="35598"/>
                  <a:pt x="249852" y="39458"/>
                </a:cubicBezTo>
                <a:cubicBezTo>
                  <a:pt x="233780" y="44349"/>
                  <a:pt x="223965" y="51071"/>
                  <a:pt x="225196" y="71700"/>
                </a:cubicBezTo>
                <a:cubicBezTo>
                  <a:pt x="226593" y="94959"/>
                  <a:pt x="192455" y="108534"/>
                  <a:pt x="170128" y="95890"/>
                </a:cubicBezTo>
                <a:cubicBezTo>
                  <a:pt x="162775" y="91731"/>
                  <a:pt x="154589" y="89069"/>
                  <a:pt x="146537" y="85609"/>
                </a:cubicBezTo>
                <a:cubicBezTo>
                  <a:pt x="151328" y="70469"/>
                  <a:pt x="148533" y="66876"/>
                  <a:pt x="131165" y="69704"/>
                </a:cubicBezTo>
                <a:cubicBezTo>
                  <a:pt x="117023" y="72000"/>
                  <a:pt x="102749" y="74196"/>
                  <a:pt x="88974" y="78022"/>
                </a:cubicBezTo>
                <a:cubicBezTo>
                  <a:pt x="65449" y="84577"/>
                  <a:pt x="50410" y="100316"/>
                  <a:pt x="42457" y="123541"/>
                </a:cubicBezTo>
                <a:cubicBezTo>
                  <a:pt x="34072" y="148096"/>
                  <a:pt x="24988" y="172453"/>
                  <a:pt x="15705" y="196676"/>
                </a:cubicBezTo>
                <a:cubicBezTo>
                  <a:pt x="13043" y="203597"/>
                  <a:pt x="8585" y="209852"/>
                  <a:pt x="4958" y="216407"/>
                </a:cubicBezTo>
                <a:cubicBezTo>
                  <a:pt x="3294" y="215808"/>
                  <a:pt x="1664" y="215209"/>
                  <a:pt x="0" y="214610"/>
                </a:cubicBezTo>
                <a:cubicBezTo>
                  <a:pt x="5756" y="195112"/>
                  <a:pt x="10148" y="175015"/>
                  <a:pt x="17635" y="156215"/>
                </a:cubicBezTo>
                <a:cubicBezTo>
                  <a:pt x="27850" y="130595"/>
                  <a:pt x="40161" y="105772"/>
                  <a:pt x="52140" y="80884"/>
                </a:cubicBezTo>
                <a:cubicBezTo>
                  <a:pt x="61357" y="61718"/>
                  <a:pt x="77295" y="52135"/>
                  <a:pt x="98490" y="51304"/>
                </a:cubicBezTo>
                <a:cubicBezTo>
                  <a:pt x="127072" y="50172"/>
                  <a:pt x="154889" y="42486"/>
                  <a:pt x="182506" y="38593"/>
                </a:cubicBezTo>
                <a:cubicBezTo>
                  <a:pt x="217476" y="33669"/>
                  <a:pt x="246258" y="19195"/>
                  <a:pt x="276570" y="5685"/>
                </a:cubicBezTo>
                <a:cubicBezTo>
                  <a:pt x="296601" y="-3265"/>
                  <a:pt x="314735" y="-1435"/>
                  <a:pt x="333302" y="9678"/>
                </a:cubicBezTo>
                <a:cubicBezTo>
                  <a:pt x="369071" y="31040"/>
                  <a:pt x="398551" y="58990"/>
                  <a:pt x="422608" y="92729"/>
                </a:cubicBezTo>
                <a:cubicBezTo>
                  <a:pt x="426734" y="98552"/>
                  <a:pt x="428764" y="105872"/>
                  <a:pt x="431758" y="112494"/>
                </a:cubicBezTo>
                <a:cubicBezTo>
                  <a:pt x="430128" y="113658"/>
                  <a:pt x="428464" y="114856"/>
                  <a:pt x="426834" y="116021"/>
                </a:cubicBezTo>
                <a:close/>
              </a:path>
            </a:pathLst>
          </a:custGeom>
          <a:solidFill>
            <a:schemeClr val="accent1"/>
          </a:solidFill>
          <a:ln w="3302" cap="flat">
            <a:noFill/>
            <a:prstDash val="solid"/>
            <a:miter/>
          </a:ln>
        </p:spPr>
        <p:txBody>
          <a:bodyPr rtlCol="0" anchor="ctr"/>
          <a:lstStyle/>
          <a:p>
            <a:endParaRPr lang="zh-CN" altLang="en-US" sz="1350"/>
          </a:p>
        </p:txBody>
      </p:sp>
      <p:sp>
        <p:nvSpPr>
          <p:cNvPr id="21" name="任意多边形: 形状 20"/>
          <p:cNvSpPr/>
          <p:nvPr>
            <p:custDataLst>
              <p:tags r:id="rId13"/>
            </p:custDataLst>
          </p:nvPr>
        </p:nvSpPr>
        <p:spPr>
          <a:xfrm flipH="1">
            <a:off x="424137" y="2571290"/>
            <a:ext cx="280721" cy="165005"/>
          </a:xfrm>
          <a:custGeom>
            <a:avLst/>
            <a:gdLst>
              <a:gd name="connsiteX0" fmla="*/ 374295 w 374294"/>
              <a:gd name="connsiteY0" fmla="*/ 2695 h 220006"/>
              <a:gd name="connsiteX1" fmla="*/ 351136 w 374294"/>
              <a:gd name="connsiteY1" fmla="*/ 50077 h 220006"/>
              <a:gd name="connsiteX2" fmla="*/ 269982 w 374294"/>
              <a:gd name="connsiteY2" fmla="*/ 142245 h 220006"/>
              <a:gd name="connsiteX3" fmla="*/ 261464 w 374294"/>
              <a:gd name="connsiteY3" fmla="*/ 150197 h 220006"/>
              <a:gd name="connsiteX4" fmla="*/ 248920 w 374294"/>
              <a:gd name="connsiteY4" fmla="*/ 211421 h 220006"/>
              <a:gd name="connsiteX5" fmla="*/ 183504 w 374294"/>
              <a:gd name="connsiteY5" fmla="*/ 194917 h 220006"/>
              <a:gd name="connsiteX6" fmla="*/ 157284 w 374294"/>
              <a:gd name="connsiteY6" fmla="*/ 176683 h 220006"/>
              <a:gd name="connsiteX7" fmla="*/ 68910 w 374294"/>
              <a:gd name="connsiteY7" fmla="*/ 153957 h 220006"/>
              <a:gd name="connsiteX8" fmla="*/ 0 w 374294"/>
              <a:gd name="connsiteY8" fmla="*/ 123079 h 220006"/>
              <a:gd name="connsiteX9" fmla="*/ 156652 w 374294"/>
              <a:gd name="connsiteY9" fmla="*/ 165836 h 220006"/>
              <a:gd name="connsiteX10" fmla="*/ 184169 w 374294"/>
              <a:gd name="connsiteY10" fmla="*/ 177348 h 220006"/>
              <a:gd name="connsiteX11" fmla="*/ 229455 w 374294"/>
              <a:gd name="connsiteY11" fmla="*/ 164771 h 220006"/>
              <a:gd name="connsiteX12" fmla="*/ 294438 w 374294"/>
              <a:gd name="connsiteY12" fmla="*/ 89772 h 220006"/>
              <a:gd name="connsiteX13" fmla="*/ 360553 w 374294"/>
              <a:gd name="connsiteY13" fmla="*/ 11479 h 220006"/>
              <a:gd name="connsiteX14" fmla="*/ 368938 w 374294"/>
              <a:gd name="connsiteY14" fmla="*/ 0 h 220006"/>
              <a:gd name="connsiteX15" fmla="*/ 374262 w 374294"/>
              <a:gd name="connsiteY15" fmla="*/ 2662 h 2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294" h="220006">
                <a:moveTo>
                  <a:pt x="374295" y="2695"/>
                </a:moveTo>
                <a:cubicBezTo>
                  <a:pt x="366742" y="18633"/>
                  <a:pt x="361851" y="36701"/>
                  <a:pt x="351136" y="50077"/>
                </a:cubicBezTo>
                <a:cubicBezTo>
                  <a:pt x="325549" y="81986"/>
                  <a:pt x="297266" y="111700"/>
                  <a:pt x="269982" y="142245"/>
                </a:cubicBezTo>
                <a:cubicBezTo>
                  <a:pt x="267420" y="145139"/>
                  <a:pt x="264126" y="147369"/>
                  <a:pt x="261464" y="150197"/>
                </a:cubicBezTo>
                <a:cubicBezTo>
                  <a:pt x="244495" y="168065"/>
                  <a:pt x="231385" y="186865"/>
                  <a:pt x="248920" y="211421"/>
                </a:cubicBezTo>
                <a:cubicBezTo>
                  <a:pt x="221702" y="226826"/>
                  <a:pt x="191357" y="221602"/>
                  <a:pt x="183504" y="194917"/>
                </a:cubicBezTo>
                <a:cubicBezTo>
                  <a:pt x="178147" y="176783"/>
                  <a:pt x="166268" y="179445"/>
                  <a:pt x="157284" y="176683"/>
                </a:cubicBezTo>
                <a:cubicBezTo>
                  <a:pt x="128270" y="167699"/>
                  <a:pt x="97924" y="162941"/>
                  <a:pt x="68910" y="153957"/>
                </a:cubicBezTo>
                <a:cubicBezTo>
                  <a:pt x="44986" y="146570"/>
                  <a:pt x="22227" y="135457"/>
                  <a:pt x="0" y="123079"/>
                </a:cubicBezTo>
                <a:cubicBezTo>
                  <a:pt x="49445" y="147868"/>
                  <a:pt x="104413" y="151961"/>
                  <a:pt x="156652" y="165836"/>
                </a:cubicBezTo>
                <a:cubicBezTo>
                  <a:pt x="166168" y="168364"/>
                  <a:pt x="175119" y="173222"/>
                  <a:pt x="184169" y="177348"/>
                </a:cubicBezTo>
                <a:cubicBezTo>
                  <a:pt x="203568" y="186199"/>
                  <a:pt x="216212" y="181441"/>
                  <a:pt x="229455" y="164771"/>
                </a:cubicBezTo>
                <a:cubicBezTo>
                  <a:pt x="250018" y="138851"/>
                  <a:pt x="270581" y="112465"/>
                  <a:pt x="294438" y="89772"/>
                </a:cubicBezTo>
                <a:cubicBezTo>
                  <a:pt x="319527" y="65915"/>
                  <a:pt x="343118" y="41492"/>
                  <a:pt x="360553" y="11479"/>
                </a:cubicBezTo>
                <a:cubicBezTo>
                  <a:pt x="362915" y="7420"/>
                  <a:pt x="366143" y="3826"/>
                  <a:pt x="368938" y="0"/>
                </a:cubicBezTo>
                <a:cubicBezTo>
                  <a:pt x="370701" y="898"/>
                  <a:pt x="372498" y="1797"/>
                  <a:pt x="374262" y="2662"/>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2" name="任意多边形: 形状 21"/>
          <p:cNvSpPr/>
          <p:nvPr>
            <p:custDataLst>
              <p:tags r:id="rId14"/>
            </p:custDataLst>
          </p:nvPr>
        </p:nvSpPr>
        <p:spPr>
          <a:xfrm flipH="1">
            <a:off x="825941" y="2586790"/>
            <a:ext cx="101243" cy="29669"/>
          </a:xfrm>
          <a:custGeom>
            <a:avLst/>
            <a:gdLst>
              <a:gd name="connsiteX0" fmla="*/ 33 w 134991"/>
              <a:gd name="connsiteY0" fmla="*/ 39526 h 39559"/>
              <a:gd name="connsiteX1" fmla="*/ 22460 w 134991"/>
              <a:gd name="connsiteY1" fmla="*/ 17066 h 39559"/>
              <a:gd name="connsiteX2" fmla="*/ 81287 w 134991"/>
              <a:gd name="connsiteY2" fmla="*/ 1827 h 39559"/>
              <a:gd name="connsiteX3" fmla="*/ 111533 w 134991"/>
              <a:gd name="connsiteY3" fmla="*/ 8881 h 39559"/>
              <a:gd name="connsiteX4" fmla="*/ 134991 w 134991"/>
              <a:gd name="connsiteY4" fmla="*/ 32206 h 39559"/>
              <a:gd name="connsiteX5" fmla="*/ 131198 w 134991"/>
              <a:gd name="connsiteY5" fmla="*/ 36099 h 39559"/>
              <a:gd name="connsiteX6" fmla="*/ 110202 w 134991"/>
              <a:gd name="connsiteY6" fmla="*/ 16600 h 39559"/>
              <a:gd name="connsiteX7" fmla="*/ 64750 w 134991"/>
              <a:gd name="connsiteY7" fmla="*/ 23621 h 39559"/>
              <a:gd name="connsiteX8" fmla="*/ 45352 w 134991"/>
              <a:gd name="connsiteY8" fmla="*/ 31707 h 39559"/>
              <a:gd name="connsiteX9" fmla="*/ 0 w 134991"/>
              <a:gd name="connsiteY9" fmla="*/ 39559 h 3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91" h="39559">
                <a:moveTo>
                  <a:pt x="33" y="39526"/>
                </a:moveTo>
                <a:cubicBezTo>
                  <a:pt x="2862" y="25285"/>
                  <a:pt x="10049" y="19529"/>
                  <a:pt x="22460" y="17066"/>
                </a:cubicBezTo>
                <a:cubicBezTo>
                  <a:pt x="42324" y="13140"/>
                  <a:pt x="62222" y="8548"/>
                  <a:pt x="81287" y="1827"/>
                </a:cubicBezTo>
                <a:cubicBezTo>
                  <a:pt x="94065" y="-2698"/>
                  <a:pt x="102982" y="1760"/>
                  <a:pt x="111533" y="8881"/>
                </a:cubicBezTo>
                <a:cubicBezTo>
                  <a:pt x="119951" y="15935"/>
                  <a:pt x="127238" y="24386"/>
                  <a:pt x="134991" y="32206"/>
                </a:cubicBezTo>
                <a:cubicBezTo>
                  <a:pt x="133727" y="33503"/>
                  <a:pt x="132462" y="34801"/>
                  <a:pt x="131198" y="36099"/>
                </a:cubicBezTo>
                <a:cubicBezTo>
                  <a:pt x="124177" y="29610"/>
                  <a:pt x="117090" y="23222"/>
                  <a:pt x="110202" y="16600"/>
                </a:cubicBezTo>
                <a:cubicBezTo>
                  <a:pt x="96427" y="3358"/>
                  <a:pt x="73501" y="6685"/>
                  <a:pt x="64750" y="23621"/>
                </a:cubicBezTo>
                <a:cubicBezTo>
                  <a:pt x="60358" y="32139"/>
                  <a:pt x="54103" y="38528"/>
                  <a:pt x="45352" y="31707"/>
                </a:cubicBezTo>
                <a:cubicBezTo>
                  <a:pt x="27750" y="17998"/>
                  <a:pt x="14308" y="25351"/>
                  <a:pt x="0" y="39559"/>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23" name="任意多边形: 形状 22"/>
          <p:cNvSpPr/>
          <p:nvPr>
            <p:custDataLst>
              <p:tags r:id="rId15"/>
            </p:custDataLst>
          </p:nvPr>
        </p:nvSpPr>
        <p:spPr>
          <a:xfrm flipH="1">
            <a:off x="717260" y="2461812"/>
            <a:ext cx="37632" cy="16220"/>
          </a:xfrm>
          <a:custGeom>
            <a:avLst/>
            <a:gdLst>
              <a:gd name="connsiteX0" fmla="*/ 0 w 50176"/>
              <a:gd name="connsiteY0" fmla="*/ 3760 h 21627"/>
              <a:gd name="connsiteX1" fmla="*/ 50177 w 50176"/>
              <a:gd name="connsiteY1" fmla="*/ 0 h 21627"/>
              <a:gd name="connsiteX2" fmla="*/ 37965 w 50176"/>
              <a:gd name="connsiteY2" fmla="*/ 21628 h 21627"/>
              <a:gd name="connsiteX3" fmla="*/ 0 w 50176"/>
              <a:gd name="connsiteY3" fmla="*/ 3760 h 21627"/>
            </a:gdLst>
            <a:ahLst/>
            <a:cxnLst>
              <a:cxn ang="0">
                <a:pos x="connsiteX0" y="connsiteY0"/>
              </a:cxn>
              <a:cxn ang="0">
                <a:pos x="connsiteX1" y="connsiteY1"/>
              </a:cxn>
              <a:cxn ang="0">
                <a:pos x="connsiteX2" y="connsiteY2"/>
              </a:cxn>
              <a:cxn ang="0">
                <a:pos x="connsiteX3" y="connsiteY3"/>
              </a:cxn>
            </a:cxnLst>
            <a:rect l="l" t="t" r="r" b="b"/>
            <a:pathLst>
              <a:path w="50176" h="21627">
                <a:moveTo>
                  <a:pt x="0" y="3760"/>
                </a:moveTo>
                <a:cubicBezTo>
                  <a:pt x="15705" y="-5357"/>
                  <a:pt x="34871" y="21162"/>
                  <a:pt x="50177" y="0"/>
                </a:cubicBezTo>
                <a:cubicBezTo>
                  <a:pt x="46051" y="7320"/>
                  <a:pt x="41891" y="14640"/>
                  <a:pt x="37965" y="21628"/>
                </a:cubicBezTo>
                <a:cubicBezTo>
                  <a:pt x="24922" y="15472"/>
                  <a:pt x="12910" y="9849"/>
                  <a:pt x="0" y="3760"/>
                </a:cubicBezTo>
                <a:close/>
              </a:path>
            </a:pathLst>
          </a:custGeom>
          <a:solidFill>
            <a:schemeClr val="accent1">
              <a:alpha val="50000"/>
            </a:schemeClr>
          </a:solidFill>
          <a:ln w="3302" cap="flat">
            <a:noFill/>
            <a:prstDash val="solid"/>
            <a:miter/>
          </a:ln>
        </p:spPr>
        <p:txBody>
          <a:bodyPr rtlCol="0" anchor="ctr"/>
          <a:lstStyle/>
          <a:p>
            <a:endParaRPr lang="zh-CN" altLang="en-US" sz="1350"/>
          </a:p>
        </p:txBody>
      </p:sp>
      <p:sp>
        <p:nvSpPr>
          <p:cNvPr id="14" name="图形 24"/>
          <p:cNvSpPr/>
          <p:nvPr>
            <p:custDataLst>
              <p:tags r:id="rId16"/>
            </p:custDataLst>
          </p:nvPr>
        </p:nvSpPr>
        <p:spPr>
          <a:xfrm>
            <a:off x="1179998" y="1801241"/>
            <a:ext cx="543263" cy="863093"/>
          </a:xfrm>
          <a:custGeom>
            <a:avLst/>
            <a:gdLst>
              <a:gd name="connsiteX0" fmla="*/ 720509 w 724350"/>
              <a:gd name="connsiteY0" fmla="*/ 718687 h 1150790"/>
              <a:gd name="connsiteX1" fmla="*/ 646185 w 724350"/>
              <a:gd name="connsiteY1" fmla="*/ 652378 h 1150790"/>
              <a:gd name="connsiteX2" fmla="*/ 560348 w 724350"/>
              <a:gd name="connsiteY2" fmla="*/ 532512 h 1150790"/>
              <a:gd name="connsiteX3" fmla="*/ 495204 w 724350"/>
              <a:gd name="connsiteY3" fmla="*/ 400112 h 1150790"/>
              <a:gd name="connsiteX4" fmla="*/ 432684 w 724350"/>
              <a:gd name="connsiteY4" fmla="*/ 230187 h 1150790"/>
              <a:gd name="connsiteX5" fmla="*/ 403829 w 724350"/>
              <a:gd name="connsiteY5" fmla="*/ 136771 h 1150790"/>
              <a:gd name="connsiteX6" fmla="*/ 384592 w 724350"/>
              <a:gd name="connsiteY6" fmla="*/ 71337 h 1150790"/>
              <a:gd name="connsiteX7" fmla="*/ 384519 w 724350"/>
              <a:gd name="connsiteY7" fmla="*/ 64997 h 1150790"/>
              <a:gd name="connsiteX8" fmla="*/ 398583 w 724350"/>
              <a:gd name="connsiteY8" fmla="*/ 36433 h 1150790"/>
              <a:gd name="connsiteX9" fmla="*/ 362149 w 724350"/>
              <a:gd name="connsiteY9" fmla="*/ 0 h 1150790"/>
              <a:gd name="connsiteX10" fmla="*/ 325716 w 724350"/>
              <a:gd name="connsiteY10" fmla="*/ 36433 h 1150790"/>
              <a:gd name="connsiteX11" fmla="*/ 337666 w 724350"/>
              <a:gd name="connsiteY11" fmla="*/ 63249 h 1150790"/>
              <a:gd name="connsiteX12" fmla="*/ 339269 w 724350"/>
              <a:gd name="connsiteY12" fmla="*/ 68786 h 1150790"/>
              <a:gd name="connsiteX13" fmla="*/ 326007 w 724350"/>
              <a:gd name="connsiteY13" fmla="*/ 118846 h 1150790"/>
              <a:gd name="connsiteX14" fmla="*/ 308592 w 724350"/>
              <a:gd name="connsiteY14" fmla="*/ 173715 h 1150790"/>
              <a:gd name="connsiteX15" fmla="*/ 292051 w 724350"/>
              <a:gd name="connsiteY15" fmla="*/ 226325 h 1150790"/>
              <a:gd name="connsiteX16" fmla="*/ 246145 w 724350"/>
              <a:gd name="connsiteY16" fmla="*/ 354133 h 1150790"/>
              <a:gd name="connsiteX17" fmla="*/ 198344 w 724350"/>
              <a:gd name="connsiteY17" fmla="*/ 465693 h 1150790"/>
              <a:gd name="connsiteX18" fmla="*/ 119793 w 724350"/>
              <a:gd name="connsiteY18" fmla="*/ 599768 h 1150790"/>
              <a:gd name="connsiteX19" fmla="*/ 12533 w 724350"/>
              <a:gd name="connsiteY19" fmla="*/ 711692 h 1150790"/>
              <a:gd name="connsiteX20" fmla="*/ 5538 w 724350"/>
              <a:gd name="connsiteY20" fmla="*/ 741130 h 1150790"/>
              <a:gd name="connsiteX21" fmla="*/ 43137 w 724350"/>
              <a:gd name="connsiteY21" fmla="*/ 831412 h 1150790"/>
              <a:gd name="connsiteX22" fmla="*/ 81465 w 724350"/>
              <a:gd name="connsiteY22" fmla="*/ 941004 h 1150790"/>
              <a:gd name="connsiteX23" fmla="*/ 114328 w 724350"/>
              <a:gd name="connsiteY23" fmla="*/ 1053729 h 1150790"/>
              <a:gd name="connsiteX24" fmla="*/ 134877 w 724350"/>
              <a:gd name="connsiteY24" fmla="*/ 1141971 h 1150790"/>
              <a:gd name="connsiteX25" fmla="*/ 146463 w 724350"/>
              <a:gd name="connsiteY25" fmla="*/ 1150788 h 1150790"/>
              <a:gd name="connsiteX26" fmla="*/ 294820 w 724350"/>
              <a:gd name="connsiteY26" fmla="*/ 1149695 h 1150790"/>
              <a:gd name="connsiteX27" fmla="*/ 349980 w 724350"/>
              <a:gd name="connsiteY27" fmla="*/ 1150569 h 1150790"/>
              <a:gd name="connsiteX28" fmla="*/ 434506 w 724350"/>
              <a:gd name="connsiteY28" fmla="*/ 1150132 h 1150790"/>
              <a:gd name="connsiteX29" fmla="*/ 561295 w 724350"/>
              <a:gd name="connsiteY29" fmla="*/ 1150569 h 1150790"/>
              <a:gd name="connsiteX30" fmla="*/ 581042 w 724350"/>
              <a:gd name="connsiteY30" fmla="*/ 1150569 h 1150790"/>
              <a:gd name="connsiteX31" fmla="*/ 587891 w 724350"/>
              <a:gd name="connsiteY31" fmla="*/ 1145177 h 1150790"/>
              <a:gd name="connsiteX32" fmla="*/ 592773 w 724350"/>
              <a:gd name="connsiteY32" fmla="*/ 1124046 h 1150790"/>
              <a:gd name="connsiteX33" fmla="*/ 615508 w 724350"/>
              <a:gd name="connsiteY33" fmla="*/ 1030339 h 1150790"/>
              <a:gd name="connsiteX34" fmla="*/ 645893 w 724350"/>
              <a:gd name="connsiteY34" fmla="*/ 928544 h 1150790"/>
              <a:gd name="connsiteX35" fmla="*/ 681598 w 724350"/>
              <a:gd name="connsiteY35" fmla="*/ 828425 h 1150790"/>
              <a:gd name="connsiteX36" fmla="*/ 723351 w 724350"/>
              <a:gd name="connsiteY36" fmla="*/ 728524 h 1150790"/>
              <a:gd name="connsiteX37" fmla="*/ 720509 w 724350"/>
              <a:gd name="connsiteY37" fmla="*/ 718687 h 115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4350" h="1150790">
                <a:moveTo>
                  <a:pt x="720509" y="718687"/>
                </a:moveTo>
                <a:cubicBezTo>
                  <a:pt x="693330" y="699304"/>
                  <a:pt x="668628" y="677153"/>
                  <a:pt x="646185" y="652378"/>
                </a:cubicBezTo>
                <a:cubicBezTo>
                  <a:pt x="613030" y="615653"/>
                  <a:pt x="585195" y="575212"/>
                  <a:pt x="560348" y="532512"/>
                </a:cubicBezTo>
                <a:cubicBezTo>
                  <a:pt x="535573" y="489885"/>
                  <a:pt x="514441" y="445436"/>
                  <a:pt x="495204" y="400112"/>
                </a:cubicBezTo>
                <a:cubicBezTo>
                  <a:pt x="471595" y="344515"/>
                  <a:pt x="451193" y="287679"/>
                  <a:pt x="432684" y="230187"/>
                </a:cubicBezTo>
                <a:cubicBezTo>
                  <a:pt x="422702" y="199145"/>
                  <a:pt x="413302" y="167958"/>
                  <a:pt x="403829" y="136771"/>
                </a:cubicBezTo>
                <a:cubicBezTo>
                  <a:pt x="397271" y="114984"/>
                  <a:pt x="391223" y="93124"/>
                  <a:pt x="384592" y="71337"/>
                </a:cubicBezTo>
                <a:cubicBezTo>
                  <a:pt x="383791" y="68786"/>
                  <a:pt x="383864" y="66819"/>
                  <a:pt x="384519" y="64997"/>
                </a:cubicBezTo>
                <a:cubicBezTo>
                  <a:pt x="392972" y="58294"/>
                  <a:pt x="398583" y="48092"/>
                  <a:pt x="398583" y="36433"/>
                </a:cubicBezTo>
                <a:cubicBezTo>
                  <a:pt x="398583" y="16322"/>
                  <a:pt x="382260" y="0"/>
                  <a:pt x="362149" y="0"/>
                </a:cubicBezTo>
                <a:cubicBezTo>
                  <a:pt x="342038" y="0"/>
                  <a:pt x="325716" y="16322"/>
                  <a:pt x="325716" y="36433"/>
                </a:cubicBezTo>
                <a:cubicBezTo>
                  <a:pt x="325716" y="47072"/>
                  <a:pt x="330379" y="56618"/>
                  <a:pt x="337666" y="63249"/>
                </a:cubicBezTo>
                <a:cubicBezTo>
                  <a:pt x="338832" y="65143"/>
                  <a:pt x="339633" y="67256"/>
                  <a:pt x="339269" y="68786"/>
                </a:cubicBezTo>
                <a:cubicBezTo>
                  <a:pt x="335261" y="85546"/>
                  <a:pt x="330889" y="102305"/>
                  <a:pt x="326007" y="118846"/>
                </a:cubicBezTo>
                <a:cubicBezTo>
                  <a:pt x="320542" y="137208"/>
                  <a:pt x="314421" y="155425"/>
                  <a:pt x="308592" y="173715"/>
                </a:cubicBezTo>
                <a:cubicBezTo>
                  <a:pt x="303054" y="191276"/>
                  <a:pt x="298099" y="208982"/>
                  <a:pt x="292051" y="226325"/>
                </a:cubicBezTo>
                <a:cubicBezTo>
                  <a:pt x="277113" y="269025"/>
                  <a:pt x="262540" y="311943"/>
                  <a:pt x="246145" y="354133"/>
                </a:cubicBezTo>
                <a:cubicBezTo>
                  <a:pt x="231498" y="391806"/>
                  <a:pt x="215541" y="429041"/>
                  <a:pt x="198344" y="465693"/>
                </a:cubicBezTo>
                <a:cubicBezTo>
                  <a:pt x="176338" y="512692"/>
                  <a:pt x="150325" y="557578"/>
                  <a:pt x="119793" y="599768"/>
                </a:cubicBezTo>
                <a:cubicBezTo>
                  <a:pt x="89189" y="642031"/>
                  <a:pt x="54577" y="680432"/>
                  <a:pt x="12533" y="711692"/>
                </a:cubicBezTo>
                <a:cubicBezTo>
                  <a:pt x="-3206" y="723350"/>
                  <a:pt x="-2405" y="723132"/>
                  <a:pt x="5538" y="741130"/>
                </a:cubicBezTo>
                <a:cubicBezTo>
                  <a:pt x="18727" y="770932"/>
                  <a:pt x="31624" y="800954"/>
                  <a:pt x="43137" y="831412"/>
                </a:cubicBezTo>
                <a:cubicBezTo>
                  <a:pt x="56836" y="867627"/>
                  <a:pt x="69661" y="904133"/>
                  <a:pt x="81465" y="941004"/>
                </a:cubicBezTo>
                <a:cubicBezTo>
                  <a:pt x="93415" y="978239"/>
                  <a:pt x="104127" y="1015911"/>
                  <a:pt x="114328" y="1053729"/>
                </a:cubicBezTo>
                <a:cubicBezTo>
                  <a:pt x="122125" y="1082876"/>
                  <a:pt x="128537" y="1112460"/>
                  <a:pt x="134877" y="1141971"/>
                </a:cubicBezTo>
                <a:cubicBezTo>
                  <a:pt x="136480" y="1149258"/>
                  <a:pt x="139686" y="1150861"/>
                  <a:pt x="146463" y="1150788"/>
                </a:cubicBezTo>
                <a:cubicBezTo>
                  <a:pt x="195939" y="1150205"/>
                  <a:pt x="245343" y="1149841"/>
                  <a:pt x="294820" y="1149695"/>
                </a:cubicBezTo>
                <a:cubicBezTo>
                  <a:pt x="313182" y="1149695"/>
                  <a:pt x="331545" y="1150569"/>
                  <a:pt x="349980" y="1150569"/>
                </a:cubicBezTo>
                <a:cubicBezTo>
                  <a:pt x="378180" y="1150569"/>
                  <a:pt x="406307" y="1150132"/>
                  <a:pt x="434506" y="1150132"/>
                </a:cubicBezTo>
                <a:cubicBezTo>
                  <a:pt x="476769" y="1150132"/>
                  <a:pt x="519032" y="1150424"/>
                  <a:pt x="561295" y="1150569"/>
                </a:cubicBezTo>
                <a:cubicBezTo>
                  <a:pt x="567853" y="1150569"/>
                  <a:pt x="574411" y="1150569"/>
                  <a:pt x="581042" y="1150569"/>
                </a:cubicBezTo>
                <a:cubicBezTo>
                  <a:pt x="584831" y="1150569"/>
                  <a:pt x="587090" y="1149258"/>
                  <a:pt x="587891" y="1145177"/>
                </a:cubicBezTo>
                <a:cubicBezTo>
                  <a:pt x="589276" y="1138109"/>
                  <a:pt x="591097" y="1131114"/>
                  <a:pt x="592773" y="1124046"/>
                </a:cubicBezTo>
                <a:cubicBezTo>
                  <a:pt x="600279" y="1092786"/>
                  <a:pt x="607128" y="1061307"/>
                  <a:pt x="615508" y="1030339"/>
                </a:cubicBezTo>
                <a:cubicBezTo>
                  <a:pt x="624835" y="996164"/>
                  <a:pt x="634891" y="962208"/>
                  <a:pt x="645893" y="928544"/>
                </a:cubicBezTo>
                <a:cubicBezTo>
                  <a:pt x="656896" y="894879"/>
                  <a:pt x="668774" y="861433"/>
                  <a:pt x="681598" y="828425"/>
                </a:cubicBezTo>
                <a:cubicBezTo>
                  <a:pt x="694642" y="794760"/>
                  <a:pt x="709288" y="761751"/>
                  <a:pt x="723351" y="728524"/>
                </a:cubicBezTo>
                <a:cubicBezTo>
                  <a:pt x="725173" y="724225"/>
                  <a:pt x="724663" y="721674"/>
                  <a:pt x="720509" y="718687"/>
                </a:cubicBezTo>
                <a:close/>
              </a:path>
            </a:pathLst>
          </a:custGeom>
          <a:solidFill>
            <a:schemeClr val="accent1">
              <a:alpha val="80000"/>
            </a:schemeClr>
          </a:solidFill>
          <a:ln w="6888" cap="flat">
            <a:noFill/>
            <a:prstDash val="solid"/>
            <a:miter/>
          </a:ln>
        </p:spPr>
        <p:txBody>
          <a:bodyPr rtlCol="0" anchor="ctr"/>
          <a:lstStyle/>
          <a:p>
            <a:endParaRPr lang="zh-CN" altLang="en-US" sz="1350"/>
          </a:p>
        </p:txBody>
      </p:sp>
      <p:sp>
        <p:nvSpPr>
          <p:cNvPr id="26" name="任意多边形: 形状 25"/>
          <p:cNvSpPr/>
          <p:nvPr userDrawn="1">
            <p:custDataLst>
              <p:tags r:id="rId17"/>
            </p:custDataLst>
          </p:nvPr>
        </p:nvSpPr>
        <p:spPr>
          <a:xfrm flipH="1">
            <a:off x="1177793" y="1857539"/>
            <a:ext cx="268614" cy="807122"/>
          </a:xfrm>
          <a:custGeom>
            <a:avLst/>
            <a:gdLst>
              <a:gd name="connsiteX0" fmla="*/ 0 w 386799"/>
              <a:gd name="connsiteY0" fmla="*/ 0 h 1162241"/>
              <a:gd name="connsiteX1" fmla="*/ 20839 w 386799"/>
              <a:gd name="connsiteY1" fmla="*/ 0 h 1162241"/>
              <a:gd name="connsiteX2" fmla="*/ 40640 w 386799"/>
              <a:gd name="connsiteY2" fmla="*/ 67352 h 1162241"/>
              <a:gd name="connsiteX3" fmla="*/ 71803 w 386799"/>
              <a:gd name="connsiteY3" fmla="*/ 168240 h 1162241"/>
              <a:gd name="connsiteX4" fmla="*/ 139324 w 386799"/>
              <a:gd name="connsiteY4" fmla="*/ 351757 h 1162241"/>
              <a:gd name="connsiteX5" fmla="*/ 209678 w 386799"/>
              <a:gd name="connsiteY5" fmla="*/ 494747 h 1162241"/>
              <a:gd name="connsiteX6" fmla="*/ 302381 w 386799"/>
              <a:gd name="connsiteY6" fmla="*/ 624201 h 1162241"/>
              <a:gd name="connsiteX7" fmla="*/ 382650 w 386799"/>
              <a:gd name="connsiteY7" fmla="*/ 695814 h 1162241"/>
              <a:gd name="connsiteX8" fmla="*/ 385720 w 386799"/>
              <a:gd name="connsiteY8" fmla="*/ 706437 h 1162241"/>
              <a:gd name="connsiteX9" fmla="*/ 340627 w 386799"/>
              <a:gd name="connsiteY9" fmla="*/ 814329 h 1162241"/>
              <a:gd name="connsiteX10" fmla="*/ 302066 w 386799"/>
              <a:gd name="connsiteY10" fmla="*/ 922456 h 1162241"/>
              <a:gd name="connsiteX11" fmla="*/ 269250 w 386799"/>
              <a:gd name="connsiteY11" fmla="*/ 1032394 h 1162241"/>
              <a:gd name="connsiteX12" fmla="*/ 244697 w 386799"/>
              <a:gd name="connsiteY12" fmla="*/ 1133596 h 1162241"/>
              <a:gd name="connsiteX13" fmla="*/ 239425 w 386799"/>
              <a:gd name="connsiteY13" fmla="*/ 1156418 h 1162241"/>
              <a:gd name="connsiteX14" fmla="*/ 232027 w 386799"/>
              <a:gd name="connsiteY14" fmla="*/ 1162241 h 1162241"/>
              <a:gd name="connsiteX15" fmla="*/ 210701 w 386799"/>
              <a:gd name="connsiteY15" fmla="*/ 1162241 h 1162241"/>
              <a:gd name="connsiteX16" fmla="*/ 73770 w 386799"/>
              <a:gd name="connsiteY16" fmla="*/ 1161769 h 1162241"/>
              <a:gd name="connsiteX17" fmla="*/ 0 w 386799"/>
              <a:gd name="connsiteY17" fmla="*/ 1162151 h 1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799" h="1162241">
                <a:moveTo>
                  <a:pt x="0" y="0"/>
                </a:moveTo>
                <a:lnTo>
                  <a:pt x="20839" y="0"/>
                </a:lnTo>
                <a:lnTo>
                  <a:pt x="40640" y="67352"/>
                </a:lnTo>
                <a:cubicBezTo>
                  <a:pt x="50870" y="101034"/>
                  <a:pt x="61022" y="134715"/>
                  <a:pt x="71803" y="168240"/>
                </a:cubicBezTo>
                <a:cubicBezTo>
                  <a:pt x="91792" y="230330"/>
                  <a:pt x="113826" y="291713"/>
                  <a:pt x="139324" y="351757"/>
                </a:cubicBezTo>
                <a:cubicBezTo>
                  <a:pt x="160099" y="400706"/>
                  <a:pt x="182921" y="448710"/>
                  <a:pt x="209678" y="494747"/>
                </a:cubicBezTo>
                <a:cubicBezTo>
                  <a:pt x="236513" y="540862"/>
                  <a:pt x="266574" y="584538"/>
                  <a:pt x="302381" y="624201"/>
                </a:cubicBezTo>
                <a:cubicBezTo>
                  <a:pt x="326619" y="650957"/>
                  <a:pt x="353297" y="674881"/>
                  <a:pt x="382650" y="695814"/>
                </a:cubicBezTo>
                <a:cubicBezTo>
                  <a:pt x="387136" y="699040"/>
                  <a:pt x="387687" y="701794"/>
                  <a:pt x="385720" y="706437"/>
                </a:cubicBezTo>
                <a:cubicBezTo>
                  <a:pt x="370531" y="742323"/>
                  <a:pt x="354714" y="777972"/>
                  <a:pt x="340627" y="814329"/>
                </a:cubicBezTo>
                <a:cubicBezTo>
                  <a:pt x="326777" y="849978"/>
                  <a:pt x="313949" y="886099"/>
                  <a:pt x="302066" y="922456"/>
                </a:cubicBezTo>
                <a:cubicBezTo>
                  <a:pt x="290183" y="958814"/>
                  <a:pt x="279323" y="995486"/>
                  <a:pt x="269250" y="1032394"/>
                </a:cubicBezTo>
                <a:cubicBezTo>
                  <a:pt x="260200" y="1065839"/>
                  <a:pt x="252803" y="1099836"/>
                  <a:pt x="244697" y="1133596"/>
                </a:cubicBezTo>
                <a:cubicBezTo>
                  <a:pt x="242887" y="1141229"/>
                  <a:pt x="240920" y="1148784"/>
                  <a:pt x="239425" y="1156418"/>
                </a:cubicBezTo>
                <a:cubicBezTo>
                  <a:pt x="238559" y="1160825"/>
                  <a:pt x="236119" y="1162241"/>
                  <a:pt x="232027" y="1162241"/>
                </a:cubicBezTo>
                <a:cubicBezTo>
                  <a:pt x="224866" y="1162241"/>
                  <a:pt x="217783" y="1162241"/>
                  <a:pt x="210701" y="1162241"/>
                </a:cubicBezTo>
                <a:cubicBezTo>
                  <a:pt x="165057" y="1162084"/>
                  <a:pt x="119414" y="1161769"/>
                  <a:pt x="73770" y="1161769"/>
                </a:cubicBezTo>
                <a:lnTo>
                  <a:pt x="0" y="1162151"/>
                </a:lnTo>
                <a:close/>
              </a:path>
            </a:pathLst>
          </a:custGeom>
          <a:gradFill>
            <a:gsLst>
              <a:gs pos="0">
                <a:schemeClr val="accent1">
                  <a:lumMod val="20000"/>
                  <a:lumOff val="80000"/>
                </a:schemeClr>
              </a:gs>
              <a:gs pos="97000">
                <a:schemeClr val="accent1">
                  <a:lumMod val="20000"/>
                  <a:lumOff val="80000"/>
                  <a:alpha val="0"/>
                </a:schemeClr>
              </a:gs>
            </a:gsLst>
            <a:lin ang="5400000" scaled="1"/>
          </a:gradFill>
          <a:ln w="7439" cap="flat">
            <a:noFill/>
            <a:prstDash val="solid"/>
            <a:miter/>
          </a:ln>
        </p:spPr>
        <p:txBody>
          <a:bodyPr rtlCol="0" anchor="ctr"/>
          <a:lstStyle/>
          <a:p>
            <a:endParaRPr lang="zh-CN" altLang="en-US" sz="1350"/>
          </a:p>
        </p:txBody>
      </p:sp>
      <p:sp>
        <p:nvSpPr>
          <p:cNvPr id="27" name="任意多边形: 形状 26"/>
          <p:cNvSpPr/>
          <p:nvPr userDrawn="1">
            <p:custDataLst>
              <p:tags r:id="rId18"/>
            </p:custDataLst>
          </p:nvPr>
        </p:nvSpPr>
        <p:spPr>
          <a:xfrm flipH="1">
            <a:off x="1400603" y="1853541"/>
            <a:ext cx="99827" cy="627704"/>
          </a:xfrm>
          <a:custGeom>
            <a:avLst/>
            <a:gdLst>
              <a:gd name="connsiteX0" fmla="*/ 57652 w 143749"/>
              <a:gd name="connsiteY0" fmla="*/ 0 h 903882"/>
              <a:gd name="connsiteX1" fmla="*/ 72375 w 143749"/>
              <a:gd name="connsiteY1" fmla="*/ 6098 h 903882"/>
              <a:gd name="connsiteX2" fmla="*/ 85898 w 143749"/>
              <a:gd name="connsiteY2" fmla="*/ 497 h 903882"/>
              <a:gd name="connsiteX3" fmla="*/ 85898 w 143749"/>
              <a:gd name="connsiteY3" fmla="*/ 87021 h 903882"/>
              <a:gd name="connsiteX4" fmla="*/ 85898 w 143749"/>
              <a:gd name="connsiteY4" fmla="*/ 575700 h 903882"/>
              <a:gd name="connsiteX5" fmla="*/ 85820 w 143749"/>
              <a:gd name="connsiteY5" fmla="*/ 753683 h 903882"/>
              <a:gd name="connsiteX6" fmla="*/ 93017 w 143749"/>
              <a:gd name="connsiteY6" fmla="*/ 764284 h 903882"/>
              <a:gd name="connsiteX7" fmla="*/ 130161 w 143749"/>
              <a:gd name="connsiteY7" fmla="*/ 791137 h 903882"/>
              <a:gd name="connsiteX8" fmla="*/ 143626 w 143749"/>
              <a:gd name="connsiteY8" fmla="*/ 834317 h 903882"/>
              <a:gd name="connsiteX9" fmla="*/ 59742 w 143749"/>
              <a:gd name="connsiteY9" fmla="*/ 902802 h 903882"/>
              <a:gd name="connsiteX10" fmla="*/ 2 w 143749"/>
              <a:gd name="connsiteY10" fmla="*/ 830835 h 903882"/>
              <a:gd name="connsiteX11" fmla="*/ 50069 w 143749"/>
              <a:gd name="connsiteY11" fmla="*/ 764517 h 903882"/>
              <a:gd name="connsiteX12" fmla="*/ 57962 w 143749"/>
              <a:gd name="connsiteY12" fmla="*/ 753683 h 903882"/>
              <a:gd name="connsiteX13" fmla="*/ 57807 w 143749"/>
              <a:gd name="connsiteY13" fmla="*/ 556818 h 903882"/>
              <a:gd name="connsiteX14" fmla="*/ 57498 w 143749"/>
              <a:gd name="connsiteY14" fmla="*/ 61175 h 903882"/>
              <a:gd name="connsiteX15" fmla="*/ 57652 w 143749"/>
              <a:gd name="connsiteY15" fmla="*/ 0 h 90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49" h="903882">
                <a:moveTo>
                  <a:pt x="57652" y="0"/>
                </a:moveTo>
                <a:lnTo>
                  <a:pt x="72375" y="6098"/>
                </a:lnTo>
                <a:lnTo>
                  <a:pt x="85898" y="497"/>
                </a:lnTo>
                <a:lnTo>
                  <a:pt x="85898" y="87021"/>
                </a:lnTo>
                <a:cubicBezTo>
                  <a:pt x="85898" y="249914"/>
                  <a:pt x="85898" y="412807"/>
                  <a:pt x="85898" y="575700"/>
                </a:cubicBezTo>
                <a:cubicBezTo>
                  <a:pt x="85898" y="634976"/>
                  <a:pt x="85975" y="694329"/>
                  <a:pt x="85820" y="753683"/>
                </a:cubicBezTo>
                <a:cubicBezTo>
                  <a:pt x="85820" y="759332"/>
                  <a:pt x="87058" y="762505"/>
                  <a:pt x="93017" y="764284"/>
                </a:cubicBezTo>
                <a:cubicBezTo>
                  <a:pt x="108339" y="768928"/>
                  <a:pt x="120720" y="778059"/>
                  <a:pt x="130161" y="791137"/>
                </a:cubicBezTo>
                <a:cubicBezTo>
                  <a:pt x="139447" y="804060"/>
                  <a:pt x="144632" y="818763"/>
                  <a:pt x="143626" y="834317"/>
                </a:cubicBezTo>
                <a:cubicBezTo>
                  <a:pt x="140763" y="879896"/>
                  <a:pt x="101993" y="910076"/>
                  <a:pt x="59742" y="902802"/>
                </a:cubicBezTo>
                <a:cubicBezTo>
                  <a:pt x="24842" y="896843"/>
                  <a:pt x="-231" y="866973"/>
                  <a:pt x="2" y="830835"/>
                </a:cubicBezTo>
                <a:cubicBezTo>
                  <a:pt x="234" y="800036"/>
                  <a:pt x="20586" y="774499"/>
                  <a:pt x="50069" y="764517"/>
                </a:cubicBezTo>
                <a:cubicBezTo>
                  <a:pt x="55795" y="762582"/>
                  <a:pt x="57962" y="759951"/>
                  <a:pt x="57962" y="753683"/>
                </a:cubicBezTo>
                <a:cubicBezTo>
                  <a:pt x="57807" y="688061"/>
                  <a:pt x="57807" y="622440"/>
                  <a:pt x="57807" y="556818"/>
                </a:cubicBezTo>
                <a:cubicBezTo>
                  <a:pt x="57730" y="391604"/>
                  <a:pt x="57498" y="226389"/>
                  <a:pt x="57498" y="61175"/>
                </a:cubicBezTo>
                <a:lnTo>
                  <a:pt x="57652"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8" name="椭圆 27"/>
          <p:cNvSpPr/>
          <p:nvPr userDrawn="1">
            <p:custDataLst>
              <p:tags r:id="rId19"/>
            </p:custDataLst>
          </p:nvPr>
        </p:nvSpPr>
        <p:spPr>
          <a:xfrm flipH="1">
            <a:off x="1424939" y="1813754"/>
            <a:ext cx="52259" cy="52259"/>
          </a:xfrm>
          <a:prstGeom prst="ellipse">
            <a:avLst/>
          </a:prstGeom>
          <a:solidFill>
            <a:schemeClr val="accent1"/>
          </a:solidFill>
          <a:ln w="7439" cap="flat">
            <a:noFill/>
            <a:prstDash val="solid"/>
            <a:miter/>
          </a:ln>
        </p:spPr>
        <p:txBody>
          <a:bodyPr rtlCol="0" anchor="ctr"/>
          <a:lstStyle/>
          <a:p>
            <a:endParaRPr lang="zh-CN" altLang="en-US" sz="1350">
              <a:solidFill>
                <a:schemeClr val="tx1"/>
              </a:solidFill>
            </a:endParaRPr>
          </a:p>
        </p:txBody>
      </p:sp>
      <p:sp>
        <p:nvSpPr>
          <p:cNvPr id="29" name="梯形 28"/>
          <p:cNvSpPr/>
          <p:nvPr userDrawn="1">
            <p:custDataLst>
              <p:tags r:id="rId20"/>
            </p:custDataLst>
          </p:nvPr>
        </p:nvSpPr>
        <p:spPr>
          <a:xfrm flipH="1">
            <a:off x="1213270" y="2690457"/>
            <a:ext cx="474604" cy="377768"/>
          </a:xfrm>
          <a:prstGeom prst="trapezoid">
            <a:avLst>
              <a:gd name="adj" fmla="val 20185"/>
            </a:avLst>
          </a:prstGeom>
          <a:gradFill>
            <a:gsLst>
              <a:gs pos="13000">
                <a:schemeClr val="accent2">
                  <a:lumMod val="75000"/>
                </a:schemeClr>
              </a:gs>
              <a:gs pos="100000">
                <a:schemeClr val="accent2">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0" name="矩形: 圆角 29"/>
          <p:cNvSpPr/>
          <p:nvPr userDrawn="1">
            <p:custDataLst>
              <p:tags r:id="rId21"/>
            </p:custDataLst>
          </p:nvPr>
        </p:nvSpPr>
        <p:spPr>
          <a:xfrm flipH="1">
            <a:off x="1263070" y="2657433"/>
            <a:ext cx="375005" cy="37891"/>
          </a:xfrm>
          <a:prstGeom prst="roundRect">
            <a:avLst>
              <a:gd name="adj" fmla="val 50000"/>
            </a:avLst>
          </a:prstGeom>
          <a:solidFill>
            <a:schemeClr val="accent2">
              <a:lumMod val="50000"/>
            </a:schemeClr>
          </a:solidFill>
          <a:ln w="7439" cap="flat">
            <a:noFill/>
            <a:prstDash val="solid"/>
            <a:miter/>
          </a:ln>
        </p:spPr>
        <p:txBody>
          <a:bodyPr rtlCol="0" anchor="ctr"/>
          <a:lstStyle/>
          <a:p>
            <a:endParaRPr lang="zh-CN" altLang="en-US" sz="1350"/>
          </a:p>
        </p:txBody>
      </p:sp>
      <p:sp>
        <p:nvSpPr>
          <p:cNvPr id="31" name="任意多边形: 形状 30"/>
          <p:cNvSpPr/>
          <p:nvPr userDrawn="1">
            <p:custDataLst>
              <p:tags r:id="rId22"/>
            </p:custDataLst>
          </p:nvPr>
        </p:nvSpPr>
        <p:spPr>
          <a:xfrm flipH="1">
            <a:off x="983244" y="3203216"/>
            <a:ext cx="938521" cy="2606948"/>
          </a:xfrm>
          <a:custGeom>
            <a:avLst/>
            <a:gdLst>
              <a:gd name="connsiteX0" fmla="*/ 1251361 w 1251361"/>
              <a:gd name="connsiteY0" fmla="*/ 3728451 h 3728450"/>
              <a:gd name="connsiteX1" fmla="*/ 0 w 1251361"/>
              <a:gd name="connsiteY1" fmla="*/ 3728451 h 3728450"/>
              <a:gd name="connsiteX2" fmla="*/ 251533 w 1251361"/>
              <a:gd name="connsiteY2" fmla="*/ 0 h 3728450"/>
              <a:gd name="connsiteX3" fmla="*/ 999828 w 1251361"/>
              <a:gd name="connsiteY3" fmla="*/ 0 h 3728450"/>
              <a:gd name="connsiteX4" fmla="*/ 1251361 w 1251361"/>
              <a:gd name="connsiteY4" fmla="*/ 3728451 h 372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361" h="3728450">
                <a:moveTo>
                  <a:pt x="1251361" y="3728451"/>
                </a:moveTo>
                <a:lnTo>
                  <a:pt x="0" y="3728451"/>
                </a:lnTo>
                <a:lnTo>
                  <a:pt x="251533" y="0"/>
                </a:lnTo>
                <a:lnTo>
                  <a:pt x="999828" y="0"/>
                </a:lnTo>
                <a:lnTo>
                  <a:pt x="1251361" y="3728451"/>
                </a:lnTo>
                <a:close/>
              </a:path>
            </a:pathLst>
          </a:custGeom>
          <a:gradFill>
            <a:gsLst>
              <a:gs pos="13000">
                <a:schemeClr val="accent1"/>
              </a:gs>
              <a:gs pos="100000">
                <a:schemeClr val="accent1">
                  <a:lumMod val="60000"/>
                  <a:lumOff val="40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2" name="任意多边形: 形状 31"/>
          <p:cNvSpPr/>
          <p:nvPr userDrawn="1">
            <p:custDataLst>
              <p:tags r:id="rId23"/>
            </p:custDataLst>
          </p:nvPr>
        </p:nvSpPr>
        <p:spPr>
          <a:xfrm flipH="1">
            <a:off x="1124138" y="2951202"/>
            <a:ext cx="656729" cy="3049548"/>
          </a:xfrm>
          <a:custGeom>
            <a:avLst/>
            <a:gdLst>
              <a:gd name="connsiteX0" fmla="*/ 260186 w 875639"/>
              <a:gd name="connsiteY0" fmla="*/ 0 h 4066064"/>
              <a:gd name="connsiteX1" fmla="*/ 615613 w 875639"/>
              <a:gd name="connsiteY1" fmla="*/ 0 h 4066064"/>
              <a:gd name="connsiteX2" fmla="*/ 875639 w 875639"/>
              <a:gd name="connsiteY2" fmla="*/ 4066064 h 4066064"/>
              <a:gd name="connsiteX3" fmla="*/ 0 w 875639"/>
              <a:gd name="connsiteY3" fmla="*/ 4066064 h 4066064"/>
            </a:gdLst>
            <a:ahLst/>
            <a:cxnLst>
              <a:cxn ang="0">
                <a:pos x="connsiteX0" y="connsiteY0"/>
              </a:cxn>
              <a:cxn ang="0">
                <a:pos x="connsiteX1" y="connsiteY1"/>
              </a:cxn>
              <a:cxn ang="0">
                <a:pos x="connsiteX2" y="connsiteY2"/>
              </a:cxn>
              <a:cxn ang="0">
                <a:pos x="connsiteX3" y="connsiteY3"/>
              </a:cxn>
            </a:cxnLst>
            <a:rect l="l" t="t" r="r" b="b"/>
            <a:pathLst>
              <a:path w="875639" h="4066064">
                <a:moveTo>
                  <a:pt x="260186" y="0"/>
                </a:moveTo>
                <a:lnTo>
                  <a:pt x="615613" y="0"/>
                </a:lnTo>
                <a:lnTo>
                  <a:pt x="875639" y="4066064"/>
                </a:lnTo>
                <a:lnTo>
                  <a:pt x="0" y="4066064"/>
                </a:lnTo>
                <a:close/>
              </a:path>
            </a:pathLst>
          </a:custGeom>
          <a:gradFill>
            <a:gsLst>
              <a:gs pos="20000">
                <a:schemeClr val="accent2"/>
              </a:gs>
              <a:gs pos="100000">
                <a:schemeClr val="accent2">
                  <a:alpha val="26000"/>
                </a:schemeClr>
              </a:gs>
            </a:gsLst>
            <a:lin ang="5400000" scaled="1"/>
          </a:gra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33" name="任意多边形: 形状 32"/>
          <p:cNvSpPr/>
          <p:nvPr userDrawn="1">
            <p:custDataLst>
              <p:tags r:id="rId24"/>
            </p:custDataLst>
          </p:nvPr>
        </p:nvSpPr>
        <p:spPr>
          <a:xfrm flipH="1">
            <a:off x="1400843" y="3767564"/>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4" name="任意多边形: 形状 33"/>
          <p:cNvSpPr/>
          <p:nvPr userDrawn="1">
            <p:custDataLst>
              <p:tags r:id="rId25"/>
            </p:custDataLst>
          </p:nvPr>
        </p:nvSpPr>
        <p:spPr>
          <a:xfrm flipH="1">
            <a:off x="1400843" y="4091831"/>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5" name="任意多边形: 形状 34"/>
          <p:cNvSpPr/>
          <p:nvPr userDrawn="1">
            <p:custDataLst>
              <p:tags r:id="rId26"/>
            </p:custDataLst>
          </p:nvPr>
        </p:nvSpPr>
        <p:spPr>
          <a:xfrm flipH="1">
            <a:off x="1400843" y="4416096"/>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36" name="任意多边形: 形状 35"/>
          <p:cNvSpPr/>
          <p:nvPr userDrawn="1">
            <p:custDataLst>
              <p:tags r:id="rId27"/>
            </p:custDataLst>
          </p:nvPr>
        </p:nvSpPr>
        <p:spPr>
          <a:xfrm flipH="1">
            <a:off x="1367689" y="5402204"/>
            <a:ext cx="187923" cy="346403"/>
          </a:xfrm>
          <a:custGeom>
            <a:avLst/>
            <a:gdLst>
              <a:gd name="connsiteX0" fmla="*/ 142970 w 286076"/>
              <a:gd name="connsiteY0" fmla="*/ 0 h 527329"/>
              <a:gd name="connsiteX1" fmla="*/ 142970 w 286076"/>
              <a:gd name="connsiteY1" fmla="*/ 0 h 527329"/>
              <a:gd name="connsiteX2" fmla="*/ 286076 w 286076"/>
              <a:gd name="connsiteY2" fmla="*/ 143106 h 527329"/>
              <a:gd name="connsiteX3" fmla="*/ 286076 w 286076"/>
              <a:gd name="connsiteY3" fmla="*/ 527329 h 527329"/>
              <a:gd name="connsiteX4" fmla="*/ 0 w 286076"/>
              <a:gd name="connsiteY4" fmla="*/ 527329 h 527329"/>
              <a:gd name="connsiteX5" fmla="*/ 0 w 286076"/>
              <a:gd name="connsiteY5" fmla="*/ 143106 h 527329"/>
              <a:gd name="connsiteX6" fmla="*/ 143107 w 286076"/>
              <a:gd name="connsiteY6" fmla="*/ 0 h 52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076" h="527329">
                <a:moveTo>
                  <a:pt x="142970" y="0"/>
                </a:moveTo>
                <a:lnTo>
                  <a:pt x="142970" y="0"/>
                </a:lnTo>
                <a:cubicBezTo>
                  <a:pt x="221925" y="0"/>
                  <a:pt x="286076" y="64151"/>
                  <a:pt x="286076" y="143106"/>
                </a:cubicBezTo>
                <a:lnTo>
                  <a:pt x="286076" y="527329"/>
                </a:lnTo>
                <a:lnTo>
                  <a:pt x="0" y="527329"/>
                </a:lnTo>
                <a:lnTo>
                  <a:pt x="0" y="143106"/>
                </a:lnTo>
                <a:cubicBezTo>
                  <a:pt x="0" y="64151"/>
                  <a:pt x="64151" y="0"/>
                  <a:pt x="143107" y="0"/>
                </a:cubicBezTo>
                <a:close/>
              </a:path>
            </a:pathLst>
          </a:custGeom>
          <a:gradFill>
            <a:gsLst>
              <a:gs pos="0">
                <a:schemeClr val="accent2">
                  <a:lumMod val="50000"/>
                </a:schemeClr>
              </a:gs>
              <a:gs pos="97000">
                <a:schemeClr val="accent2">
                  <a:lumMod val="75000"/>
                  <a:alpha val="56000"/>
                </a:schemeClr>
              </a:gs>
            </a:gsLst>
            <a:lin ang="5400000" scaled="1"/>
          </a:gradFill>
          <a:ln w="7439" cap="flat">
            <a:noFill/>
            <a:prstDash val="solid"/>
            <a:miter/>
          </a:ln>
        </p:spPr>
        <p:txBody>
          <a:bodyPr rtlCol="0" anchor="ctr"/>
          <a:lstStyle/>
          <a:p>
            <a:endParaRPr lang="zh-CN" altLang="en-US" sz="1350"/>
          </a:p>
        </p:txBody>
      </p:sp>
      <p:sp>
        <p:nvSpPr>
          <p:cNvPr id="37" name="任意多边形: 形状 36"/>
          <p:cNvSpPr/>
          <p:nvPr userDrawn="1">
            <p:custDataLst>
              <p:tags r:id="rId28"/>
            </p:custDataLst>
          </p:nvPr>
        </p:nvSpPr>
        <p:spPr>
          <a:xfrm flipH="1">
            <a:off x="1144034" y="2796887"/>
            <a:ext cx="629279" cy="223502"/>
          </a:xfrm>
          <a:custGeom>
            <a:avLst/>
            <a:gdLst>
              <a:gd name="connsiteX0" fmla="*/ 702923 w 839038"/>
              <a:gd name="connsiteY0" fmla="*/ 69086 h 298002"/>
              <a:gd name="connsiteX1" fmla="*/ 702923 w 839038"/>
              <a:gd name="connsiteY1" fmla="*/ 153250 h 298002"/>
              <a:gd name="connsiteX2" fmla="*/ 816284 w 839038"/>
              <a:gd name="connsiteY2" fmla="*/ 153250 h 298002"/>
              <a:gd name="connsiteX3" fmla="*/ 816284 w 839038"/>
              <a:gd name="connsiteY3" fmla="*/ 69086 h 298002"/>
              <a:gd name="connsiteX4" fmla="*/ 566944 w 839038"/>
              <a:gd name="connsiteY4" fmla="*/ 69086 h 298002"/>
              <a:gd name="connsiteX5" fmla="*/ 566944 w 839038"/>
              <a:gd name="connsiteY5" fmla="*/ 153250 h 298002"/>
              <a:gd name="connsiteX6" fmla="*/ 680305 w 839038"/>
              <a:gd name="connsiteY6" fmla="*/ 153250 h 298002"/>
              <a:gd name="connsiteX7" fmla="*/ 680305 w 839038"/>
              <a:gd name="connsiteY7" fmla="*/ 69086 h 298002"/>
              <a:gd name="connsiteX8" fmla="*/ 430828 w 839038"/>
              <a:gd name="connsiteY8" fmla="*/ 69086 h 298002"/>
              <a:gd name="connsiteX9" fmla="*/ 430828 w 839038"/>
              <a:gd name="connsiteY9" fmla="*/ 153250 h 298002"/>
              <a:gd name="connsiteX10" fmla="*/ 544189 w 839038"/>
              <a:gd name="connsiteY10" fmla="*/ 153250 h 298002"/>
              <a:gd name="connsiteX11" fmla="*/ 544189 w 839038"/>
              <a:gd name="connsiteY11" fmla="*/ 69086 h 298002"/>
              <a:gd name="connsiteX12" fmla="*/ 294712 w 839038"/>
              <a:gd name="connsiteY12" fmla="*/ 69086 h 298002"/>
              <a:gd name="connsiteX13" fmla="*/ 294712 w 839038"/>
              <a:gd name="connsiteY13" fmla="*/ 153250 h 298002"/>
              <a:gd name="connsiteX14" fmla="*/ 408073 w 839038"/>
              <a:gd name="connsiteY14" fmla="*/ 153250 h 298002"/>
              <a:gd name="connsiteX15" fmla="*/ 408073 w 839038"/>
              <a:gd name="connsiteY15" fmla="*/ 69086 h 298002"/>
              <a:gd name="connsiteX16" fmla="*/ 158733 w 839038"/>
              <a:gd name="connsiteY16" fmla="*/ 69086 h 298002"/>
              <a:gd name="connsiteX17" fmla="*/ 158733 w 839038"/>
              <a:gd name="connsiteY17" fmla="*/ 153250 h 298002"/>
              <a:gd name="connsiteX18" fmla="*/ 272095 w 839038"/>
              <a:gd name="connsiteY18" fmla="*/ 153250 h 298002"/>
              <a:gd name="connsiteX19" fmla="*/ 272095 w 839038"/>
              <a:gd name="connsiteY19" fmla="*/ 69086 h 298002"/>
              <a:gd name="connsiteX20" fmla="*/ 22617 w 839038"/>
              <a:gd name="connsiteY20" fmla="*/ 69086 h 298002"/>
              <a:gd name="connsiteX21" fmla="*/ 22617 w 839038"/>
              <a:gd name="connsiteY21" fmla="*/ 153250 h 298002"/>
              <a:gd name="connsiteX22" fmla="*/ 135979 w 839038"/>
              <a:gd name="connsiteY22" fmla="*/ 153250 h 298002"/>
              <a:gd name="connsiteX23" fmla="*/ 135979 w 839038"/>
              <a:gd name="connsiteY23" fmla="*/ 69086 h 298002"/>
              <a:gd name="connsiteX24" fmla="*/ 0 w 839038"/>
              <a:gd name="connsiteY24" fmla="*/ 0 h 298002"/>
              <a:gd name="connsiteX25" fmla="*/ 22617 w 839038"/>
              <a:gd name="connsiteY25" fmla="*/ 0 h 298002"/>
              <a:gd name="connsiteX26" fmla="*/ 22617 w 839038"/>
              <a:gd name="connsiteY26" fmla="*/ 47291 h 298002"/>
              <a:gd name="connsiteX27" fmla="*/ 135979 w 839038"/>
              <a:gd name="connsiteY27" fmla="*/ 47291 h 298002"/>
              <a:gd name="connsiteX28" fmla="*/ 135979 w 839038"/>
              <a:gd name="connsiteY28" fmla="*/ 0 h 298002"/>
              <a:gd name="connsiteX29" fmla="*/ 158733 w 839038"/>
              <a:gd name="connsiteY29" fmla="*/ 0 h 298002"/>
              <a:gd name="connsiteX30" fmla="*/ 158733 w 839038"/>
              <a:gd name="connsiteY30" fmla="*/ 47291 h 298002"/>
              <a:gd name="connsiteX31" fmla="*/ 272095 w 839038"/>
              <a:gd name="connsiteY31" fmla="*/ 47291 h 298002"/>
              <a:gd name="connsiteX32" fmla="*/ 272095 w 839038"/>
              <a:gd name="connsiteY32" fmla="*/ 0 h 298002"/>
              <a:gd name="connsiteX33" fmla="*/ 294712 w 839038"/>
              <a:gd name="connsiteY33" fmla="*/ 0 h 298002"/>
              <a:gd name="connsiteX34" fmla="*/ 294712 w 839038"/>
              <a:gd name="connsiteY34" fmla="*/ 47291 h 298002"/>
              <a:gd name="connsiteX35" fmla="*/ 408073 w 839038"/>
              <a:gd name="connsiteY35" fmla="*/ 47291 h 298002"/>
              <a:gd name="connsiteX36" fmla="*/ 408073 w 839038"/>
              <a:gd name="connsiteY36" fmla="*/ 0 h 298002"/>
              <a:gd name="connsiteX37" fmla="*/ 430828 w 839038"/>
              <a:gd name="connsiteY37" fmla="*/ 0 h 298002"/>
              <a:gd name="connsiteX38" fmla="*/ 430828 w 839038"/>
              <a:gd name="connsiteY38" fmla="*/ 47291 h 298002"/>
              <a:gd name="connsiteX39" fmla="*/ 544189 w 839038"/>
              <a:gd name="connsiteY39" fmla="*/ 47291 h 298002"/>
              <a:gd name="connsiteX40" fmla="*/ 544189 w 839038"/>
              <a:gd name="connsiteY40" fmla="*/ 0 h 298002"/>
              <a:gd name="connsiteX41" fmla="*/ 566944 w 839038"/>
              <a:gd name="connsiteY41" fmla="*/ 0 h 298002"/>
              <a:gd name="connsiteX42" fmla="*/ 566944 w 839038"/>
              <a:gd name="connsiteY42" fmla="*/ 47291 h 298002"/>
              <a:gd name="connsiteX43" fmla="*/ 680305 w 839038"/>
              <a:gd name="connsiteY43" fmla="*/ 47291 h 298002"/>
              <a:gd name="connsiteX44" fmla="*/ 680305 w 839038"/>
              <a:gd name="connsiteY44" fmla="*/ 0 h 298002"/>
              <a:gd name="connsiteX45" fmla="*/ 702923 w 839038"/>
              <a:gd name="connsiteY45" fmla="*/ 0 h 298002"/>
              <a:gd name="connsiteX46" fmla="*/ 702923 w 839038"/>
              <a:gd name="connsiteY46" fmla="*/ 47291 h 298002"/>
              <a:gd name="connsiteX47" fmla="*/ 816284 w 839038"/>
              <a:gd name="connsiteY47" fmla="*/ 47291 h 298002"/>
              <a:gd name="connsiteX48" fmla="*/ 816284 w 839038"/>
              <a:gd name="connsiteY48" fmla="*/ 0 h 298002"/>
              <a:gd name="connsiteX49" fmla="*/ 839038 w 839038"/>
              <a:gd name="connsiteY49" fmla="*/ 0 h 298002"/>
              <a:gd name="connsiteX50" fmla="*/ 839038 w 839038"/>
              <a:gd name="connsiteY50" fmla="*/ 153250 h 298002"/>
              <a:gd name="connsiteX51" fmla="*/ 839038 w 839038"/>
              <a:gd name="connsiteY51" fmla="*/ 168877 h 298002"/>
              <a:gd name="connsiteX52" fmla="*/ 839038 w 839038"/>
              <a:gd name="connsiteY52" fmla="*/ 298002 h 298002"/>
              <a:gd name="connsiteX53" fmla="*/ 0 w 839038"/>
              <a:gd name="connsiteY53" fmla="*/ 298002 h 298002"/>
              <a:gd name="connsiteX54" fmla="*/ 0 w 839038"/>
              <a:gd name="connsiteY54" fmla="*/ 168877 h 298002"/>
              <a:gd name="connsiteX55" fmla="*/ 0 w 839038"/>
              <a:gd name="connsiteY55" fmla="*/ 153250 h 29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9038" h="298002">
                <a:moveTo>
                  <a:pt x="702923" y="69086"/>
                </a:moveTo>
                <a:lnTo>
                  <a:pt x="702923" y="153250"/>
                </a:lnTo>
                <a:lnTo>
                  <a:pt x="816284" y="153250"/>
                </a:lnTo>
                <a:lnTo>
                  <a:pt x="816284" y="69086"/>
                </a:lnTo>
                <a:close/>
                <a:moveTo>
                  <a:pt x="566944" y="69086"/>
                </a:moveTo>
                <a:lnTo>
                  <a:pt x="566944" y="153250"/>
                </a:lnTo>
                <a:lnTo>
                  <a:pt x="680305" y="153250"/>
                </a:lnTo>
                <a:lnTo>
                  <a:pt x="680305" y="69086"/>
                </a:lnTo>
                <a:close/>
                <a:moveTo>
                  <a:pt x="430828" y="69086"/>
                </a:moveTo>
                <a:lnTo>
                  <a:pt x="430828" y="153250"/>
                </a:lnTo>
                <a:lnTo>
                  <a:pt x="544189" y="153250"/>
                </a:lnTo>
                <a:lnTo>
                  <a:pt x="544189" y="69086"/>
                </a:lnTo>
                <a:close/>
                <a:moveTo>
                  <a:pt x="294712" y="69086"/>
                </a:moveTo>
                <a:lnTo>
                  <a:pt x="294712" y="153250"/>
                </a:lnTo>
                <a:lnTo>
                  <a:pt x="408073" y="153250"/>
                </a:lnTo>
                <a:lnTo>
                  <a:pt x="408073" y="69086"/>
                </a:lnTo>
                <a:close/>
                <a:moveTo>
                  <a:pt x="158733" y="69086"/>
                </a:moveTo>
                <a:lnTo>
                  <a:pt x="158733" y="153250"/>
                </a:lnTo>
                <a:lnTo>
                  <a:pt x="272095" y="153250"/>
                </a:lnTo>
                <a:lnTo>
                  <a:pt x="272095" y="69086"/>
                </a:lnTo>
                <a:close/>
                <a:moveTo>
                  <a:pt x="22617" y="69086"/>
                </a:moveTo>
                <a:lnTo>
                  <a:pt x="22617" y="153250"/>
                </a:lnTo>
                <a:lnTo>
                  <a:pt x="135979" y="153250"/>
                </a:lnTo>
                <a:lnTo>
                  <a:pt x="135979" y="69086"/>
                </a:lnTo>
                <a:close/>
                <a:moveTo>
                  <a:pt x="0" y="0"/>
                </a:moveTo>
                <a:lnTo>
                  <a:pt x="22617" y="0"/>
                </a:lnTo>
                <a:lnTo>
                  <a:pt x="22617" y="47291"/>
                </a:lnTo>
                <a:lnTo>
                  <a:pt x="135979" y="47291"/>
                </a:lnTo>
                <a:lnTo>
                  <a:pt x="135979" y="0"/>
                </a:lnTo>
                <a:lnTo>
                  <a:pt x="158733" y="0"/>
                </a:lnTo>
                <a:lnTo>
                  <a:pt x="158733" y="47291"/>
                </a:lnTo>
                <a:lnTo>
                  <a:pt x="272095" y="47291"/>
                </a:lnTo>
                <a:lnTo>
                  <a:pt x="272095" y="0"/>
                </a:lnTo>
                <a:lnTo>
                  <a:pt x="294712" y="0"/>
                </a:lnTo>
                <a:lnTo>
                  <a:pt x="294712" y="47291"/>
                </a:lnTo>
                <a:lnTo>
                  <a:pt x="408073" y="47291"/>
                </a:lnTo>
                <a:lnTo>
                  <a:pt x="408073" y="0"/>
                </a:lnTo>
                <a:lnTo>
                  <a:pt x="430828" y="0"/>
                </a:lnTo>
                <a:lnTo>
                  <a:pt x="430828" y="47291"/>
                </a:lnTo>
                <a:lnTo>
                  <a:pt x="544189" y="47291"/>
                </a:lnTo>
                <a:lnTo>
                  <a:pt x="544189" y="0"/>
                </a:lnTo>
                <a:lnTo>
                  <a:pt x="566944" y="0"/>
                </a:lnTo>
                <a:lnTo>
                  <a:pt x="566944" y="47291"/>
                </a:lnTo>
                <a:lnTo>
                  <a:pt x="680305" y="47291"/>
                </a:lnTo>
                <a:lnTo>
                  <a:pt x="680305" y="0"/>
                </a:lnTo>
                <a:lnTo>
                  <a:pt x="702923" y="0"/>
                </a:lnTo>
                <a:lnTo>
                  <a:pt x="702923" y="47291"/>
                </a:lnTo>
                <a:lnTo>
                  <a:pt x="816284" y="47291"/>
                </a:lnTo>
                <a:lnTo>
                  <a:pt x="816284" y="0"/>
                </a:lnTo>
                <a:lnTo>
                  <a:pt x="839038" y="0"/>
                </a:lnTo>
                <a:lnTo>
                  <a:pt x="839038" y="153250"/>
                </a:lnTo>
                <a:lnTo>
                  <a:pt x="839038" y="168877"/>
                </a:lnTo>
                <a:lnTo>
                  <a:pt x="839038" y="298002"/>
                </a:lnTo>
                <a:lnTo>
                  <a:pt x="0" y="298002"/>
                </a:lnTo>
                <a:lnTo>
                  <a:pt x="0" y="168877"/>
                </a:lnTo>
                <a:lnTo>
                  <a:pt x="0" y="153250"/>
                </a:lnTo>
                <a:close/>
              </a:path>
            </a:pathLst>
          </a:custGeom>
          <a:solidFill>
            <a:schemeClr val="accent2">
              <a:lumMod val="50000"/>
            </a:schemeClr>
          </a:solidFill>
          <a:ln w="13607" cap="flat">
            <a:noFill/>
            <a:prstDash val="solid"/>
            <a:miter/>
          </a:ln>
        </p:spPr>
        <p:txBody>
          <a:bodyPr wrap="square" rtlCol="0" anchor="ctr">
            <a:noAutofit/>
          </a:bodyPr>
          <a:lstStyle/>
          <a:p>
            <a:endParaRPr lang="zh-CN" altLang="en-US" sz="1350"/>
          </a:p>
        </p:txBody>
      </p:sp>
      <p:sp>
        <p:nvSpPr>
          <p:cNvPr id="38" name="任意多边形: 形状 37"/>
          <p:cNvSpPr/>
          <p:nvPr userDrawn="1">
            <p:custDataLst>
              <p:tags r:id="rId29"/>
            </p:custDataLst>
          </p:nvPr>
        </p:nvSpPr>
        <p:spPr>
          <a:xfrm flipH="1">
            <a:off x="1116584" y="2966107"/>
            <a:ext cx="685205" cy="93348"/>
          </a:xfrm>
          <a:custGeom>
            <a:avLst/>
            <a:gdLst>
              <a:gd name="connsiteX0" fmla="*/ 0 w 913607"/>
              <a:gd name="connsiteY0" fmla="*/ 0 h 124464"/>
              <a:gd name="connsiteX1" fmla="*/ 913607 w 913607"/>
              <a:gd name="connsiteY1" fmla="*/ 0 h 124464"/>
              <a:gd name="connsiteX2" fmla="*/ 913607 w 913607"/>
              <a:gd name="connsiteY2" fmla="*/ 124464 h 124464"/>
              <a:gd name="connsiteX3" fmla="*/ 0 w 913607"/>
              <a:gd name="connsiteY3" fmla="*/ 124464 h 124464"/>
            </a:gdLst>
            <a:ahLst/>
            <a:cxnLst>
              <a:cxn ang="0">
                <a:pos x="connsiteX0" y="connsiteY0"/>
              </a:cxn>
              <a:cxn ang="0">
                <a:pos x="connsiteX1" y="connsiteY1"/>
              </a:cxn>
              <a:cxn ang="0">
                <a:pos x="connsiteX2" y="connsiteY2"/>
              </a:cxn>
              <a:cxn ang="0">
                <a:pos x="connsiteX3" y="connsiteY3"/>
              </a:cxn>
            </a:cxnLst>
            <a:rect l="l" t="t" r="r" b="b"/>
            <a:pathLst>
              <a:path w="913607" h="124464">
                <a:moveTo>
                  <a:pt x="0" y="0"/>
                </a:moveTo>
                <a:lnTo>
                  <a:pt x="913607" y="0"/>
                </a:lnTo>
                <a:lnTo>
                  <a:pt x="913607" y="124464"/>
                </a:lnTo>
                <a:lnTo>
                  <a:pt x="0" y="124464"/>
                </a:lnTo>
                <a:close/>
              </a:path>
            </a:pathLst>
          </a:custGeom>
          <a:solidFill>
            <a:schemeClr val="accent2">
              <a:lumMod val="75000"/>
            </a:schemeClr>
          </a:solidFill>
          <a:ln w="13607" cap="flat">
            <a:noFill/>
            <a:prstDash val="solid"/>
            <a:miter/>
          </a:ln>
        </p:spPr>
        <p:txBody>
          <a:bodyPr rtlCol="0" anchor="ctr"/>
          <a:lstStyle/>
          <a:p>
            <a:endParaRPr lang="zh-CN" altLang="en-US" sz="1350"/>
          </a:p>
        </p:txBody>
      </p:sp>
      <p:sp>
        <p:nvSpPr>
          <p:cNvPr id="39" name="任意多边形: 形状 38"/>
          <p:cNvSpPr/>
          <p:nvPr userDrawn="1">
            <p:custDataLst>
              <p:tags r:id="rId30"/>
            </p:custDataLst>
          </p:nvPr>
        </p:nvSpPr>
        <p:spPr>
          <a:xfrm flipH="1">
            <a:off x="1022208" y="3016996"/>
            <a:ext cx="860490" cy="186800"/>
          </a:xfrm>
          <a:custGeom>
            <a:avLst/>
            <a:gdLst>
              <a:gd name="connsiteX0" fmla="*/ 915664 w 1147320"/>
              <a:gd name="connsiteY0" fmla="*/ 249066 h 249066"/>
              <a:gd name="connsiteX1" fmla="*/ 231520 w 1147320"/>
              <a:gd name="connsiteY1" fmla="*/ 249066 h 249066"/>
              <a:gd name="connsiteX2" fmla="*/ 0 w 1147320"/>
              <a:gd name="connsiteY2" fmla="*/ 0 h 249066"/>
              <a:gd name="connsiteX3" fmla="*/ 1147321 w 1147320"/>
              <a:gd name="connsiteY3" fmla="*/ 0 h 249066"/>
              <a:gd name="connsiteX4" fmla="*/ 915664 w 1147320"/>
              <a:gd name="connsiteY4" fmla="*/ 249066 h 24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320" h="249066">
                <a:moveTo>
                  <a:pt x="915664" y="249066"/>
                </a:moveTo>
                <a:lnTo>
                  <a:pt x="231520" y="249066"/>
                </a:lnTo>
                <a:lnTo>
                  <a:pt x="0" y="0"/>
                </a:lnTo>
                <a:lnTo>
                  <a:pt x="1147321" y="0"/>
                </a:lnTo>
                <a:lnTo>
                  <a:pt x="915664" y="249066"/>
                </a:lnTo>
                <a:close/>
              </a:path>
            </a:pathLst>
          </a:custGeom>
          <a:solidFill>
            <a:schemeClr val="accent1"/>
          </a:solidFill>
          <a:ln w="13607" cap="flat">
            <a:noFill/>
            <a:prstDash val="solid"/>
            <a:miter/>
          </a:ln>
        </p:spPr>
        <p:txBody>
          <a:bodyPr rtlCol="0" anchor="ctr"/>
          <a:lstStyle/>
          <a:p>
            <a:endParaRPr lang="zh-CN" altLang="en-US" sz="1350" dirty="0"/>
          </a:p>
        </p:txBody>
      </p:sp>
      <p:sp>
        <p:nvSpPr>
          <p:cNvPr id="40" name="任意多边形: 形状 39"/>
          <p:cNvSpPr/>
          <p:nvPr userDrawn="1">
            <p:custDataLst>
              <p:tags r:id="rId31"/>
            </p:custDataLst>
          </p:nvPr>
        </p:nvSpPr>
        <p:spPr>
          <a:xfrm flipH="1">
            <a:off x="1131594" y="3140332"/>
            <a:ext cx="641718" cy="75183"/>
          </a:xfrm>
          <a:custGeom>
            <a:avLst/>
            <a:gdLst>
              <a:gd name="connsiteX0" fmla="*/ 0 w 855624"/>
              <a:gd name="connsiteY0" fmla="*/ 0 h 111442"/>
              <a:gd name="connsiteX1" fmla="*/ 855625 w 855624"/>
              <a:gd name="connsiteY1" fmla="*/ 0 h 111442"/>
              <a:gd name="connsiteX2" fmla="*/ 855625 w 855624"/>
              <a:gd name="connsiteY2" fmla="*/ 111442 h 111442"/>
              <a:gd name="connsiteX3" fmla="*/ 0 w 855624"/>
              <a:gd name="connsiteY3" fmla="*/ 111442 h 111442"/>
            </a:gdLst>
            <a:ahLst/>
            <a:cxnLst>
              <a:cxn ang="0">
                <a:pos x="connsiteX0" y="connsiteY0"/>
              </a:cxn>
              <a:cxn ang="0">
                <a:pos x="connsiteX1" y="connsiteY1"/>
              </a:cxn>
              <a:cxn ang="0">
                <a:pos x="connsiteX2" y="connsiteY2"/>
              </a:cxn>
              <a:cxn ang="0">
                <a:pos x="connsiteX3" y="connsiteY3"/>
              </a:cxn>
            </a:cxnLst>
            <a:rect l="l" t="t" r="r" b="b"/>
            <a:pathLst>
              <a:path w="855624" h="111442">
                <a:moveTo>
                  <a:pt x="0" y="0"/>
                </a:moveTo>
                <a:lnTo>
                  <a:pt x="855625" y="0"/>
                </a:lnTo>
                <a:lnTo>
                  <a:pt x="855625" y="111442"/>
                </a:lnTo>
                <a:lnTo>
                  <a:pt x="0" y="111442"/>
                </a:lnTo>
                <a:close/>
              </a:path>
            </a:pathLst>
          </a:custGeom>
          <a:solidFill>
            <a:schemeClr val="accent2">
              <a:lumMod val="50000"/>
            </a:schemeClr>
          </a:solidFill>
          <a:ln w="13607" cap="flat">
            <a:noFill/>
            <a:prstDash val="solid"/>
            <a:miter/>
          </a:ln>
        </p:spPr>
        <p:txBody>
          <a:bodyPr rtlCol="0" anchor="ctr"/>
          <a:lstStyle/>
          <a:p>
            <a:endParaRPr lang="zh-CN" altLang="en-US" sz="1350"/>
          </a:p>
        </p:txBody>
      </p:sp>
      <p:sp>
        <p:nvSpPr>
          <p:cNvPr id="41" name="任意多边形: 形状 40"/>
          <p:cNvSpPr/>
          <p:nvPr userDrawn="1">
            <p:custDataLst>
              <p:tags r:id="rId32"/>
            </p:custDataLst>
          </p:nvPr>
        </p:nvSpPr>
        <p:spPr>
          <a:xfrm flipH="1">
            <a:off x="861914" y="5695355"/>
            <a:ext cx="1181182" cy="305396"/>
          </a:xfrm>
          <a:custGeom>
            <a:avLst/>
            <a:gdLst>
              <a:gd name="connsiteX0" fmla="*/ 1185417 w 1228167"/>
              <a:gd name="connsiteY0" fmla="*/ 0 h 220399"/>
              <a:gd name="connsiteX1" fmla="*/ 776081 w 1228167"/>
              <a:gd name="connsiteY1" fmla="*/ 0 h 220399"/>
              <a:gd name="connsiteX2" fmla="*/ 452087 w 1228167"/>
              <a:gd name="connsiteY2" fmla="*/ 0 h 220399"/>
              <a:gd name="connsiteX3" fmla="*/ 42671 w 1228167"/>
              <a:gd name="connsiteY3" fmla="*/ 0 h 220399"/>
              <a:gd name="connsiteX4" fmla="*/ 0 w 1228167"/>
              <a:gd name="connsiteY4" fmla="*/ 220399 h 220399"/>
              <a:gd name="connsiteX5" fmla="*/ 494758 w 1228167"/>
              <a:gd name="connsiteY5" fmla="*/ 220399 h 220399"/>
              <a:gd name="connsiteX6" fmla="*/ 733330 w 1228167"/>
              <a:gd name="connsiteY6" fmla="*/ 220399 h 220399"/>
              <a:gd name="connsiteX7" fmla="*/ 1228168 w 1228167"/>
              <a:gd name="connsiteY7" fmla="*/ 220399 h 220399"/>
              <a:gd name="connsiteX8" fmla="*/ 1185417 w 1228167"/>
              <a:gd name="connsiteY8" fmla="*/ 0 h 22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167" h="220399">
                <a:moveTo>
                  <a:pt x="1185417" y="0"/>
                </a:moveTo>
                <a:lnTo>
                  <a:pt x="776081" y="0"/>
                </a:lnTo>
                <a:lnTo>
                  <a:pt x="452087" y="0"/>
                </a:lnTo>
                <a:lnTo>
                  <a:pt x="42671" y="0"/>
                </a:lnTo>
                <a:lnTo>
                  <a:pt x="0" y="220399"/>
                </a:lnTo>
                <a:lnTo>
                  <a:pt x="494758" y="220399"/>
                </a:lnTo>
                <a:lnTo>
                  <a:pt x="733330" y="220399"/>
                </a:lnTo>
                <a:lnTo>
                  <a:pt x="1228168" y="220399"/>
                </a:lnTo>
                <a:lnTo>
                  <a:pt x="1185417" y="0"/>
                </a:lnTo>
                <a:close/>
              </a:path>
            </a:pathLst>
          </a:custGeom>
          <a:solidFill>
            <a:schemeClr val="accent2">
              <a:lumMod val="50000"/>
            </a:schemeClr>
          </a:solidFill>
          <a:ln w="8003" cap="flat">
            <a:noFill/>
            <a:prstDash val="solid"/>
            <a:miter/>
          </a:ln>
        </p:spPr>
        <p:txBody>
          <a:bodyPr rtlCol="0" anchor="ctr"/>
          <a:lstStyle/>
          <a:p>
            <a:endParaRPr lang="zh-CN" altLang="en-US" sz="1350"/>
          </a:p>
        </p:txBody>
      </p:sp>
      <p:sp>
        <p:nvSpPr>
          <p:cNvPr id="42" name="任意多边形: 形状 41"/>
          <p:cNvSpPr/>
          <p:nvPr userDrawn="1">
            <p:custDataLst>
              <p:tags r:id="rId33"/>
            </p:custDataLst>
          </p:nvPr>
        </p:nvSpPr>
        <p:spPr>
          <a:xfrm flipH="1">
            <a:off x="1400843" y="3443298"/>
            <a:ext cx="103323" cy="127294"/>
          </a:xfrm>
          <a:custGeom>
            <a:avLst/>
            <a:gdLst>
              <a:gd name="connsiteX0" fmla="*/ 98968 w 197936"/>
              <a:gd name="connsiteY0" fmla="*/ 0 h 243857"/>
              <a:gd name="connsiteX1" fmla="*/ 98968 w 197936"/>
              <a:gd name="connsiteY1" fmla="*/ 0 h 243857"/>
              <a:gd name="connsiteX2" fmla="*/ 0 w 197936"/>
              <a:gd name="connsiteY2" fmla="*/ 98968 h 243857"/>
              <a:gd name="connsiteX3" fmla="*/ 0 w 197936"/>
              <a:gd name="connsiteY3" fmla="*/ 243857 h 243857"/>
              <a:gd name="connsiteX4" fmla="*/ 197937 w 197936"/>
              <a:gd name="connsiteY4" fmla="*/ 243857 h 243857"/>
              <a:gd name="connsiteX5" fmla="*/ 197937 w 197936"/>
              <a:gd name="connsiteY5" fmla="*/ 98968 h 243857"/>
              <a:gd name="connsiteX6" fmla="*/ 98968 w 197936"/>
              <a:gd name="connsiteY6" fmla="*/ 0 h 2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36" h="243857">
                <a:moveTo>
                  <a:pt x="98968" y="0"/>
                </a:moveTo>
                <a:lnTo>
                  <a:pt x="98968" y="0"/>
                </a:lnTo>
                <a:cubicBezTo>
                  <a:pt x="44275" y="0"/>
                  <a:pt x="0" y="44275"/>
                  <a:pt x="0" y="98968"/>
                </a:cubicBezTo>
                <a:lnTo>
                  <a:pt x="0" y="243857"/>
                </a:lnTo>
                <a:lnTo>
                  <a:pt x="197937" y="243857"/>
                </a:lnTo>
                <a:lnTo>
                  <a:pt x="197937" y="98968"/>
                </a:lnTo>
                <a:cubicBezTo>
                  <a:pt x="197937" y="44275"/>
                  <a:pt x="153662" y="0"/>
                  <a:pt x="98968" y="0"/>
                </a:cubicBezTo>
                <a:close/>
              </a:path>
            </a:pathLst>
          </a:custGeom>
          <a:gradFill>
            <a:gsLst>
              <a:gs pos="0">
                <a:schemeClr val="accent4"/>
              </a:gs>
              <a:gs pos="83000">
                <a:schemeClr val="accent4">
                  <a:lumMod val="60000"/>
                  <a:lumOff val="40000"/>
                </a:schemeClr>
              </a:gs>
            </a:gsLst>
            <a:lin ang="5400000" scaled="1"/>
          </a:gradFill>
          <a:ln w="7439" cap="flat">
            <a:noFill/>
            <a:prstDash val="solid"/>
            <a:miter/>
          </a:ln>
          <a:effectLst>
            <a:glow rad="101600">
              <a:schemeClr val="accent4">
                <a:alpha val="20000"/>
              </a:schemeClr>
            </a:glow>
          </a:effectLst>
        </p:spPr>
        <p:txBody>
          <a:bodyPr rtlCol="0" anchor="ctr"/>
          <a:lstStyle/>
          <a:p>
            <a:endParaRPr lang="zh-CN" altLang="en-US" sz="1350"/>
          </a:p>
        </p:txBody>
      </p:sp>
      <p:sp>
        <p:nvSpPr>
          <p:cNvPr id="43" name="任意多边形: 形状 42"/>
          <p:cNvSpPr/>
          <p:nvPr userDrawn="1">
            <p:custDataLst>
              <p:tags r:id="rId34"/>
            </p:custDataLst>
          </p:nvPr>
        </p:nvSpPr>
        <p:spPr>
          <a:xfrm>
            <a:off x="1" y="5458466"/>
            <a:ext cx="2751962" cy="542285"/>
          </a:xfrm>
          <a:custGeom>
            <a:avLst/>
            <a:gdLst>
              <a:gd name="connsiteX0" fmla="*/ 151372 w 3810836"/>
              <a:gd name="connsiteY0" fmla="*/ 307 h 663062"/>
              <a:gd name="connsiteX1" fmla="*/ 59374 w 3810836"/>
              <a:gd name="connsiteY1" fmla="*/ 12625 h 663062"/>
              <a:gd name="connsiteX2" fmla="*/ 0 w 3810836"/>
              <a:gd name="connsiteY2" fmla="*/ 32357 h 663062"/>
              <a:gd name="connsiteX3" fmla="*/ 0 w 3810836"/>
              <a:gd name="connsiteY3" fmla="*/ 663062 h 663062"/>
              <a:gd name="connsiteX4" fmla="*/ 3810836 w 3810836"/>
              <a:gd name="connsiteY4" fmla="*/ 663062 h 663062"/>
              <a:gd name="connsiteX5" fmla="*/ 3760402 w 3810836"/>
              <a:gd name="connsiteY5" fmla="*/ 655446 h 663062"/>
              <a:gd name="connsiteX6" fmla="*/ 3277426 w 3810836"/>
              <a:gd name="connsiteY6" fmla="*/ 605105 h 663062"/>
              <a:gd name="connsiteX7" fmla="*/ 2351686 w 3810836"/>
              <a:gd name="connsiteY7" fmla="*/ 389393 h 663062"/>
              <a:gd name="connsiteX8" fmla="*/ 1575718 w 3810836"/>
              <a:gd name="connsiteY8" fmla="*/ 501537 h 663062"/>
              <a:gd name="connsiteX9" fmla="*/ 700564 w 3810836"/>
              <a:gd name="connsiteY9" fmla="*/ 208944 h 663062"/>
              <a:gd name="connsiteX10" fmla="*/ 151372 w 3810836"/>
              <a:gd name="connsiteY10" fmla="*/ 307 h 6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836" h="663062">
                <a:moveTo>
                  <a:pt x="151372" y="307"/>
                </a:moveTo>
                <a:cubicBezTo>
                  <a:pt x="118126" y="1474"/>
                  <a:pt x="87570" y="5920"/>
                  <a:pt x="59374" y="12625"/>
                </a:cubicBezTo>
                <a:lnTo>
                  <a:pt x="0" y="32357"/>
                </a:lnTo>
                <a:lnTo>
                  <a:pt x="0" y="663062"/>
                </a:lnTo>
                <a:lnTo>
                  <a:pt x="3810836" y="663062"/>
                </a:lnTo>
                <a:lnTo>
                  <a:pt x="3760402" y="655446"/>
                </a:lnTo>
                <a:cubicBezTo>
                  <a:pt x="3628120" y="637693"/>
                  <a:pt x="3475055" y="623129"/>
                  <a:pt x="3277426" y="605105"/>
                </a:cubicBezTo>
                <a:cubicBezTo>
                  <a:pt x="2750416" y="557043"/>
                  <a:pt x="2612299" y="405414"/>
                  <a:pt x="2351686" y="389393"/>
                </a:cubicBezTo>
                <a:cubicBezTo>
                  <a:pt x="2091074" y="373372"/>
                  <a:pt x="1737145" y="506893"/>
                  <a:pt x="1575718" y="501537"/>
                </a:cubicBezTo>
                <a:cubicBezTo>
                  <a:pt x="1414293" y="496182"/>
                  <a:pt x="1180957" y="539978"/>
                  <a:pt x="700564" y="208944"/>
                </a:cubicBezTo>
                <a:cubicBezTo>
                  <a:pt x="460368" y="43427"/>
                  <a:pt x="284354" y="-4363"/>
                  <a:pt x="151372" y="307"/>
                </a:cubicBezTo>
                <a:close/>
              </a:path>
            </a:pathLst>
          </a:custGeom>
          <a:gradFill>
            <a:gsLst>
              <a:gs pos="30000">
                <a:schemeClr val="accent1">
                  <a:lumMod val="60000"/>
                  <a:lumOff val="40000"/>
                </a:schemeClr>
              </a:gs>
              <a:gs pos="87000">
                <a:schemeClr val="accent1"/>
              </a:gs>
            </a:gsLst>
            <a:lin ang="5400000" scaled="1"/>
          </a:gradFill>
          <a:ln w="7439" cap="flat">
            <a:noFill/>
            <a:prstDash val="solid"/>
            <a:miter/>
          </a:ln>
        </p:spPr>
        <p:txBody>
          <a:bodyPr rtlCol="0" anchor="ctr"/>
          <a:lstStyle/>
          <a:p>
            <a:endParaRPr lang="zh-CN" altLang="en-US" sz="1350"/>
          </a:p>
        </p:txBody>
      </p:sp>
      <p:cxnSp>
        <p:nvCxnSpPr>
          <p:cNvPr id="45" name="直接连接符 44"/>
          <p:cNvCxnSpPr/>
          <p:nvPr userDrawn="1">
            <p:custDataLst>
              <p:tags r:id="rId35"/>
            </p:custDataLst>
          </p:nvPr>
        </p:nvCxnSpPr>
        <p:spPr>
          <a:xfrm flipH="1">
            <a:off x="7970298" y="1720555"/>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36"/>
            </p:custDataLst>
          </p:nvPr>
        </p:nvCxnSpPr>
        <p:spPr>
          <a:xfrm flipH="1">
            <a:off x="7970298" y="1764780"/>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custDataLst>
              <p:tags r:id="rId37"/>
            </p:custDataLst>
          </p:nvPr>
        </p:nvCxnSpPr>
        <p:spPr>
          <a:xfrm flipH="1">
            <a:off x="7970298" y="1809005"/>
            <a:ext cx="116681"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userDrawn="1">
            <p:ph type="dt" sz="half" idx="10"/>
            <p:custDataLst>
              <p:tags r:id="rId3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39"/>
            </p:custDataLst>
          </p:nvPr>
        </p:nvSpPr>
        <p:spPr/>
        <p:txBody>
          <a:bodyPr/>
          <a:lstStyle/>
          <a:p>
            <a:endParaRPr lang="zh-CN" altLang="en-US"/>
          </a:p>
        </p:txBody>
      </p:sp>
      <p:sp>
        <p:nvSpPr>
          <p:cNvPr id="6" name="灯片编号占位符 5"/>
          <p:cNvSpPr>
            <a:spLocks noGrp="1"/>
          </p:cNvSpPr>
          <p:nvPr userDrawn="1">
            <p:ph type="sldNum" sz="quarter" idx="12"/>
            <p:custDataLst>
              <p:tags r:id="rId40"/>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userDrawn="1">
            <p:ph type="body" sz="quarter" idx="13" hasCustomPrompt="1"/>
            <p:custDataLst>
              <p:tags r:id="rId41"/>
            </p:custDataLst>
          </p:nvPr>
        </p:nvSpPr>
        <p:spPr>
          <a:xfrm>
            <a:off x="5732597" y="1574213"/>
            <a:ext cx="2160000" cy="378000"/>
          </a:xfrm>
        </p:spPr>
        <p:txBody>
          <a:bodyPr wrap="square" anchor="ctr">
            <a:normAutofit/>
          </a:bodyPr>
          <a:lstStyle>
            <a:lvl1pPr marL="0" indent="0" algn="r">
              <a:lnSpc>
                <a:spcPct val="100000"/>
              </a:lnSpc>
              <a:buNone/>
              <a:defRPr sz="1050">
                <a:solidFill>
                  <a:schemeClr val="tx2">
                    <a:alpha val="80000"/>
                  </a:schemeClr>
                </a:solidFill>
              </a:defRPr>
            </a:lvl1pPr>
          </a:lstStyle>
          <a:p>
            <a:pPr lvl="0"/>
            <a:r>
              <a:rPr lang="zh-CN" altLang="en-US" dirty="0"/>
              <a:t>公司名</a:t>
            </a:r>
            <a:endParaRPr lang="zh-CN" altLang="en-US" dirty="0"/>
          </a:p>
        </p:txBody>
      </p:sp>
      <p:sp>
        <p:nvSpPr>
          <p:cNvPr id="24" name="署名占位符 10"/>
          <p:cNvSpPr>
            <a:spLocks noGrp="1"/>
          </p:cNvSpPr>
          <p:nvPr userDrawn="1">
            <p:ph type="body" sz="quarter" idx="17" hasCustomPrompt="1"/>
            <p:custDataLst>
              <p:tags r:id="rId42"/>
            </p:custDataLst>
          </p:nvPr>
        </p:nvSpPr>
        <p:spPr>
          <a:xfrm>
            <a:off x="6115368" y="4168394"/>
            <a:ext cx="1976455" cy="345880"/>
          </a:xfrm>
          <a:prstGeom prst="plaque">
            <a:avLst/>
          </a:prstGeom>
          <a:gradFill flip="none" rotWithShape="1">
            <a:gsLst>
              <a:gs pos="1000">
                <a:schemeClr val="accent1">
                  <a:lumMod val="60000"/>
                  <a:lumOff val="40000"/>
                </a:schemeClr>
              </a:gs>
              <a:gs pos="77000">
                <a:schemeClr val="accent1"/>
              </a:gs>
            </a:gsLst>
            <a:lin ang="8100000" scaled="1"/>
            <a:tileRect/>
          </a:gradFill>
        </p:spPr>
        <p:txBody>
          <a:bodyPr wrap="square" anchor="ctr">
            <a:normAutofit/>
          </a:bodyPr>
          <a:lstStyle>
            <a:lvl1pPr marL="0" indent="0" algn="ctr">
              <a:lnSpc>
                <a:spcPct val="100000"/>
              </a:lnSpc>
              <a:buNone/>
              <a:defRPr sz="1050">
                <a:solidFill>
                  <a:srgbClr val="FFFFFF"/>
                </a:solidFill>
              </a:defRPr>
            </a:lvl1pPr>
          </a:lstStyle>
          <a:p>
            <a:pPr lvl="0"/>
            <a:r>
              <a:rPr lang="zh-CN" altLang="en-US" dirty="0"/>
              <a:t>署名</a:t>
            </a:r>
            <a:endParaRPr lang="zh-CN" altLang="en-US" dirty="0"/>
          </a:p>
        </p:txBody>
      </p:sp>
      <p:sp>
        <p:nvSpPr>
          <p:cNvPr id="2" name="标题 1"/>
          <p:cNvSpPr>
            <a:spLocks noGrp="1"/>
          </p:cNvSpPr>
          <p:nvPr userDrawn="1">
            <p:ph type="ctrTitle"/>
            <p:custDataLst>
              <p:tags r:id="rId43"/>
            </p:custDataLst>
          </p:nvPr>
        </p:nvSpPr>
        <p:spPr>
          <a:xfrm>
            <a:off x="3135086" y="2045006"/>
            <a:ext cx="4951894" cy="1380432"/>
          </a:xfrm>
        </p:spPr>
        <p:txBody>
          <a:bodyPr wrap="square" anchor="b">
            <a:normAutofit/>
          </a:bodyPr>
          <a:lstStyle>
            <a:lvl1pPr algn="r">
              <a:lnSpc>
                <a:spcPct val="100000"/>
              </a:lnSpc>
              <a:defRPr sz="4500"/>
            </a:lvl1pPr>
          </a:lstStyle>
          <a:p>
            <a:r>
              <a:rPr lang="zh-CN" altLang="en-US" dirty="0"/>
              <a:t>单击此处编辑母版标题样式</a:t>
            </a:r>
            <a:endParaRPr lang="zh-CN" altLang="en-US" dirty="0"/>
          </a:p>
        </p:txBody>
      </p:sp>
      <p:sp>
        <p:nvSpPr>
          <p:cNvPr id="3" name="副标题 2"/>
          <p:cNvSpPr>
            <a:spLocks noGrp="1"/>
          </p:cNvSpPr>
          <p:nvPr userDrawn="1">
            <p:ph type="subTitle" idx="1" hasCustomPrompt="1"/>
            <p:custDataLst>
              <p:tags r:id="rId44"/>
            </p:custDataLst>
          </p:nvPr>
        </p:nvSpPr>
        <p:spPr>
          <a:xfrm>
            <a:off x="3135086" y="3533438"/>
            <a:ext cx="4951894" cy="483340"/>
          </a:xfrm>
        </p:spPr>
        <p:txBody>
          <a:bodyPr wrap="square">
            <a:normAutofit/>
          </a:bodyPr>
          <a:lstStyle>
            <a:lvl1pPr marL="0" indent="0" algn="r">
              <a:lnSpc>
                <a:spcPct val="100000"/>
              </a:lnSpc>
              <a:buNone/>
              <a:defRPr sz="1050">
                <a:solidFill>
                  <a:schemeClr val="tx2">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9" name="灯片编号占位符 8"/>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5" name="灯片编号占位符 4"/>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4" name="灯片编号占位符 3"/>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lstStyle>
            <a:lvl1pPr>
              <a:defRPr>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tags" Target="../tags/tag183.xml"/><Relationship Id="rId26" Type="http://schemas.openxmlformats.org/officeDocument/2006/relationships/tags" Target="../tags/tag182.xml"/><Relationship Id="rId25" Type="http://schemas.openxmlformats.org/officeDocument/2006/relationships/tags" Target="../tags/tag181.xml"/><Relationship Id="rId24" Type="http://schemas.openxmlformats.org/officeDocument/2006/relationships/tags" Target="../tags/tag180.xml"/><Relationship Id="rId23" Type="http://schemas.openxmlformats.org/officeDocument/2006/relationships/tags" Target="../tags/tag179.xml"/><Relationship Id="rId22" Type="http://schemas.openxmlformats.org/officeDocument/2006/relationships/tags" Target="../tags/tag178.xml"/><Relationship Id="rId21" Type="http://schemas.openxmlformats.org/officeDocument/2006/relationships/tags" Target="../tags/tag177.xml"/><Relationship Id="rId20" Type="http://schemas.openxmlformats.org/officeDocument/2006/relationships/tags" Target="../tags/tag176.xml"/><Relationship Id="rId2" Type="http://schemas.openxmlformats.org/officeDocument/2006/relationships/slideLayout" Target="../slideLayouts/slideLayout24.xml"/><Relationship Id="rId19" Type="http://schemas.openxmlformats.org/officeDocument/2006/relationships/tags" Target="../tags/tag175.xml"/><Relationship Id="rId18" Type="http://schemas.openxmlformats.org/officeDocument/2006/relationships/tags" Target="../tags/tag174.xml"/><Relationship Id="rId17" Type="http://schemas.openxmlformats.org/officeDocument/2006/relationships/tags" Target="../tags/tag173.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8" Type="http://schemas.openxmlformats.org/officeDocument/2006/relationships/theme" Target="../theme/theme4.xml"/><Relationship Id="rId27" Type="http://schemas.openxmlformats.org/officeDocument/2006/relationships/tags" Target="../tags/tag366.xml"/><Relationship Id="rId26" Type="http://schemas.openxmlformats.org/officeDocument/2006/relationships/tags" Target="../tags/tag365.xml"/><Relationship Id="rId25" Type="http://schemas.openxmlformats.org/officeDocument/2006/relationships/tags" Target="../tags/tag364.xml"/><Relationship Id="rId24" Type="http://schemas.openxmlformats.org/officeDocument/2006/relationships/tags" Target="../tags/tag363.xml"/><Relationship Id="rId23" Type="http://schemas.openxmlformats.org/officeDocument/2006/relationships/tags" Target="../tags/tag362.xml"/><Relationship Id="rId22" Type="http://schemas.openxmlformats.org/officeDocument/2006/relationships/tags" Target="../tags/tag361.xml"/><Relationship Id="rId21" Type="http://schemas.openxmlformats.org/officeDocument/2006/relationships/tags" Target="../tags/tag360.xml"/><Relationship Id="rId20" Type="http://schemas.openxmlformats.org/officeDocument/2006/relationships/tags" Target="../tags/tag359.xml"/><Relationship Id="rId2" Type="http://schemas.openxmlformats.org/officeDocument/2006/relationships/slideLayout" Target="../slideLayouts/slideLayout35.xml"/><Relationship Id="rId19" Type="http://schemas.openxmlformats.org/officeDocument/2006/relationships/tags" Target="../tags/tag358.xml"/><Relationship Id="rId18" Type="http://schemas.openxmlformats.org/officeDocument/2006/relationships/tags" Target="../tags/tag357.xml"/><Relationship Id="rId17" Type="http://schemas.openxmlformats.org/officeDocument/2006/relationships/tags" Target="../tags/tag356.xml"/><Relationship Id="rId16" Type="http://schemas.openxmlformats.org/officeDocument/2006/relationships/tags" Target="../tags/tag355.xml"/><Relationship Id="rId15" Type="http://schemas.openxmlformats.org/officeDocument/2006/relationships/tags" Target="../tags/tag354.xml"/><Relationship Id="rId14" Type="http://schemas.openxmlformats.org/officeDocument/2006/relationships/tags" Target="../tags/tag353.xml"/><Relationship Id="rId13" Type="http://schemas.openxmlformats.org/officeDocument/2006/relationships/tags" Target="../tags/tag352.xml"/><Relationship Id="rId12" Type="http://schemas.openxmlformats.org/officeDocument/2006/relationships/tags" Target="../tags/tag351.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chemeClr val="tx1">
                    <a:tint val="75000"/>
                  </a:schemeClr>
                </a:solidFill>
                <a:effectLst/>
                <a:uLnTx/>
                <a:uFillTx/>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tint val="75000"/>
                </a:schemeClr>
              </a:solidFill>
              <a:effectLst/>
              <a:uLnTx/>
              <a:uFillTx/>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mn-lt"/>
                <a:ea typeface="+mn-ea"/>
              </a:defRPr>
            </a:lvl1pPr>
          </a:lstStyle>
          <a:p>
            <a:pPr lvl="0" eaLnBrk="1" hangingPunct="1"/>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pic>
        <p:nvPicPr>
          <p:cNvPr id="1031" name="图片 7"/>
          <p:cNvPicPr>
            <a:picLocks noChangeAspect="1"/>
          </p:cNvPicPr>
          <p:nvPr userDrawn="1"/>
        </p:nvPicPr>
        <p:blipFill>
          <a:blip r:embed="rId12"/>
          <a:stretch>
            <a:fillRect/>
          </a:stretch>
        </p:blipFill>
        <p:spPr>
          <a:xfrm>
            <a:off x="0" y="5303838"/>
            <a:ext cx="9144000" cy="15541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2052" name="Text Placeholder 2"/>
          <p:cNvSpPr>
            <a:spLocks noGrp="1"/>
          </p:cNvSpPr>
          <p:nvPr>
            <p:ph type="body" idx="1"/>
          </p:nvPr>
        </p:nvSpPr>
        <p:spPr>
          <a:xfrm>
            <a:off x="457200" y="1600200"/>
            <a:ext cx="8229600" cy="4876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E8F1DD5-7419-421A-92C4-CCEC11210C6E}" type="datetimeFigureOut">
              <a:rPr kumimoji="0" lang="zh-CN" altLang="en-US" sz="1200" b="0" i="0" u="none" strike="noStrike" kern="1200" cap="none" spc="0" normalizeH="0" baseline="0" noProof="0" smtClean="0">
                <a:ln>
                  <a:noFill/>
                </a:ln>
                <a:solidFill>
                  <a:srgbClr val="FFFFFF"/>
                </a:solidFill>
                <a:effectLst/>
                <a:uLnTx/>
                <a:uFillTx/>
                <a:cs typeface="+mn-cs"/>
              </a:rPr>
            </a:fld>
            <a:endPar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rgbClr val="FFFFFF"/>
              </a:solidFill>
              <a:effectLst/>
              <a:uLnTx/>
              <a:uFillTx/>
              <a:cs typeface="+mn-cs"/>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defRPr sz="1400" b="1">
                <a:solidFill>
                  <a:srgbClr val="FFFFFF"/>
                </a:solidFill>
                <a:latin typeface="+mn-lt"/>
                <a:ea typeface="+mn-ea"/>
              </a:defRPr>
            </a:lvl1pPr>
          </a:lstStyle>
          <a:p>
            <a:pPr lvl="0" eaLnBrk="1" hangingPunct="1">
              <a:buNone/>
            </a:pPr>
            <a:fld id="{9A0DB2DC-4C9A-4742-B13C-FB6460FD3503}" type="slidenum">
              <a:rPr lang="zh-CN" altLang="en-US" dirty="0"/>
            </a:fld>
            <a:endParaRPr lang="zh-CN" altLang="en-US"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缺角矩形 8"/>
          <p:cNvSpPr/>
          <p:nvPr userDrawn="1">
            <p:custDataLst>
              <p:tags r:id="rId13"/>
            </p:custDataLst>
          </p:nvPr>
        </p:nvSpPr>
        <p:spPr>
          <a:xfrm>
            <a:off x="104534" y="942975"/>
            <a:ext cx="8934933" cy="4972050"/>
          </a:xfrm>
          <a:prstGeom prst="plaque">
            <a:avLst>
              <a:gd name="adj" fmla="val 3161"/>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userDrawn="1">
            <p:custDataLst>
              <p:tags r:id="rId14"/>
            </p:custDataLst>
          </p:nvPr>
        </p:nvSpPr>
        <p:spPr>
          <a:xfrm>
            <a:off x="480060" y="1558766"/>
            <a:ext cx="1372553" cy="108109"/>
          </a:xfrm>
          <a:prstGeom prst="rect">
            <a:avLst/>
          </a:prstGeom>
          <a:gradFill flip="none" rotWithShape="1">
            <a:gsLst>
              <a:gs pos="100000">
                <a:schemeClr val="accent4">
                  <a:alpha val="50000"/>
                </a:schemeClr>
              </a:gs>
              <a:gs pos="0">
                <a:schemeClr val="accent4">
                  <a:alpha val="0"/>
                </a:schemeClr>
              </a:gs>
            </a:gsLst>
            <a:lin ang="108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ym typeface="+mn-ea"/>
            </a:endParaRPr>
          </a:p>
        </p:txBody>
      </p:sp>
      <p:sp>
        <p:nvSpPr>
          <p:cNvPr id="11" name="图形 41"/>
          <p:cNvSpPr/>
          <p:nvPr userDrawn="1">
            <p:custDataLst>
              <p:tags r:id="rId15"/>
            </p:custDataLst>
          </p:nvPr>
        </p:nvSpPr>
        <p:spPr>
          <a:xfrm>
            <a:off x="5887087" y="5207713"/>
            <a:ext cx="2862263" cy="460437"/>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lumMod val="40000"/>
                  <a:lumOff val="60000"/>
                  <a:alpha val="2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2" name="任意多边形: 形状 11"/>
          <p:cNvSpPr/>
          <p:nvPr userDrawn="1">
            <p:custDataLst>
              <p:tags r:id="rId16"/>
            </p:custDataLst>
          </p:nvPr>
        </p:nvSpPr>
        <p:spPr>
          <a:xfrm>
            <a:off x="2188412" y="5241414"/>
            <a:ext cx="3122654" cy="426736"/>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lumMod val="40000"/>
                  <a:lumOff val="60000"/>
                  <a:alpha val="3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dirty="0"/>
          </a:p>
        </p:txBody>
      </p:sp>
      <p:sp>
        <p:nvSpPr>
          <p:cNvPr id="13" name="任意多边形: 形状 12"/>
          <p:cNvSpPr/>
          <p:nvPr userDrawn="1">
            <p:custDataLst>
              <p:tags r:id="rId17"/>
            </p:custDataLst>
          </p:nvPr>
        </p:nvSpPr>
        <p:spPr>
          <a:xfrm>
            <a:off x="0" y="5502852"/>
            <a:ext cx="2043113" cy="497898"/>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0">
                <a:schemeClr val="accent1">
                  <a:alpha val="10000"/>
                </a:schemeClr>
              </a:gs>
              <a:gs pos="99000">
                <a:schemeClr val="accent1">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5" name="图形 2"/>
          <p:cNvSpPr/>
          <p:nvPr>
            <p:custDataLst>
              <p:tags r:id="rId18"/>
            </p:custDataLst>
          </p:nvPr>
        </p:nvSpPr>
        <p:spPr>
          <a:xfrm>
            <a:off x="5887087" y="2111234"/>
            <a:ext cx="1653470" cy="2626900"/>
          </a:xfrm>
          <a:custGeom>
            <a:avLst/>
            <a:gdLst>
              <a:gd name="connsiteX0" fmla="*/ 2192935 w 2204627"/>
              <a:gd name="connsiteY0" fmla="*/ 2187388 h 3502533"/>
              <a:gd name="connsiteX1" fmla="*/ 1966722 w 2204627"/>
              <a:gd name="connsiteY1" fmla="*/ 1985571 h 3502533"/>
              <a:gd name="connsiteX2" fmla="*/ 1705468 w 2204627"/>
              <a:gd name="connsiteY2" fmla="*/ 1620747 h 3502533"/>
              <a:gd name="connsiteX3" fmla="*/ 1507199 w 2204627"/>
              <a:gd name="connsiteY3" fmla="*/ 1217778 h 3502533"/>
              <a:gd name="connsiteX4" fmla="*/ 1316914 w 2204627"/>
              <a:gd name="connsiteY4" fmla="*/ 700594 h 3502533"/>
              <a:gd name="connsiteX5" fmla="*/ 1229090 w 2204627"/>
              <a:gd name="connsiteY5" fmla="*/ 416276 h 3502533"/>
              <a:gd name="connsiteX6" fmla="*/ 1170541 w 2204627"/>
              <a:gd name="connsiteY6" fmla="*/ 217120 h 3502533"/>
              <a:gd name="connsiteX7" fmla="*/ 1170319 w 2204627"/>
              <a:gd name="connsiteY7" fmla="*/ 197825 h 3502533"/>
              <a:gd name="connsiteX8" fmla="*/ 1213122 w 2204627"/>
              <a:gd name="connsiteY8" fmla="*/ 110889 h 3502533"/>
              <a:gd name="connsiteX9" fmla="*/ 1102233 w 2204627"/>
              <a:gd name="connsiteY9" fmla="*/ 0 h 3502533"/>
              <a:gd name="connsiteX10" fmla="*/ 991345 w 2204627"/>
              <a:gd name="connsiteY10" fmla="*/ 110889 h 3502533"/>
              <a:gd name="connsiteX11" fmla="*/ 1027716 w 2204627"/>
              <a:gd name="connsiteY11" fmla="*/ 192503 h 3502533"/>
              <a:gd name="connsiteX12" fmla="*/ 1032595 w 2204627"/>
              <a:gd name="connsiteY12" fmla="*/ 209358 h 3502533"/>
              <a:gd name="connsiteX13" fmla="*/ 992232 w 2204627"/>
              <a:gd name="connsiteY13" fmla="*/ 361719 h 3502533"/>
              <a:gd name="connsiteX14" fmla="*/ 939227 w 2204627"/>
              <a:gd name="connsiteY14" fmla="*/ 528717 h 3502533"/>
              <a:gd name="connsiteX15" fmla="*/ 888883 w 2204627"/>
              <a:gd name="connsiteY15" fmla="*/ 688840 h 3502533"/>
              <a:gd name="connsiteX16" fmla="*/ 749164 w 2204627"/>
              <a:gd name="connsiteY16" fmla="*/ 1077837 h 3502533"/>
              <a:gd name="connsiteX17" fmla="*/ 603678 w 2204627"/>
              <a:gd name="connsiteY17" fmla="*/ 1417378 h 3502533"/>
              <a:gd name="connsiteX18" fmla="*/ 364601 w 2204627"/>
              <a:gd name="connsiteY18" fmla="*/ 1825448 h 3502533"/>
              <a:gd name="connsiteX19" fmla="*/ 38145 w 2204627"/>
              <a:gd name="connsiteY19" fmla="*/ 2166098 h 3502533"/>
              <a:gd name="connsiteX20" fmla="*/ 16854 w 2204627"/>
              <a:gd name="connsiteY20" fmla="*/ 2255696 h 3502533"/>
              <a:gd name="connsiteX21" fmla="*/ 131292 w 2204627"/>
              <a:gd name="connsiteY21" fmla="*/ 2530477 h 3502533"/>
              <a:gd name="connsiteX22" fmla="*/ 247946 w 2204627"/>
              <a:gd name="connsiteY22" fmla="*/ 2864030 h 3502533"/>
              <a:gd name="connsiteX23" fmla="*/ 347968 w 2204627"/>
              <a:gd name="connsiteY23" fmla="*/ 3207119 h 3502533"/>
              <a:gd name="connsiteX24" fmla="*/ 410509 w 2204627"/>
              <a:gd name="connsiteY24" fmla="*/ 3475692 h 3502533"/>
              <a:gd name="connsiteX25" fmla="*/ 445772 w 2204627"/>
              <a:gd name="connsiteY25" fmla="*/ 3502527 h 3502533"/>
              <a:gd name="connsiteX26" fmla="*/ 897311 w 2204627"/>
              <a:gd name="connsiteY26" fmla="*/ 3499200 h 3502533"/>
              <a:gd name="connsiteX27" fmla="*/ 1065197 w 2204627"/>
              <a:gd name="connsiteY27" fmla="*/ 3501861 h 3502533"/>
              <a:gd name="connsiteX28" fmla="*/ 1322458 w 2204627"/>
              <a:gd name="connsiteY28" fmla="*/ 3500531 h 3502533"/>
              <a:gd name="connsiteX29" fmla="*/ 1708351 w 2204627"/>
              <a:gd name="connsiteY29" fmla="*/ 3501861 h 3502533"/>
              <a:gd name="connsiteX30" fmla="*/ 1768453 w 2204627"/>
              <a:gd name="connsiteY30" fmla="*/ 3501861 h 3502533"/>
              <a:gd name="connsiteX31" fmla="*/ 1789300 w 2204627"/>
              <a:gd name="connsiteY31" fmla="*/ 3485450 h 3502533"/>
              <a:gd name="connsiteX32" fmla="*/ 1804159 w 2204627"/>
              <a:gd name="connsiteY32" fmla="*/ 3421135 h 3502533"/>
              <a:gd name="connsiteX33" fmla="*/ 1873354 w 2204627"/>
              <a:gd name="connsiteY33" fmla="*/ 3135929 h 3502533"/>
              <a:gd name="connsiteX34" fmla="*/ 1965835 w 2204627"/>
              <a:gd name="connsiteY34" fmla="*/ 2826106 h 3502533"/>
              <a:gd name="connsiteX35" fmla="*/ 2074506 w 2204627"/>
              <a:gd name="connsiteY35" fmla="*/ 2521384 h 3502533"/>
              <a:gd name="connsiteX36" fmla="*/ 2201584 w 2204627"/>
              <a:gd name="connsiteY36" fmla="*/ 2217328 h 3502533"/>
              <a:gd name="connsiteX37" fmla="*/ 2192935 w 2204627"/>
              <a:gd name="connsiteY37" fmla="*/ 2187388 h 350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4627" h="3502533">
                <a:moveTo>
                  <a:pt x="2192935" y="2187388"/>
                </a:moveTo>
                <a:cubicBezTo>
                  <a:pt x="2110212" y="2128396"/>
                  <a:pt x="2035029" y="2060975"/>
                  <a:pt x="1966722" y="1985571"/>
                </a:cubicBezTo>
                <a:cubicBezTo>
                  <a:pt x="1865813" y="1873795"/>
                  <a:pt x="1781094" y="1750709"/>
                  <a:pt x="1705468" y="1620747"/>
                </a:cubicBezTo>
                <a:cubicBezTo>
                  <a:pt x="1630064" y="1491008"/>
                  <a:pt x="1565748" y="1355724"/>
                  <a:pt x="1507199" y="1217778"/>
                </a:cubicBezTo>
                <a:cubicBezTo>
                  <a:pt x="1435343" y="1048562"/>
                  <a:pt x="1373245" y="875576"/>
                  <a:pt x="1316914" y="700594"/>
                </a:cubicBezTo>
                <a:cubicBezTo>
                  <a:pt x="1286530" y="606117"/>
                  <a:pt x="1257921" y="511196"/>
                  <a:pt x="1229090" y="416276"/>
                </a:cubicBezTo>
                <a:cubicBezTo>
                  <a:pt x="1209130" y="349964"/>
                  <a:pt x="1190723" y="283431"/>
                  <a:pt x="1170541" y="217120"/>
                </a:cubicBezTo>
                <a:cubicBezTo>
                  <a:pt x="1168101" y="209358"/>
                  <a:pt x="1168323" y="203370"/>
                  <a:pt x="1170319" y="197825"/>
                </a:cubicBezTo>
                <a:cubicBezTo>
                  <a:pt x="1196045" y="177422"/>
                  <a:pt x="1213122" y="146373"/>
                  <a:pt x="1213122" y="110889"/>
                </a:cubicBezTo>
                <a:cubicBezTo>
                  <a:pt x="1213122" y="49678"/>
                  <a:pt x="1163444" y="0"/>
                  <a:pt x="1102233" y="0"/>
                </a:cubicBezTo>
                <a:cubicBezTo>
                  <a:pt x="1041023" y="0"/>
                  <a:pt x="991345" y="49678"/>
                  <a:pt x="991345" y="110889"/>
                </a:cubicBezTo>
                <a:cubicBezTo>
                  <a:pt x="991345" y="143268"/>
                  <a:pt x="1005538" y="172321"/>
                  <a:pt x="1027716" y="192503"/>
                </a:cubicBezTo>
                <a:cubicBezTo>
                  <a:pt x="1031265" y="198269"/>
                  <a:pt x="1033704" y="204700"/>
                  <a:pt x="1032595" y="209358"/>
                </a:cubicBezTo>
                <a:cubicBezTo>
                  <a:pt x="1020397" y="260366"/>
                  <a:pt x="1007091" y="311375"/>
                  <a:pt x="992232" y="361719"/>
                </a:cubicBezTo>
                <a:cubicBezTo>
                  <a:pt x="975598" y="417606"/>
                  <a:pt x="956969" y="473051"/>
                  <a:pt x="939227" y="528717"/>
                </a:cubicBezTo>
                <a:cubicBezTo>
                  <a:pt x="922372" y="582165"/>
                  <a:pt x="907291" y="636057"/>
                  <a:pt x="888883" y="688840"/>
                </a:cubicBezTo>
                <a:cubicBezTo>
                  <a:pt x="843419" y="818801"/>
                  <a:pt x="799064" y="949428"/>
                  <a:pt x="749164" y="1077837"/>
                </a:cubicBezTo>
                <a:cubicBezTo>
                  <a:pt x="704586" y="1192496"/>
                  <a:pt x="656017" y="1305824"/>
                  <a:pt x="603678" y="1417378"/>
                </a:cubicBezTo>
                <a:cubicBezTo>
                  <a:pt x="536701" y="1560424"/>
                  <a:pt x="457526" y="1697039"/>
                  <a:pt x="364601" y="1825448"/>
                </a:cubicBezTo>
                <a:cubicBezTo>
                  <a:pt x="271455" y="1954079"/>
                  <a:pt x="166111" y="2070955"/>
                  <a:pt x="38145" y="2166098"/>
                </a:cubicBezTo>
                <a:cubicBezTo>
                  <a:pt x="-9759" y="2201582"/>
                  <a:pt x="-7319" y="2200917"/>
                  <a:pt x="16854" y="2255696"/>
                </a:cubicBezTo>
                <a:cubicBezTo>
                  <a:pt x="56996" y="2346402"/>
                  <a:pt x="96251" y="2437775"/>
                  <a:pt x="131292" y="2530477"/>
                </a:cubicBezTo>
                <a:cubicBezTo>
                  <a:pt x="172986" y="2640701"/>
                  <a:pt x="212019" y="2751811"/>
                  <a:pt x="247946" y="2864030"/>
                </a:cubicBezTo>
                <a:cubicBezTo>
                  <a:pt x="284318" y="2977358"/>
                  <a:pt x="316919" y="3092017"/>
                  <a:pt x="347968" y="3207119"/>
                </a:cubicBezTo>
                <a:cubicBezTo>
                  <a:pt x="371698" y="3295830"/>
                  <a:pt x="391215" y="3385872"/>
                  <a:pt x="410509" y="3475692"/>
                </a:cubicBezTo>
                <a:cubicBezTo>
                  <a:pt x="415388" y="3497869"/>
                  <a:pt x="425147" y="3502748"/>
                  <a:pt x="445772" y="3502527"/>
                </a:cubicBezTo>
                <a:cubicBezTo>
                  <a:pt x="596359" y="3500752"/>
                  <a:pt x="746724" y="3499644"/>
                  <a:pt x="897311" y="3499200"/>
                </a:cubicBezTo>
                <a:cubicBezTo>
                  <a:pt x="953199" y="3499200"/>
                  <a:pt x="1009087" y="3501861"/>
                  <a:pt x="1065197" y="3501861"/>
                </a:cubicBezTo>
                <a:cubicBezTo>
                  <a:pt x="1151024" y="3501861"/>
                  <a:pt x="1236630" y="3500531"/>
                  <a:pt x="1322458" y="3500531"/>
                </a:cubicBezTo>
                <a:cubicBezTo>
                  <a:pt x="1451089" y="3500531"/>
                  <a:pt x="1579720" y="3501418"/>
                  <a:pt x="1708351" y="3501861"/>
                </a:cubicBezTo>
                <a:cubicBezTo>
                  <a:pt x="1728311" y="3501861"/>
                  <a:pt x="1748271" y="3501861"/>
                  <a:pt x="1768453" y="3501861"/>
                </a:cubicBezTo>
                <a:cubicBezTo>
                  <a:pt x="1779985" y="3501861"/>
                  <a:pt x="1786860" y="3497869"/>
                  <a:pt x="1789300" y="3485450"/>
                </a:cubicBezTo>
                <a:cubicBezTo>
                  <a:pt x="1793514" y="3463937"/>
                  <a:pt x="1799058" y="3442647"/>
                  <a:pt x="1804159" y="3421135"/>
                </a:cubicBezTo>
                <a:cubicBezTo>
                  <a:pt x="1827002" y="3325992"/>
                  <a:pt x="1847849" y="3230184"/>
                  <a:pt x="1873354" y="3135929"/>
                </a:cubicBezTo>
                <a:cubicBezTo>
                  <a:pt x="1901741" y="3031916"/>
                  <a:pt x="1932346" y="2928567"/>
                  <a:pt x="1965835" y="2826106"/>
                </a:cubicBezTo>
                <a:cubicBezTo>
                  <a:pt x="1999323" y="2723645"/>
                  <a:pt x="2035473" y="2621850"/>
                  <a:pt x="2074506" y="2521384"/>
                </a:cubicBezTo>
                <a:cubicBezTo>
                  <a:pt x="2114204" y="2418924"/>
                  <a:pt x="2158781" y="2318459"/>
                  <a:pt x="2201584" y="2217328"/>
                </a:cubicBezTo>
                <a:cubicBezTo>
                  <a:pt x="2207129" y="2204243"/>
                  <a:pt x="2205576" y="2196481"/>
                  <a:pt x="2192935" y="2187388"/>
                </a:cubicBezTo>
                <a:close/>
              </a:path>
            </a:pathLst>
          </a:custGeom>
          <a:solidFill>
            <a:schemeClr val="accent1">
              <a:alpha val="5000"/>
            </a:schemeClr>
          </a:solidFill>
          <a:ln w="21123" cap="flat">
            <a:noFill/>
            <a:prstDash val="solid"/>
            <a:miter/>
          </a:ln>
        </p:spPr>
        <p:txBody>
          <a:bodyPr rtlCol="0" anchor="ctr"/>
          <a:lstStyle/>
          <a:p>
            <a:endParaRPr lang="zh-CN" altLang="en-US" sz="1350"/>
          </a:p>
        </p:txBody>
      </p:sp>
      <p:sp>
        <p:nvSpPr>
          <p:cNvPr id="16" name="任意多边形: 形状 15"/>
          <p:cNvSpPr/>
          <p:nvPr>
            <p:custDataLst>
              <p:tags r:id="rId19"/>
            </p:custDataLst>
          </p:nvPr>
        </p:nvSpPr>
        <p:spPr>
          <a:xfrm>
            <a:off x="6726517" y="2260102"/>
            <a:ext cx="817551" cy="2479025"/>
          </a:xfrm>
          <a:custGeom>
            <a:avLst/>
            <a:gdLst>
              <a:gd name="connsiteX0" fmla="*/ 0 w 386799"/>
              <a:gd name="connsiteY0" fmla="*/ 0 h 1162241"/>
              <a:gd name="connsiteX1" fmla="*/ 20839 w 386799"/>
              <a:gd name="connsiteY1" fmla="*/ 0 h 1162241"/>
              <a:gd name="connsiteX2" fmla="*/ 40640 w 386799"/>
              <a:gd name="connsiteY2" fmla="*/ 67352 h 1162241"/>
              <a:gd name="connsiteX3" fmla="*/ 71803 w 386799"/>
              <a:gd name="connsiteY3" fmla="*/ 168240 h 1162241"/>
              <a:gd name="connsiteX4" fmla="*/ 139324 w 386799"/>
              <a:gd name="connsiteY4" fmla="*/ 351757 h 1162241"/>
              <a:gd name="connsiteX5" fmla="*/ 209678 w 386799"/>
              <a:gd name="connsiteY5" fmla="*/ 494747 h 1162241"/>
              <a:gd name="connsiteX6" fmla="*/ 302381 w 386799"/>
              <a:gd name="connsiteY6" fmla="*/ 624201 h 1162241"/>
              <a:gd name="connsiteX7" fmla="*/ 382650 w 386799"/>
              <a:gd name="connsiteY7" fmla="*/ 695814 h 1162241"/>
              <a:gd name="connsiteX8" fmla="*/ 385720 w 386799"/>
              <a:gd name="connsiteY8" fmla="*/ 706437 h 1162241"/>
              <a:gd name="connsiteX9" fmla="*/ 340627 w 386799"/>
              <a:gd name="connsiteY9" fmla="*/ 814329 h 1162241"/>
              <a:gd name="connsiteX10" fmla="*/ 302066 w 386799"/>
              <a:gd name="connsiteY10" fmla="*/ 922456 h 1162241"/>
              <a:gd name="connsiteX11" fmla="*/ 269250 w 386799"/>
              <a:gd name="connsiteY11" fmla="*/ 1032394 h 1162241"/>
              <a:gd name="connsiteX12" fmla="*/ 244697 w 386799"/>
              <a:gd name="connsiteY12" fmla="*/ 1133596 h 1162241"/>
              <a:gd name="connsiteX13" fmla="*/ 239425 w 386799"/>
              <a:gd name="connsiteY13" fmla="*/ 1156418 h 1162241"/>
              <a:gd name="connsiteX14" fmla="*/ 232027 w 386799"/>
              <a:gd name="connsiteY14" fmla="*/ 1162241 h 1162241"/>
              <a:gd name="connsiteX15" fmla="*/ 210701 w 386799"/>
              <a:gd name="connsiteY15" fmla="*/ 1162241 h 1162241"/>
              <a:gd name="connsiteX16" fmla="*/ 73770 w 386799"/>
              <a:gd name="connsiteY16" fmla="*/ 1161769 h 1162241"/>
              <a:gd name="connsiteX17" fmla="*/ 0 w 386799"/>
              <a:gd name="connsiteY17" fmla="*/ 1162151 h 1162241"/>
              <a:gd name="connsiteX0-1" fmla="*/ 0 w 386799"/>
              <a:gd name="connsiteY0-2" fmla="*/ 495 h 1162736"/>
              <a:gd name="connsiteX1-3" fmla="*/ 10883 w 386799"/>
              <a:gd name="connsiteY1-4" fmla="*/ 0 h 1162736"/>
              <a:gd name="connsiteX2-5" fmla="*/ 20839 w 386799"/>
              <a:gd name="connsiteY2-6" fmla="*/ 495 h 1162736"/>
              <a:gd name="connsiteX3-7" fmla="*/ 40640 w 386799"/>
              <a:gd name="connsiteY3-8" fmla="*/ 67847 h 1162736"/>
              <a:gd name="connsiteX4-9" fmla="*/ 71803 w 386799"/>
              <a:gd name="connsiteY4-10" fmla="*/ 168735 h 1162736"/>
              <a:gd name="connsiteX5-11" fmla="*/ 139324 w 386799"/>
              <a:gd name="connsiteY5-12" fmla="*/ 352252 h 1162736"/>
              <a:gd name="connsiteX6-13" fmla="*/ 209678 w 386799"/>
              <a:gd name="connsiteY6-14" fmla="*/ 495242 h 1162736"/>
              <a:gd name="connsiteX7-15" fmla="*/ 302381 w 386799"/>
              <a:gd name="connsiteY7-16" fmla="*/ 624696 h 1162736"/>
              <a:gd name="connsiteX8-17" fmla="*/ 382650 w 386799"/>
              <a:gd name="connsiteY8-18" fmla="*/ 696309 h 1162736"/>
              <a:gd name="connsiteX9-19" fmla="*/ 385720 w 386799"/>
              <a:gd name="connsiteY9-20" fmla="*/ 706932 h 1162736"/>
              <a:gd name="connsiteX10-21" fmla="*/ 340627 w 386799"/>
              <a:gd name="connsiteY10-22" fmla="*/ 814824 h 1162736"/>
              <a:gd name="connsiteX11-23" fmla="*/ 302066 w 386799"/>
              <a:gd name="connsiteY11-24" fmla="*/ 922951 h 1162736"/>
              <a:gd name="connsiteX12-25" fmla="*/ 269250 w 386799"/>
              <a:gd name="connsiteY12-26" fmla="*/ 1032889 h 1162736"/>
              <a:gd name="connsiteX13-27" fmla="*/ 244697 w 386799"/>
              <a:gd name="connsiteY13-28" fmla="*/ 1134091 h 1162736"/>
              <a:gd name="connsiteX14-29" fmla="*/ 239425 w 386799"/>
              <a:gd name="connsiteY14-30" fmla="*/ 1156913 h 1162736"/>
              <a:gd name="connsiteX15-31" fmla="*/ 232027 w 386799"/>
              <a:gd name="connsiteY15-32" fmla="*/ 1162736 h 1162736"/>
              <a:gd name="connsiteX16-33" fmla="*/ 210701 w 386799"/>
              <a:gd name="connsiteY16-34" fmla="*/ 1162736 h 1162736"/>
              <a:gd name="connsiteX17-35" fmla="*/ 73770 w 386799"/>
              <a:gd name="connsiteY17-36" fmla="*/ 1162264 h 1162736"/>
              <a:gd name="connsiteX18" fmla="*/ 0 w 386799"/>
              <a:gd name="connsiteY18" fmla="*/ 1162646 h 1162736"/>
              <a:gd name="connsiteX19" fmla="*/ 0 w 386799"/>
              <a:gd name="connsiteY19" fmla="*/ 495 h 1162736"/>
              <a:gd name="connsiteX0-37" fmla="*/ 0 w 386799"/>
              <a:gd name="connsiteY0-38" fmla="*/ 10635 h 1172876"/>
              <a:gd name="connsiteX1-39" fmla="*/ 321 w 386799"/>
              <a:gd name="connsiteY1-40" fmla="*/ 0 h 1172876"/>
              <a:gd name="connsiteX2-41" fmla="*/ 20839 w 386799"/>
              <a:gd name="connsiteY2-42" fmla="*/ 10635 h 1172876"/>
              <a:gd name="connsiteX3-43" fmla="*/ 40640 w 386799"/>
              <a:gd name="connsiteY3-44" fmla="*/ 77987 h 1172876"/>
              <a:gd name="connsiteX4-45" fmla="*/ 71803 w 386799"/>
              <a:gd name="connsiteY4-46" fmla="*/ 178875 h 1172876"/>
              <a:gd name="connsiteX5-47" fmla="*/ 139324 w 386799"/>
              <a:gd name="connsiteY5-48" fmla="*/ 362392 h 1172876"/>
              <a:gd name="connsiteX6-49" fmla="*/ 209678 w 386799"/>
              <a:gd name="connsiteY6-50" fmla="*/ 505382 h 1172876"/>
              <a:gd name="connsiteX7-51" fmla="*/ 302381 w 386799"/>
              <a:gd name="connsiteY7-52" fmla="*/ 634836 h 1172876"/>
              <a:gd name="connsiteX8-53" fmla="*/ 382650 w 386799"/>
              <a:gd name="connsiteY8-54" fmla="*/ 706449 h 1172876"/>
              <a:gd name="connsiteX9-55" fmla="*/ 385720 w 386799"/>
              <a:gd name="connsiteY9-56" fmla="*/ 717072 h 1172876"/>
              <a:gd name="connsiteX10-57" fmla="*/ 340627 w 386799"/>
              <a:gd name="connsiteY10-58" fmla="*/ 824964 h 1172876"/>
              <a:gd name="connsiteX11-59" fmla="*/ 302066 w 386799"/>
              <a:gd name="connsiteY11-60" fmla="*/ 933091 h 1172876"/>
              <a:gd name="connsiteX12-61" fmla="*/ 269250 w 386799"/>
              <a:gd name="connsiteY12-62" fmla="*/ 1043029 h 1172876"/>
              <a:gd name="connsiteX13-63" fmla="*/ 244697 w 386799"/>
              <a:gd name="connsiteY13-64" fmla="*/ 1144231 h 1172876"/>
              <a:gd name="connsiteX14-65" fmla="*/ 239425 w 386799"/>
              <a:gd name="connsiteY14-66" fmla="*/ 1167053 h 1172876"/>
              <a:gd name="connsiteX15-67" fmla="*/ 232027 w 386799"/>
              <a:gd name="connsiteY15-68" fmla="*/ 1172876 h 1172876"/>
              <a:gd name="connsiteX16-69" fmla="*/ 210701 w 386799"/>
              <a:gd name="connsiteY16-70" fmla="*/ 1172876 h 1172876"/>
              <a:gd name="connsiteX17-71" fmla="*/ 73770 w 386799"/>
              <a:gd name="connsiteY17-72" fmla="*/ 1172404 h 1172876"/>
              <a:gd name="connsiteX18-73" fmla="*/ 0 w 386799"/>
              <a:gd name="connsiteY18-74" fmla="*/ 1172786 h 1172876"/>
              <a:gd name="connsiteX19-75" fmla="*/ 0 w 386799"/>
              <a:gd name="connsiteY19-76" fmla="*/ 10635 h 11728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73" y="connsiteY18-74"/>
              </a:cxn>
              <a:cxn ang="0">
                <a:pos x="connsiteX19-75" y="connsiteY19-76"/>
              </a:cxn>
            </a:cxnLst>
            <a:rect l="l" t="t" r="r" b="b"/>
            <a:pathLst>
              <a:path w="386799" h="1172876">
                <a:moveTo>
                  <a:pt x="0" y="10635"/>
                </a:moveTo>
                <a:lnTo>
                  <a:pt x="321" y="0"/>
                </a:lnTo>
                <a:lnTo>
                  <a:pt x="20839" y="10635"/>
                </a:lnTo>
                <a:lnTo>
                  <a:pt x="40640" y="77987"/>
                </a:lnTo>
                <a:cubicBezTo>
                  <a:pt x="50870" y="111669"/>
                  <a:pt x="61022" y="145350"/>
                  <a:pt x="71803" y="178875"/>
                </a:cubicBezTo>
                <a:cubicBezTo>
                  <a:pt x="91792" y="240965"/>
                  <a:pt x="113826" y="302348"/>
                  <a:pt x="139324" y="362392"/>
                </a:cubicBezTo>
                <a:cubicBezTo>
                  <a:pt x="160099" y="411341"/>
                  <a:pt x="182921" y="459345"/>
                  <a:pt x="209678" y="505382"/>
                </a:cubicBezTo>
                <a:cubicBezTo>
                  <a:pt x="236513" y="551497"/>
                  <a:pt x="266574" y="595173"/>
                  <a:pt x="302381" y="634836"/>
                </a:cubicBezTo>
                <a:cubicBezTo>
                  <a:pt x="326619" y="661592"/>
                  <a:pt x="353297" y="685516"/>
                  <a:pt x="382650" y="706449"/>
                </a:cubicBezTo>
                <a:cubicBezTo>
                  <a:pt x="387136" y="709675"/>
                  <a:pt x="387687" y="712429"/>
                  <a:pt x="385720" y="717072"/>
                </a:cubicBezTo>
                <a:cubicBezTo>
                  <a:pt x="370531" y="752958"/>
                  <a:pt x="354714" y="788607"/>
                  <a:pt x="340627" y="824964"/>
                </a:cubicBezTo>
                <a:cubicBezTo>
                  <a:pt x="326777" y="860613"/>
                  <a:pt x="313949" y="896734"/>
                  <a:pt x="302066" y="933091"/>
                </a:cubicBezTo>
                <a:cubicBezTo>
                  <a:pt x="290183" y="969449"/>
                  <a:pt x="279323" y="1006121"/>
                  <a:pt x="269250" y="1043029"/>
                </a:cubicBezTo>
                <a:cubicBezTo>
                  <a:pt x="260200" y="1076474"/>
                  <a:pt x="252803" y="1110471"/>
                  <a:pt x="244697" y="1144231"/>
                </a:cubicBezTo>
                <a:cubicBezTo>
                  <a:pt x="242887" y="1151864"/>
                  <a:pt x="240920" y="1159419"/>
                  <a:pt x="239425" y="1167053"/>
                </a:cubicBezTo>
                <a:cubicBezTo>
                  <a:pt x="238559" y="1171460"/>
                  <a:pt x="236119" y="1172876"/>
                  <a:pt x="232027" y="1172876"/>
                </a:cubicBezTo>
                <a:lnTo>
                  <a:pt x="210701" y="1172876"/>
                </a:lnTo>
                <a:lnTo>
                  <a:pt x="73770" y="1172404"/>
                </a:lnTo>
                <a:lnTo>
                  <a:pt x="0" y="1172786"/>
                </a:lnTo>
                <a:lnTo>
                  <a:pt x="0" y="10635"/>
                </a:lnTo>
                <a:close/>
              </a:path>
            </a:pathLst>
          </a:custGeom>
          <a:gradFill>
            <a:gsLst>
              <a:gs pos="0">
                <a:schemeClr val="bg1">
                  <a:alpha val="0"/>
                </a:schemeClr>
              </a:gs>
              <a:gs pos="14000">
                <a:schemeClr val="bg1"/>
              </a:gs>
              <a:gs pos="97000">
                <a:schemeClr val="bg1">
                  <a:alpha val="0"/>
                </a:schemeClr>
              </a:gs>
            </a:gsLst>
            <a:lin ang="5400000" scaled="1"/>
          </a:gradFill>
          <a:ln w="7439" cap="flat">
            <a:noFill/>
            <a:prstDash val="solid"/>
            <a:miter/>
          </a:ln>
        </p:spPr>
        <p:txBody>
          <a:bodyPr rtlCol="0" anchor="ctr"/>
          <a:lstStyle/>
          <a:p>
            <a:endParaRPr lang="zh-CN" altLang="en-US" sz="1350"/>
          </a:p>
        </p:txBody>
      </p:sp>
      <p:sp>
        <p:nvSpPr>
          <p:cNvPr id="17" name="梯形 16"/>
          <p:cNvSpPr/>
          <p:nvPr>
            <p:custDataLst>
              <p:tags r:id="rId20"/>
            </p:custDataLst>
          </p:nvPr>
        </p:nvSpPr>
        <p:spPr>
          <a:xfrm>
            <a:off x="5988018" y="4850981"/>
            <a:ext cx="1444499" cy="1149770"/>
          </a:xfrm>
          <a:prstGeom prst="trapezoid">
            <a:avLst>
              <a:gd name="adj" fmla="val 20185"/>
            </a:avLst>
          </a:prstGeom>
          <a:solidFill>
            <a:schemeClr val="accent1">
              <a:alpha val="4000"/>
            </a:schemeClr>
          </a:soli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8" name="矩形: 圆角 17"/>
          <p:cNvSpPr/>
          <p:nvPr>
            <p:custDataLst>
              <p:tags r:id="rId21"/>
            </p:custDataLst>
          </p:nvPr>
        </p:nvSpPr>
        <p:spPr>
          <a:xfrm>
            <a:off x="6139587" y="4736180"/>
            <a:ext cx="1141360" cy="115324"/>
          </a:xfrm>
          <a:prstGeom prst="roundRect">
            <a:avLst>
              <a:gd name="adj" fmla="val 50000"/>
            </a:avLst>
          </a:prstGeom>
          <a:solidFill>
            <a:schemeClr val="accent1">
              <a:alpha val="10000"/>
            </a:schemeClr>
          </a:solidFill>
          <a:ln w="7439" cap="flat">
            <a:noFill/>
            <a:prstDash val="solid"/>
            <a:miter/>
          </a:ln>
        </p:spPr>
        <p:txBody>
          <a:bodyPr rtlCol="0" anchor="ctr"/>
          <a:lstStyle/>
          <a:p>
            <a:endParaRPr lang="zh-CN" altLang="en-US" sz="1350"/>
          </a:p>
        </p:txBody>
      </p:sp>
      <p:sp>
        <p:nvSpPr>
          <p:cNvPr id="2" name="标题占位符 1"/>
          <p:cNvSpPr>
            <a:spLocks noGrp="1"/>
          </p:cNvSpPr>
          <p:nvPr userDrawn="1">
            <p:ph type="title"/>
            <p:custDataLst>
              <p:tags r:id="rId22"/>
            </p:custDataLst>
          </p:nvPr>
        </p:nvSpPr>
        <p:spPr>
          <a:xfrm>
            <a:off x="521970" y="1127250"/>
            <a:ext cx="8100000" cy="54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userDrawn="1">
            <p:ph type="body" idx="1"/>
            <p:custDataLst>
              <p:tags r:id="rId23"/>
            </p:custDataLst>
          </p:nvPr>
        </p:nvSpPr>
        <p:spPr>
          <a:xfrm>
            <a:off x="521970" y="1833562"/>
            <a:ext cx="8100000" cy="3655219"/>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userDrawn="1">
            <p:ph type="dt" sz="half" idx="2"/>
            <p:custDataLst>
              <p:tags r:id="rId24"/>
            </p:custDataLst>
          </p:nvPr>
        </p:nvSpPr>
        <p:spPr>
          <a:xfrm>
            <a:off x="521970" y="5624513"/>
            <a:ext cx="2057400" cy="273844"/>
          </a:xfrm>
          <a:prstGeom prst="rect">
            <a:avLst/>
          </a:prstGeom>
        </p:spPr>
        <p:txBody>
          <a:bodyPr vert="horz" wrap="square" lIns="91440" tIns="45720" rIns="91440" bIns="45720" rtlCol="0" anchor="ctr">
            <a:normAutofit/>
          </a:bodyPr>
          <a:lstStyle>
            <a:lvl1pPr algn="l">
              <a:defRPr sz="9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3"/>
            <p:custDataLst>
              <p:tags r:id="rId25"/>
            </p:custDataLst>
          </p:nvPr>
        </p:nvSpPr>
        <p:spPr>
          <a:xfrm>
            <a:off x="3028950" y="5624513"/>
            <a:ext cx="3086100" cy="273844"/>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userDrawn="1">
            <p:ph type="sldNum" sz="quarter" idx="4"/>
            <p:custDataLst>
              <p:tags r:id="rId26"/>
            </p:custDataLst>
          </p:nvPr>
        </p:nvSpPr>
        <p:spPr>
          <a:xfrm>
            <a:off x="6565487" y="5624513"/>
            <a:ext cx="2057400" cy="273844"/>
          </a:xfrm>
          <a:prstGeom prst="rect">
            <a:avLst/>
          </a:prstGeom>
        </p:spPr>
        <p:txBody>
          <a:bodyPr vert="horz" wrap="square" lIns="91440" tIns="45720" rIns="91440" bIns="45720" rtlCol="0" anchor="ctr">
            <a:normAutofit/>
          </a:bodyPr>
          <a:lstStyle>
            <a:lvl1pPr algn="r">
              <a:defRPr sz="9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7"/>
            </p:custDataLst>
          </p:nvPr>
        </p:nvSpPr>
        <p:spPr>
          <a:xfrm>
            <a:off x="0" y="857250"/>
            <a:ext cx="0" cy="0"/>
          </a:xfrm>
          <a:prstGeom prst="rect">
            <a:avLst/>
          </a:prstGeom>
          <a:gradFill flip="none" rotWithShape="1">
            <a:gsLst>
              <a:gs pos="100000">
                <a:schemeClr val="accent4">
                  <a:alpha val="50000"/>
                </a:schemeClr>
              </a:gs>
              <a:gs pos="0">
                <a:schemeClr val="accent4">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compatLnSpc="1">
            <a:noAutofit/>
          </a:bodyPr>
          <a:p>
            <a:pPr lvl="0" algn="ctr">
              <a:buClrTx/>
              <a:buSzTx/>
              <a:buFontTx/>
            </a:pPr>
            <a:endParaRPr lang="zh-CN" altLang="en-US" sz="1350" dirty="0">
              <a:sym typeface="+mn-ea"/>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2"/>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2"/>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2"/>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2"/>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857250"/>
            <a:ext cx="9143999" cy="5143500"/>
          </a:xfrm>
          <a:prstGeom prst="rect">
            <a:avLst/>
          </a:prstGeom>
          <a:gradFill>
            <a:gsLst>
              <a:gs pos="0">
                <a:schemeClr val="bg1"/>
              </a:gs>
              <a:gs pos="97000">
                <a:schemeClr val="bg2">
                  <a:lumMod val="9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缺角矩形 8"/>
          <p:cNvSpPr/>
          <p:nvPr userDrawn="1">
            <p:custDataLst>
              <p:tags r:id="rId13"/>
            </p:custDataLst>
          </p:nvPr>
        </p:nvSpPr>
        <p:spPr>
          <a:xfrm>
            <a:off x="104534" y="942975"/>
            <a:ext cx="8934933" cy="4972050"/>
          </a:xfrm>
          <a:prstGeom prst="plaque">
            <a:avLst>
              <a:gd name="adj" fmla="val 3161"/>
            </a:avLst>
          </a:prstGeom>
          <a:gradFill flip="none" rotWithShape="1">
            <a:gsLst>
              <a:gs pos="64000">
                <a:schemeClr val="bg1"/>
              </a:gs>
              <a:gs pos="100000">
                <a:schemeClr val="bg1">
                  <a:alpha val="0"/>
                </a:schemeClr>
              </a:gs>
            </a:gsLst>
            <a:lin ang="5400000" scaled="1"/>
            <a:tileRect/>
          </a:gradFill>
          <a:ln>
            <a:gradFill>
              <a:gsLst>
                <a:gs pos="0">
                  <a:schemeClr val="bg2">
                    <a:lumMod val="90000"/>
                    <a:alpha val="50000"/>
                  </a:schemeClr>
                </a:gs>
                <a:gs pos="100000">
                  <a:schemeClr val="bg2">
                    <a:lumMod val="90000"/>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userDrawn="1">
            <p:custDataLst>
              <p:tags r:id="rId14"/>
            </p:custDataLst>
          </p:nvPr>
        </p:nvSpPr>
        <p:spPr>
          <a:xfrm>
            <a:off x="480060" y="1558766"/>
            <a:ext cx="1372553" cy="108109"/>
          </a:xfrm>
          <a:prstGeom prst="rect">
            <a:avLst/>
          </a:prstGeom>
          <a:gradFill flip="none" rotWithShape="1">
            <a:gsLst>
              <a:gs pos="100000">
                <a:schemeClr val="accent4">
                  <a:alpha val="50000"/>
                </a:schemeClr>
              </a:gs>
              <a:gs pos="0">
                <a:schemeClr val="accent4">
                  <a:alpha val="0"/>
                </a:schemeClr>
              </a:gs>
            </a:gsLst>
            <a:lin ang="108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ym typeface="+mn-ea"/>
            </a:endParaRPr>
          </a:p>
        </p:txBody>
      </p:sp>
      <p:sp>
        <p:nvSpPr>
          <p:cNvPr id="11" name="图形 41"/>
          <p:cNvSpPr/>
          <p:nvPr userDrawn="1">
            <p:custDataLst>
              <p:tags r:id="rId15"/>
            </p:custDataLst>
          </p:nvPr>
        </p:nvSpPr>
        <p:spPr>
          <a:xfrm>
            <a:off x="5887087" y="5207713"/>
            <a:ext cx="2862263" cy="460437"/>
          </a:xfrm>
          <a:custGeom>
            <a:avLst/>
            <a:gdLst>
              <a:gd name="connsiteX0" fmla="*/ 0 w 3680936"/>
              <a:gd name="connsiteY0" fmla="*/ 592133 h 592133"/>
              <a:gd name="connsiteX1" fmla="*/ 3680936 w 3680936"/>
              <a:gd name="connsiteY1" fmla="*/ 592133 h 592133"/>
              <a:gd name="connsiteX2" fmla="*/ 2727008 w 3680936"/>
              <a:gd name="connsiteY2" fmla="*/ 250 h 592133"/>
              <a:gd name="connsiteX3" fmla="*/ 1919859 w 3680936"/>
              <a:gd name="connsiteY3" fmla="*/ 357342 h 592133"/>
              <a:gd name="connsiteX4" fmla="*/ 1594866 w 3680936"/>
              <a:gd name="connsiteY4" fmla="*/ 337816 h 592133"/>
              <a:gd name="connsiteX5" fmla="*/ 689801 w 3680936"/>
              <a:gd name="connsiteY5" fmla="*/ 425827 h 592133"/>
              <a:gd name="connsiteX6" fmla="*/ 0 w 3680936"/>
              <a:gd name="connsiteY6" fmla="*/ 592133 h 59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0936" h="592133">
                <a:moveTo>
                  <a:pt x="0" y="592133"/>
                </a:moveTo>
                <a:lnTo>
                  <a:pt x="3680936" y="592133"/>
                </a:lnTo>
                <a:cubicBezTo>
                  <a:pt x="3680936" y="592133"/>
                  <a:pt x="3120866" y="9965"/>
                  <a:pt x="2727008" y="250"/>
                </a:cubicBezTo>
                <a:cubicBezTo>
                  <a:pt x="2333149" y="-9466"/>
                  <a:pt x="2037207" y="266855"/>
                  <a:pt x="1919859" y="357342"/>
                </a:cubicBezTo>
                <a:cubicBezTo>
                  <a:pt x="1846517" y="411158"/>
                  <a:pt x="1802797" y="452783"/>
                  <a:pt x="1594866" y="337816"/>
                </a:cubicBezTo>
                <a:cubicBezTo>
                  <a:pt x="1386935" y="222849"/>
                  <a:pt x="1132523" y="235041"/>
                  <a:pt x="689801" y="425827"/>
                </a:cubicBezTo>
                <a:cubicBezTo>
                  <a:pt x="342424" y="570131"/>
                  <a:pt x="0" y="592133"/>
                  <a:pt x="0" y="592133"/>
                </a:cubicBezTo>
                <a:close/>
              </a:path>
            </a:pathLst>
          </a:custGeom>
          <a:gradFill>
            <a:gsLst>
              <a:gs pos="0">
                <a:schemeClr val="accent1">
                  <a:lumMod val="40000"/>
                  <a:lumOff val="60000"/>
                  <a:alpha val="2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2" name="任意多边形: 形状 11"/>
          <p:cNvSpPr/>
          <p:nvPr userDrawn="1">
            <p:custDataLst>
              <p:tags r:id="rId16"/>
            </p:custDataLst>
          </p:nvPr>
        </p:nvSpPr>
        <p:spPr>
          <a:xfrm>
            <a:off x="2188412" y="5241414"/>
            <a:ext cx="3122654" cy="426736"/>
          </a:xfrm>
          <a:custGeom>
            <a:avLst/>
            <a:gdLst>
              <a:gd name="connsiteX0" fmla="*/ 0 w 4068096"/>
              <a:gd name="connsiteY0" fmla="*/ 462855 h 462855"/>
              <a:gd name="connsiteX1" fmla="*/ 4068097 w 4068096"/>
              <a:gd name="connsiteY1" fmla="*/ 462855 h 462855"/>
              <a:gd name="connsiteX2" fmla="*/ 3322562 w 4068096"/>
              <a:gd name="connsiteY2" fmla="*/ 199 h 462855"/>
              <a:gd name="connsiteX3" fmla="*/ 2691742 w 4068096"/>
              <a:gd name="connsiteY3" fmla="*/ 279282 h 462855"/>
              <a:gd name="connsiteX4" fmla="*/ 2301741 w 4068096"/>
              <a:gd name="connsiteY4" fmla="*/ 267817 h 462855"/>
              <a:gd name="connsiteX5" fmla="*/ 1850549 w 4068096"/>
              <a:gd name="connsiteY5" fmla="*/ 329009 h 462855"/>
              <a:gd name="connsiteX6" fmla="*/ 1246454 w 4068096"/>
              <a:gd name="connsiteY6" fmla="*/ 264021 h 462855"/>
              <a:gd name="connsiteX7" fmla="*/ 539108 w 4068096"/>
              <a:gd name="connsiteY7" fmla="*/ 332806 h 462855"/>
              <a:gd name="connsiteX8" fmla="*/ 0 w 4068096"/>
              <a:gd name="connsiteY8" fmla="*/ 462781 h 4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8096" h="462855">
                <a:moveTo>
                  <a:pt x="0" y="462855"/>
                </a:moveTo>
                <a:lnTo>
                  <a:pt x="4068097" y="462855"/>
                </a:lnTo>
                <a:cubicBezTo>
                  <a:pt x="4068097" y="462855"/>
                  <a:pt x="3630305" y="7867"/>
                  <a:pt x="3322562" y="199"/>
                </a:cubicBezTo>
                <a:cubicBezTo>
                  <a:pt x="3014820" y="-7468"/>
                  <a:pt x="2783454" y="208562"/>
                  <a:pt x="2691742" y="279282"/>
                </a:cubicBezTo>
                <a:cubicBezTo>
                  <a:pt x="2634422" y="321341"/>
                  <a:pt x="2609558" y="357669"/>
                  <a:pt x="2301741" y="267817"/>
                </a:cubicBezTo>
                <a:cubicBezTo>
                  <a:pt x="2133205" y="216527"/>
                  <a:pt x="1960202" y="263351"/>
                  <a:pt x="1850549" y="329009"/>
                </a:cubicBezTo>
                <a:cubicBezTo>
                  <a:pt x="1753477" y="387148"/>
                  <a:pt x="1408961" y="353872"/>
                  <a:pt x="1246454" y="264021"/>
                </a:cubicBezTo>
                <a:cubicBezTo>
                  <a:pt x="1083947" y="174170"/>
                  <a:pt x="885113" y="183698"/>
                  <a:pt x="539108" y="332806"/>
                </a:cubicBezTo>
                <a:cubicBezTo>
                  <a:pt x="267618" y="445585"/>
                  <a:pt x="0" y="462781"/>
                  <a:pt x="0" y="462781"/>
                </a:cubicBezTo>
                <a:close/>
              </a:path>
            </a:pathLst>
          </a:custGeom>
          <a:gradFill>
            <a:gsLst>
              <a:gs pos="0">
                <a:schemeClr val="accent1">
                  <a:lumMod val="40000"/>
                  <a:lumOff val="60000"/>
                  <a:alpha val="30000"/>
                </a:schemeClr>
              </a:gs>
              <a:gs pos="100000">
                <a:schemeClr val="accent1">
                  <a:lumMod val="40000"/>
                  <a:lumOff val="60000"/>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dirty="0"/>
          </a:p>
        </p:txBody>
      </p:sp>
      <p:sp>
        <p:nvSpPr>
          <p:cNvPr id="13" name="任意多边形: 形状 12"/>
          <p:cNvSpPr/>
          <p:nvPr userDrawn="1">
            <p:custDataLst>
              <p:tags r:id="rId17"/>
            </p:custDataLst>
          </p:nvPr>
        </p:nvSpPr>
        <p:spPr>
          <a:xfrm>
            <a:off x="0" y="5502852"/>
            <a:ext cx="2043113" cy="497898"/>
          </a:xfrm>
          <a:custGeom>
            <a:avLst/>
            <a:gdLst>
              <a:gd name="connsiteX0" fmla="*/ 0 w 2753752"/>
              <a:gd name="connsiteY0" fmla="*/ 671079 h 671078"/>
              <a:gd name="connsiteX1" fmla="*/ 2753752 w 2753752"/>
              <a:gd name="connsiteY1" fmla="*/ 671079 h 671078"/>
              <a:gd name="connsiteX2" fmla="*/ 2325563 w 2753752"/>
              <a:gd name="connsiteY2" fmla="*/ 558299 h 671078"/>
              <a:gd name="connsiteX3" fmla="*/ 1920301 w 2753752"/>
              <a:gd name="connsiteY3" fmla="*/ 451252 h 671078"/>
              <a:gd name="connsiteX4" fmla="*/ 1087744 w 2753752"/>
              <a:gd name="connsiteY4" fmla="*/ 60 h 671078"/>
              <a:gd name="connsiteX5" fmla="*/ 0 w 2753752"/>
              <a:gd name="connsiteY5" fmla="*/ 671079 h 6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3752" h="671078">
                <a:moveTo>
                  <a:pt x="0" y="671079"/>
                </a:moveTo>
                <a:lnTo>
                  <a:pt x="2753752" y="671079"/>
                </a:lnTo>
                <a:cubicBezTo>
                  <a:pt x="2753752" y="671079"/>
                  <a:pt x="2436407" y="610855"/>
                  <a:pt x="2325563" y="558299"/>
                </a:cubicBezTo>
                <a:cubicBezTo>
                  <a:pt x="2214719" y="505743"/>
                  <a:pt x="2075140" y="432120"/>
                  <a:pt x="1920301" y="451252"/>
                </a:cubicBezTo>
                <a:cubicBezTo>
                  <a:pt x="1797398" y="466438"/>
                  <a:pt x="1435685" y="5866"/>
                  <a:pt x="1087744" y="60"/>
                </a:cubicBezTo>
                <a:cubicBezTo>
                  <a:pt x="739803" y="-5672"/>
                  <a:pt x="250422" y="402492"/>
                  <a:pt x="0" y="671079"/>
                </a:cubicBezTo>
                <a:close/>
              </a:path>
            </a:pathLst>
          </a:custGeom>
          <a:gradFill>
            <a:gsLst>
              <a:gs pos="0">
                <a:schemeClr val="accent1">
                  <a:alpha val="10000"/>
                </a:schemeClr>
              </a:gs>
              <a:gs pos="99000">
                <a:schemeClr val="accent1">
                  <a:alpha val="0"/>
                </a:schemeClr>
              </a:gs>
            </a:gsLst>
            <a:lin ang="5400000" scaled="1"/>
          </a:gra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5" name="图形 2"/>
          <p:cNvSpPr/>
          <p:nvPr>
            <p:custDataLst>
              <p:tags r:id="rId18"/>
            </p:custDataLst>
          </p:nvPr>
        </p:nvSpPr>
        <p:spPr>
          <a:xfrm>
            <a:off x="5887087" y="2111234"/>
            <a:ext cx="1653470" cy="2626900"/>
          </a:xfrm>
          <a:custGeom>
            <a:avLst/>
            <a:gdLst>
              <a:gd name="connsiteX0" fmla="*/ 2192935 w 2204627"/>
              <a:gd name="connsiteY0" fmla="*/ 2187388 h 3502533"/>
              <a:gd name="connsiteX1" fmla="*/ 1966722 w 2204627"/>
              <a:gd name="connsiteY1" fmla="*/ 1985571 h 3502533"/>
              <a:gd name="connsiteX2" fmla="*/ 1705468 w 2204627"/>
              <a:gd name="connsiteY2" fmla="*/ 1620747 h 3502533"/>
              <a:gd name="connsiteX3" fmla="*/ 1507199 w 2204627"/>
              <a:gd name="connsiteY3" fmla="*/ 1217778 h 3502533"/>
              <a:gd name="connsiteX4" fmla="*/ 1316914 w 2204627"/>
              <a:gd name="connsiteY4" fmla="*/ 700594 h 3502533"/>
              <a:gd name="connsiteX5" fmla="*/ 1229090 w 2204627"/>
              <a:gd name="connsiteY5" fmla="*/ 416276 h 3502533"/>
              <a:gd name="connsiteX6" fmla="*/ 1170541 w 2204627"/>
              <a:gd name="connsiteY6" fmla="*/ 217120 h 3502533"/>
              <a:gd name="connsiteX7" fmla="*/ 1170319 w 2204627"/>
              <a:gd name="connsiteY7" fmla="*/ 197825 h 3502533"/>
              <a:gd name="connsiteX8" fmla="*/ 1213122 w 2204627"/>
              <a:gd name="connsiteY8" fmla="*/ 110889 h 3502533"/>
              <a:gd name="connsiteX9" fmla="*/ 1102233 w 2204627"/>
              <a:gd name="connsiteY9" fmla="*/ 0 h 3502533"/>
              <a:gd name="connsiteX10" fmla="*/ 991345 w 2204627"/>
              <a:gd name="connsiteY10" fmla="*/ 110889 h 3502533"/>
              <a:gd name="connsiteX11" fmla="*/ 1027716 w 2204627"/>
              <a:gd name="connsiteY11" fmla="*/ 192503 h 3502533"/>
              <a:gd name="connsiteX12" fmla="*/ 1032595 w 2204627"/>
              <a:gd name="connsiteY12" fmla="*/ 209358 h 3502533"/>
              <a:gd name="connsiteX13" fmla="*/ 992232 w 2204627"/>
              <a:gd name="connsiteY13" fmla="*/ 361719 h 3502533"/>
              <a:gd name="connsiteX14" fmla="*/ 939227 w 2204627"/>
              <a:gd name="connsiteY14" fmla="*/ 528717 h 3502533"/>
              <a:gd name="connsiteX15" fmla="*/ 888883 w 2204627"/>
              <a:gd name="connsiteY15" fmla="*/ 688840 h 3502533"/>
              <a:gd name="connsiteX16" fmla="*/ 749164 w 2204627"/>
              <a:gd name="connsiteY16" fmla="*/ 1077837 h 3502533"/>
              <a:gd name="connsiteX17" fmla="*/ 603678 w 2204627"/>
              <a:gd name="connsiteY17" fmla="*/ 1417378 h 3502533"/>
              <a:gd name="connsiteX18" fmla="*/ 364601 w 2204627"/>
              <a:gd name="connsiteY18" fmla="*/ 1825448 h 3502533"/>
              <a:gd name="connsiteX19" fmla="*/ 38145 w 2204627"/>
              <a:gd name="connsiteY19" fmla="*/ 2166098 h 3502533"/>
              <a:gd name="connsiteX20" fmla="*/ 16854 w 2204627"/>
              <a:gd name="connsiteY20" fmla="*/ 2255696 h 3502533"/>
              <a:gd name="connsiteX21" fmla="*/ 131292 w 2204627"/>
              <a:gd name="connsiteY21" fmla="*/ 2530477 h 3502533"/>
              <a:gd name="connsiteX22" fmla="*/ 247946 w 2204627"/>
              <a:gd name="connsiteY22" fmla="*/ 2864030 h 3502533"/>
              <a:gd name="connsiteX23" fmla="*/ 347968 w 2204627"/>
              <a:gd name="connsiteY23" fmla="*/ 3207119 h 3502533"/>
              <a:gd name="connsiteX24" fmla="*/ 410509 w 2204627"/>
              <a:gd name="connsiteY24" fmla="*/ 3475692 h 3502533"/>
              <a:gd name="connsiteX25" fmla="*/ 445772 w 2204627"/>
              <a:gd name="connsiteY25" fmla="*/ 3502527 h 3502533"/>
              <a:gd name="connsiteX26" fmla="*/ 897311 w 2204627"/>
              <a:gd name="connsiteY26" fmla="*/ 3499200 h 3502533"/>
              <a:gd name="connsiteX27" fmla="*/ 1065197 w 2204627"/>
              <a:gd name="connsiteY27" fmla="*/ 3501861 h 3502533"/>
              <a:gd name="connsiteX28" fmla="*/ 1322458 w 2204627"/>
              <a:gd name="connsiteY28" fmla="*/ 3500531 h 3502533"/>
              <a:gd name="connsiteX29" fmla="*/ 1708351 w 2204627"/>
              <a:gd name="connsiteY29" fmla="*/ 3501861 h 3502533"/>
              <a:gd name="connsiteX30" fmla="*/ 1768453 w 2204627"/>
              <a:gd name="connsiteY30" fmla="*/ 3501861 h 3502533"/>
              <a:gd name="connsiteX31" fmla="*/ 1789300 w 2204627"/>
              <a:gd name="connsiteY31" fmla="*/ 3485450 h 3502533"/>
              <a:gd name="connsiteX32" fmla="*/ 1804159 w 2204627"/>
              <a:gd name="connsiteY32" fmla="*/ 3421135 h 3502533"/>
              <a:gd name="connsiteX33" fmla="*/ 1873354 w 2204627"/>
              <a:gd name="connsiteY33" fmla="*/ 3135929 h 3502533"/>
              <a:gd name="connsiteX34" fmla="*/ 1965835 w 2204627"/>
              <a:gd name="connsiteY34" fmla="*/ 2826106 h 3502533"/>
              <a:gd name="connsiteX35" fmla="*/ 2074506 w 2204627"/>
              <a:gd name="connsiteY35" fmla="*/ 2521384 h 3502533"/>
              <a:gd name="connsiteX36" fmla="*/ 2201584 w 2204627"/>
              <a:gd name="connsiteY36" fmla="*/ 2217328 h 3502533"/>
              <a:gd name="connsiteX37" fmla="*/ 2192935 w 2204627"/>
              <a:gd name="connsiteY37" fmla="*/ 2187388 h 350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04627" h="3502533">
                <a:moveTo>
                  <a:pt x="2192935" y="2187388"/>
                </a:moveTo>
                <a:cubicBezTo>
                  <a:pt x="2110212" y="2128396"/>
                  <a:pt x="2035029" y="2060975"/>
                  <a:pt x="1966722" y="1985571"/>
                </a:cubicBezTo>
                <a:cubicBezTo>
                  <a:pt x="1865813" y="1873795"/>
                  <a:pt x="1781094" y="1750709"/>
                  <a:pt x="1705468" y="1620747"/>
                </a:cubicBezTo>
                <a:cubicBezTo>
                  <a:pt x="1630064" y="1491008"/>
                  <a:pt x="1565748" y="1355724"/>
                  <a:pt x="1507199" y="1217778"/>
                </a:cubicBezTo>
                <a:cubicBezTo>
                  <a:pt x="1435343" y="1048562"/>
                  <a:pt x="1373245" y="875576"/>
                  <a:pt x="1316914" y="700594"/>
                </a:cubicBezTo>
                <a:cubicBezTo>
                  <a:pt x="1286530" y="606117"/>
                  <a:pt x="1257921" y="511196"/>
                  <a:pt x="1229090" y="416276"/>
                </a:cubicBezTo>
                <a:cubicBezTo>
                  <a:pt x="1209130" y="349964"/>
                  <a:pt x="1190723" y="283431"/>
                  <a:pt x="1170541" y="217120"/>
                </a:cubicBezTo>
                <a:cubicBezTo>
                  <a:pt x="1168101" y="209358"/>
                  <a:pt x="1168323" y="203370"/>
                  <a:pt x="1170319" y="197825"/>
                </a:cubicBezTo>
                <a:cubicBezTo>
                  <a:pt x="1196045" y="177422"/>
                  <a:pt x="1213122" y="146373"/>
                  <a:pt x="1213122" y="110889"/>
                </a:cubicBezTo>
                <a:cubicBezTo>
                  <a:pt x="1213122" y="49678"/>
                  <a:pt x="1163444" y="0"/>
                  <a:pt x="1102233" y="0"/>
                </a:cubicBezTo>
                <a:cubicBezTo>
                  <a:pt x="1041023" y="0"/>
                  <a:pt x="991345" y="49678"/>
                  <a:pt x="991345" y="110889"/>
                </a:cubicBezTo>
                <a:cubicBezTo>
                  <a:pt x="991345" y="143268"/>
                  <a:pt x="1005538" y="172321"/>
                  <a:pt x="1027716" y="192503"/>
                </a:cubicBezTo>
                <a:cubicBezTo>
                  <a:pt x="1031265" y="198269"/>
                  <a:pt x="1033704" y="204700"/>
                  <a:pt x="1032595" y="209358"/>
                </a:cubicBezTo>
                <a:cubicBezTo>
                  <a:pt x="1020397" y="260366"/>
                  <a:pt x="1007091" y="311375"/>
                  <a:pt x="992232" y="361719"/>
                </a:cubicBezTo>
                <a:cubicBezTo>
                  <a:pt x="975598" y="417606"/>
                  <a:pt x="956969" y="473051"/>
                  <a:pt x="939227" y="528717"/>
                </a:cubicBezTo>
                <a:cubicBezTo>
                  <a:pt x="922372" y="582165"/>
                  <a:pt x="907291" y="636057"/>
                  <a:pt x="888883" y="688840"/>
                </a:cubicBezTo>
                <a:cubicBezTo>
                  <a:pt x="843419" y="818801"/>
                  <a:pt x="799064" y="949428"/>
                  <a:pt x="749164" y="1077837"/>
                </a:cubicBezTo>
                <a:cubicBezTo>
                  <a:pt x="704586" y="1192496"/>
                  <a:pt x="656017" y="1305824"/>
                  <a:pt x="603678" y="1417378"/>
                </a:cubicBezTo>
                <a:cubicBezTo>
                  <a:pt x="536701" y="1560424"/>
                  <a:pt x="457526" y="1697039"/>
                  <a:pt x="364601" y="1825448"/>
                </a:cubicBezTo>
                <a:cubicBezTo>
                  <a:pt x="271455" y="1954079"/>
                  <a:pt x="166111" y="2070955"/>
                  <a:pt x="38145" y="2166098"/>
                </a:cubicBezTo>
                <a:cubicBezTo>
                  <a:pt x="-9759" y="2201582"/>
                  <a:pt x="-7319" y="2200917"/>
                  <a:pt x="16854" y="2255696"/>
                </a:cubicBezTo>
                <a:cubicBezTo>
                  <a:pt x="56996" y="2346402"/>
                  <a:pt x="96251" y="2437775"/>
                  <a:pt x="131292" y="2530477"/>
                </a:cubicBezTo>
                <a:cubicBezTo>
                  <a:pt x="172986" y="2640701"/>
                  <a:pt x="212019" y="2751811"/>
                  <a:pt x="247946" y="2864030"/>
                </a:cubicBezTo>
                <a:cubicBezTo>
                  <a:pt x="284318" y="2977358"/>
                  <a:pt x="316919" y="3092017"/>
                  <a:pt x="347968" y="3207119"/>
                </a:cubicBezTo>
                <a:cubicBezTo>
                  <a:pt x="371698" y="3295830"/>
                  <a:pt x="391215" y="3385872"/>
                  <a:pt x="410509" y="3475692"/>
                </a:cubicBezTo>
                <a:cubicBezTo>
                  <a:pt x="415388" y="3497869"/>
                  <a:pt x="425147" y="3502748"/>
                  <a:pt x="445772" y="3502527"/>
                </a:cubicBezTo>
                <a:cubicBezTo>
                  <a:pt x="596359" y="3500752"/>
                  <a:pt x="746724" y="3499644"/>
                  <a:pt x="897311" y="3499200"/>
                </a:cubicBezTo>
                <a:cubicBezTo>
                  <a:pt x="953199" y="3499200"/>
                  <a:pt x="1009087" y="3501861"/>
                  <a:pt x="1065197" y="3501861"/>
                </a:cubicBezTo>
                <a:cubicBezTo>
                  <a:pt x="1151024" y="3501861"/>
                  <a:pt x="1236630" y="3500531"/>
                  <a:pt x="1322458" y="3500531"/>
                </a:cubicBezTo>
                <a:cubicBezTo>
                  <a:pt x="1451089" y="3500531"/>
                  <a:pt x="1579720" y="3501418"/>
                  <a:pt x="1708351" y="3501861"/>
                </a:cubicBezTo>
                <a:cubicBezTo>
                  <a:pt x="1728311" y="3501861"/>
                  <a:pt x="1748271" y="3501861"/>
                  <a:pt x="1768453" y="3501861"/>
                </a:cubicBezTo>
                <a:cubicBezTo>
                  <a:pt x="1779985" y="3501861"/>
                  <a:pt x="1786860" y="3497869"/>
                  <a:pt x="1789300" y="3485450"/>
                </a:cubicBezTo>
                <a:cubicBezTo>
                  <a:pt x="1793514" y="3463937"/>
                  <a:pt x="1799058" y="3442647"/>
                  <a:pt x="1804159" y="3421135"/>
                </a:cubicBezTo>
                <a:cubicBezTo>
                  <a:pt x="1827002" y="3325992"/>
                  <a:pt x="1847849" y="3230184"/>
                  <a:pt x="1873354" y="3135929"/>
                </a:cubicBezTo>
                <a:cubicBezTo>
                  <a:pt x="1901741" y="3031916"/>
                  <a:pt x="1932346" y="2928567"/>
                  <a:pt x="1965835" y="2826106"/>
                </a:cubicBezTo>
                <a:cubicBezTo>
                  <a:pt x="1999323" y="2723645"/>
                  <a:pt x="2035473" y="2621850"/>
                  <a:pt x="2074506" y="2521384"/>
                </a:cubicBezTo>
                <a:cubicBezTo>
                  <a:pt x="2114204" y="2418924"/>
                  <a:pt x="2158781" y="2318459"/>
                  <a:pt x="2201584" y="2217328"/>
                </a:cubicBezTo>
                <a:cubicBezTo>
                  <a:pt x="2207129" y="2204243"/>
                  <a:pt x="2205576" y="2196481"/>
                  <a:pt x="2192935" y="2187388"/>
                </a:cubicBezTo>
                <a:close/>
              </a:path>
            </a:pathLst>
          </a:custGeom>
          <a:solidFill>
            <a:schemeClr val="accent1">
              <a:alpha val="5000"/>
            </a:schemeClr>
          </a:solidFill>
          <a:ln w="21123" cap="flat">
            <a:noFill/>
            <a:prstDash val="solid"/>
            <a:miter/>
          </a:ln>
        </p:spPr>
        <p:txBody>
          <a:bodyPr rtlCol="0" anchor="ctr"/>
          <a:lstStyle/>
          <a:p>
            <a:endParaRPr lang="zh-CN" altLang="en-US" sz="1350"/>
          </a:p>
        </p:txBody>
      </p:sp>
      <p:sp>
        <p:nvSpPr>
          <p:cNvPr id="16" name="任意多边形: 形状 15"/>
          <p:cNvSpPr/>
          <p:nvPr>
            <p:custDataLst>
              <p:tags r:id="rId19"/>
            </p:custDataLst>
          </p:nvPr>
        </p:nvSpPr>
        <p:spPr>
          <a:xfrm>
            <a:off x="6726517" y="2260102"/>
            <a:ext cx="817551" cy="2479025"/>
          </a:xfrm>
          <a:custGeom>
            <a:avLst/>
            <a:gdLst>
              <a:gd name="connsiteX0" fmla="*/ 0 w 386799"/>
              <a:gd name="connsiteY0" fmla="*/ 0 h 1162241"/>
              <a:gd name="connsiteX1" fmla="*/ 20839 w 386799"/>
              <a:gd name="connsiteY1" fmla="*/ 0 h 1162241"/>
              <a:gd name="connsiteX2" fmla="*/ 40640 w 386799"/>
              <a:gd name="connsiteY2" fmla="*/ 67352 h 1162241"/>
              <a:gd name="connsiteX3" fmla="*/ 71803 w 386799"/>
              <a:gd name="connsiteY3" fmla="*/ 168240 h 1162241"/>
              <a:gd name="connsiteX4" fmla="*/ 139324 w 386799"/>
              <a:gd name="connsiteY4" fmla="*/ 351757 h 1162241"/>
              <a:gd name="connsiteX5" fmla="*/ 209678 w 386799"/>
              <a:gd name="connsiteY5" fmla="*/ 494747 h 1162241"/>
              <a:gd name="connsiteX6" fmla="*/ 302381 w 386799"/>
              <a:gd name="connsiteY6" fmla="*/ 624201 h 1162241"/>
              <a:gd name="connsiteX7" fmla="*/ 382650 w 386799"/>
              <a:gd name="connsiteY7" fmla="*/ 695814 h 1162241"/>
              <a:gd name="connsiteX8" fmla="*/ 385720 w 386799"/>
              <a:gd name="connsiteY8" fmla="*/ 706437 h 1162241"/>
              <a:gd name="connsiteX9" fmla="*/ 340627 w 386799"/>
              <a:gd name="connsiteY9" fmla="*/ 814329 h 1162241"/>
              <a:gd name="connsiteX10" fmla="*/ 302066 w 386799"/>
              <a:gd name="connsiteY10" fmla="*/ 922456 h 1162241"/>
              <a:gd name="connsiteX11" fmla="*/ 269250 w 386799"/>
              <a:gd name="connsiteY11" fmla="*/ 1032394 h 1162241"/>
              <a:gd name="connsiteX12" fmla="*/ 244697 w 386799"/>
              <a:gd name="connsiteY12" fmla="*/ 1133596 h 1162241"/>
              <a:gd name="connsiteX13" fmla="*/ 239425 w 386799"/>
              <a:gd name="connsiteY13" fmla="*/ 1156418 h 1162241"/>
              <a:gd name="connsiteX14" fmla="*/ 232027 w 386799"/>
              <a:gd name="connsiteY14" fmla="*/ 1162241 h 1162241"/>
              <a:gd name="connsiteX15" fmla="*/ 210701 w 386799"/>
              <a:gd name="connsiteY15" fmla="*/ 1162241 h 1162241"/>
              <a:gd name="connsiteX16" fmla="*/ 73770 w 386799"/>
              <a:gd name="connsiteY16" fmla="*/ 1161769 h 1162241"/>
              <a:gd name="connsiteX17" fmla="*/ 0 w 386799"/>
              <a:gd name="connsiteY17" fmla="*/ 1162151 h 1162241"/>
              <a:gd name="connsiteX0-1" fmla="*/ 0 w 386799"/>
              <a:gd name="connsiteY0-2" fmla="*/ 495 h 1162736"/>
              <a:gd name="connsiteX1-3" fmla="*/ 10883 w 386799"/>
              <a:gd name="connsiteY1-4" fmla="*/ 0 h 1162736"/>
              <a:gd name="connsiteX2-5" fmla="*/ 20839 w 386799"/>
              <a:gd name="connsiteY2-6" fmla="*/ 495 h 1162736"/>
              <a:gd name="connsiteX3-7" fmla="*/ 40640 w 386799"/>
              <a:gd name="connsiteY3-8" fmla="*/ 67847 h 1162736"/>
              <a:gd name="connsiteX4-9" fmla="*/ 71803 w 386799"/>
              <a:gd name="connsiteY4-10" fmla="*/ 168735 h 1162736"/>
              <a:gd name="connsiteX5-11" fmla="*/ 139324 w 386799"/>
              <a:gd name="connsiteY5-12" fmla="*/ 352252 h 1162736"/>
              <a:gd name="connsiteX6-13" fmla="*/ 209678 w 386799"/>
              <a:gd name="connsiteY6-14" fmla="*/ 495242 h 1162736"/>
              <a:gd name="connsiteX7-15" fmla="*/ 302381 w 386799"/>
              <a:gd name="connsiteY7-16" fmla="*/ 624696 h 1162736"/>
              <a:gd name="connsiteX8-17" fmla="*/ 382650 w 386799"/>
              <a:gd name="connsiteY8-18" fmla="*/ 696309 h 1162736"/>
              <a:gd name="connsiteX9-19" fmla="*/ 385720 w 386799"/>
              <a:gd name="connsiteY9-20" fmla="*/ 706932 h 1162736"/>
              <a:gd name="connsiteX10-21" fmla="*/ 340627 w 386799"/>
              <a:gd name="connsiteY10-22" fmla="*/ 814824 h 1162736"/>
              <a:gd name="connsiteX11-23" fmla="*/ 302066 w 386799"/>
              <a:gd name="connsiteY11-24" fmla="*/ 922951 h 1162736"/>
              <a:gd name="connsiteX12-25" fmla="*/ 269250 w 386799"/>
              <a:gd name="connsiteY12-26" fmla="*/ 1032889 h 1162736"/>
              <a:gd name="connsiteX13-27" fmla="*/ 244697 w 386799"/>
              <a:gd name="connsiteY13-28" fmla="*/ 1134091 h 1162736"/>
              <a:gd name="connsiteX14-29" fmla="*/ 239425 w 386799"/>
              <a:gd name="connsiteY14-30" fmla="*/ 1156913 h 1162736"/>
              <a:gd name="connsiteX15-31" fmla="*/ 232027 w 386799"/>
              <a:gd name="connsiteY15-32" fmla="*/ 1162736 h 1162736"/>
              <a:gd name="connsiteX16-33" fmla="*/ 210701 w 386799"/>
              <a:gd name="connsiteY16-34" fmla="*/ 1162736 h 1162736"/>
              <a:gd name="connsiteX17-35" fmla="*/ 73770 w 386799"/>
              <a:gd name="connsiteY17-36" fmla="*/ 1162264 h 1162736"/>
              <a:gd name="connsiteX18" fmla="*/ 0 w 386799"/>
              <a:gd name="connsiteY18" fmla="*/ 1162646 h 1162736"/>
              <a:gd name="connsiteX19" fmla="*/ 0 w 386799"/>
              <a:gd name="connsiteY19" fmla="*/ 495 h 1162736"/>
              <a:gd name="connsiteX0-37" fmla="*/ 0 w 386799"/>
              <a:gd name="connsiteY0-38" fmla="*/ 10635 h 1172876"/>
              <a:gd name="connsiteX1-39" fmla="*/ 321 w 386799"/>
              <a:gd name="connsiteY1-40" fmla="*/ 0 h 1172876"/>
              <a:gd name="connsiteX2-41" fmla="*/ 20839 w 386799"/>
              <a:gd name="connsiteY2-42" fmla="*/ 10635 h 1172876"/>
              <a:gd name="connsiteX3-43" fmla="*/ 40640 w 386799"/>
              <a:gd name="connsiteY3-44" fmla="*/ 77987 h 1172876"/>
              <a:gd name="connsiteX4-45" fmla="*/ 71803 w 386799"/>
              <a:gd name="connsiteY4-46" fmla="*/ 178875 h 1172876"/>
              <a:gd name="connsiteX5-47" fmla="*/ 139324 w 386799"/>
              <a:gd name="connsiteY5-48" fmla="*/ 362392 h 1172876"/>
              <a:gd name="connsiteX6-49" fmla="*/ 209678 w 386799"/>
              <a:gd name="connsiteY6-50" fmla="*/ 505382 h 1172876"/>
              <a:gd name="connsiteX7-51" fmla="*/ 302381 w 386799"/>
              <a:gd name="connsiteY7-52" fmla="*/ 634836 h 1172876"/>
              <a:gd name="connsiteX8-53" fmla="*/ 382650 w 386799"/>
              <a:gd name="connsiteY8-54" fmla="*/ 706449 h 1172876"/>
              <a:gd name="connsiteX9-55" fmla="*/ 385720 w 386799"/>
              <a:gd name="connsiteY9-56" fmla="*/ 717072 h 1172876"/>
              <a:gd name="connsiteX10-57" fmla="*/ 340627 w 386799"/>
              <a:gd name="connsiteY10-58" fmla="*/ 824964 h 1172876"/>
              <a:gd name="connsiteX11-59" fmla="*/ 302066 w 386799"/>
              <a:gd name="connsiteY11-60" fmla="*/ 933091 h 1172876"/>
              <a:gd name="connsiteX12-61" fmla="*/ 269250 w 386799"/>
              <a:gd name="connsiteY12-62" fmla="*/ 1043029 h 1172876"/>
              <a:gd name="connsiteX13-63" fmla="*/ 244697 w 386799"/>
              <a:gd name="connsiteY13-64" fmla="*/ 1144231 h 1172876"/>
              <a:gd name="connsiteX14-65" fmla="*/ 239425 w 386799"/>
              <a:gd name="connsiteY14-66" fmla="*/ 1167053 h 1172876"/>
              <a:gd name="connsiteX15-67" fmla="*/ 232027 w 386799"/>
              <a:gd name="connsiteY15-68" fmla="*/ 1172876 h 1172876"/>
              <a:gd name="connsiteX16-69" fmla="*/ 210701 w 386799"/>
              <a:gd name="connsiteY16-70" fmla="*/ 1172876 h 1172876"/>
              <a:gd name="connsiteX17-71" fmla="*/ 73770 w 386799"/>
              <a:gd name="connsiteY17-72" fmla="*/ 1172404 h 1172876"/>
              <a:gd name="connsiteX18-73" fmla="*/ 0 w 386799"/>
              <a:gd name="connsiteY18-74" fmla="*/ 1172786 h 1172876"/>
              <a:gd name="connsiteX19-75" fmla="*/ 0 w 386799"/>
              <a:gd name="connsiteY19-76" fmla="*/ 10635 h 11728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73" y="connsiteY18-74"/>
              </a:cxn>
              <a:cxn ang="0">
                <a:pos x="connsiteX19-75" y="connsiteY19-76"/>
              </a:cxn>
            </a:cxnLst>
            <a:rect l="l" t="t" r="r" b="b"/>
            <a:pathLst>
              <a:path w="386799" h="1172876">
                <a:moveTo>
                  <a:pt x="0" y="10635"/>
                </a:moveTo>
                <a:lnTo>
                  <a:pt x="321" y="0"/>
                </a:lnTo>
                <a:lnTo>
                  <a:pt x="20839" y="10635"/>
                </a:lnTo>
                <a:lnTo>
                  <a:pt x="40640" y="77987"/>
                </a:lnTo>
                <a:cubicBezTo>
                  <a:pt x="50870" y="111669"/>
                  <a:pt x="61022" y="145350"/>
                  <a:pt x="71803" y="178875"/>
                </a:cubicBezTo>
                <a:cubicBezTo>
                  <a:pt x="91792" y="240965"/>
                  <a:pt x="113826" y="302348"/>
                  <a:pt x="139324" y="362392"/>
                </a:cubicBezTo>
                <a:cubicBezTo>
                  <a:pt x="160099" y="411341"/>
                  <a:pt x="182921" y="459345"/>
                  <a:pt x="209678" y="505382"/>
                </a:cubicBezTo>
                <a:cubicBezTo>
                  <a:pt x="236513" y="551497"/>
                  <a:pt x="266574" y="595173"/>
                  <a:pt x="302381" y="634836"/>
                </a:cubicBezTo>
                <a:cubicBezTo>
                  <a:pt x="326619" y="661592"/>
                  <a:pt x="353297" y="685516"/>
                  <a:pt x="382650" y="706449"/>
                </a:cubicBezTo>
                <a:cubicBezTo>
                  <a:pt x="387136" y="709675"/>
                  <a:pt x="387687" y="712429"/>
                  <a:pt x="385720" y="717072"/>
                </a:cubicBezTo>
                <a:cubicBezTo>
                  <a:pt x="370531" y="752958"/>
                  <a:pt x="354714" y="788607"/>
                  <a:pt x="340627" y="824964"/>
                </a:cubicBezTo>
                <a:cubicBezTo>
                  <a:pt x="326777" y="860613"/>
                  <a:pt x="313949" y="896734"/>
                  <a:pt x="302066" y="933091"/>
                </a:cubicBezTo>
                <a:cubicBezTo>
                  <a:pt x="290183" y="969449"/>
                  <a:pt x="279323" y="1006121"/>
                  <a:pt x="269250" y="1043029"/>
                </a:cubicBezTo>
                <a:cubicBezTo>
                  <a:pt x="260200" y="1076474"/>
                  <a:pt x="252803" y="1110471"/>
                  <a:pt x="244697" y="1144231"/>
                </a:cubicBezTo>
                <a:cubicBezTo>
                  <a:pt x="242887" y="1151864"/>
                  <a:pt x="240920" y="1159419"/>
                  <a:pt x="239425" y="1167053"/>
                </a:cubicBezTo>
                <a:cubicBezTo>
                  <a:pt x="238559" y="1171460"/>
                  <a:pt x="236119" y="1172876"/>
                  <a:pt x="232027" y="1172876"/>
                </a:cubicBezTo>
                <a:lnTo>
                  <a:pt x="210701" y="1172876"/>
                </a:lnTo>
                <a:lnTo>
                  <a:pt x="73770" y="1172404"/>
                </a:lnTo>
                <a:lnTo>
                  <a:pt x="0" y="1172786"/>
                </a:lnTo>
                <a:lnTo>
                  <a:pt x="0" y="10635"/>
                </a:lnTo>
                <a:close/>
              </a:path>
            </a:pathLst>
          </a:custGeom>
          <a:gradFill>
            <a:gsLst>
              <a:gs pos="0">
                <a:schemeClr val="bg1">
                  <a:alpha val="0"/>
                </a:schemeClr>
              </a:gs>
              <a:gs pos="14000">
                <a:schemeClr val="bg1"/>
              </a:gs>
              <a:gs pos="97000">
                <a:schemeClr val="bg1">
                  <a:alpha val="0"/>
                </a:schemeClr>
              </a:gs>
            </a:gsLst>
            <a:lin ang="5400000" scaled="1"/>
          </a:gradFill>
          <a:ln w="7439" cap="flat">
            <a:noFill/>
            <a:prstDash val="solid"/>
            <a:miter/>
          </a:ln>
        </p:spPr>
        <p:txBody>
          <a:bodyPr rtlCol="0" anchor="ctr"/>
          <a:lstStyle/>
          <a:p>
            <a:endParaRPr lang="zh-CN" altLang="en-US" sz="1350"/>
          </a:p>
        </p:txBody>
      </p:sp>
      <p:sp>
        <p:nvSpPr>
          <p:cNvPr id="17" name="梯形 16"/>
          <p:cNvSpPr/>
          <p:nvPr>
            <p:custDataLst>
              <p:tags r:id="rId20"/>
            </p:custDataLst>
          </p:nvPr>
        </p:nvSpPr>
        <p:spPr>
          <a:xfrm>
            <a:off x="5988018" y="4850981"/>
            <a:ext cx="1444499" cy="1149770"/>
          </a:xfrm>
          <a:prstGeom prst="trapezoid">
            <a:avLst>
              <a:gd name="adj" fmla="val 20185"/>
            </a:avLst>
          </a:prstGeom>
          <a:solidFill>
            <a:schemeClr val="accent1">
              <a:alpha val="4000"/>
            </a:schemeClr>
          </a:solidFill>
          <a:ln w="7439"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lstStyle/>
          <a:p>
            <a:endParaRPr lang="zh-CN" altLang="en-US" sz="1350"/>
          </a:p>
        </p:txBody>
      </p:sp>
      <p:sp>
        <p:nvSpPr>
          <p:cNvPr id="18" name="矩形: 圆角 17"/>
          <p:cNvSpPr/>
          <p:nvPr>
            <p:custDataLst>
              <p:tags r:id="rId21"/>
            </p:custDataLst>
          </p:nvPr>
        </p:nvSpPr>
        <p:spPr>
          <a:xfrm>
            <a:off x="6139587" y="4736180"/>
            <a:ext cx="1141360" cy="115324"/>
          </a:xfrm>
          <a:prstGeom prst="roundRect">
            <a:avLst>
              <a:gd name="adj" fmla="val 50000"/>
            </a:avLst>
          </a:prstGeom>
          <a:solidFill>
            <a:schemeClr val="accent1">
              <a:alpha val="10000"/>
            </a:schemeClr>
          </a:solidFill>
          <a:ln w="7439" cap="flat">
            <a:noFill/>
            <a:prstDash val="solid"/>
            <a:miter/>
          </a:ln>
        </p:spPr>
        <p:txBody>
          <a:bodyPr rtlCol="0" anchor="ctr"/>
          <a:lstStyle/>
          <a:p>
            <a:endParaRPr lang="zh-CN" altLang="en-US" sz="1350"/>
          </a:p>
        </p:txBody>
      </p:sp>
      <p:sp>
        <p:nvSpPr>
          <p:cNvPr id="2" name="标题占位符 1"/>
          <p:cNvSpPr>
            <a:spLocks noGrp="1"/>
          </p:cNvSpPr>
          <p:nvPr userDrawn="1">
            <p:ph type="title"/>
            <p:custDataLst>
              <p:tags r:id="rId22"/>
            </p:custDataLst>
          </p:nvPr>
        </p:nvSpPr>
        <p:spPr>
          <a:xfrm>
            <a:off x="521970" y="1127250"/>
            <a:ext cx="8100000" cy="54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userDrawn="1">
            <p:ph type="body" idx="1"/>
            <p:custDataLst>
              <p:tags r:id="rId23"/>
            </p:custDataLst>
          </p:nvPr>
        </p:nvSpPr>
        <p:spPr>
          <a:xfrm>
            <a:off x="521970" y="1833562"/>
            <a:ext cx="8100000" cy="3655219"/>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userDrawn="1">
            <p:ph type="dt" sz="half" idx="2"/>
            <p:custDataLst>
              <p:tags r:id="rId24"/>
            </p:custDataLst>
          </p:nvPr>
        </p:nvSpPr>
        <p:spPr>
          <a:xfrm>
            <a:off x="521970" y="5624513"/>
            <a:ext cx="2057400" cy="273844"/>
          </a:xfrm>
          <a:prstGeom prst="rect">
            <a:avLst/>
          </a:prstGeom>
        </p:spPr>
        <p:txBody>
          <a:bodyPr vert="horz" wrap="square" lIns="91440" tIns="45720" rIns="91440" bIns="45720" rtlCol="0" anchor="ctr">
            <a:normAutofit/>
          </a:bodyPr>
          <a:lstStyle>
            <a:lvl1pPr algn="l">
              <a:defRPr sz="9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3"/>
            <p:custDataLst>
              <p:tags r:id="rId25"/>
            </p:custDataLst>
          </p:nvPr>
        </p:nvSpPr>
        <p:spPr>
          <a:xfrm>
            <a:off x="3028950" y="5624513"/>
            <a:ext cx="3086100" cy="273844"/>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userDrawn="1">
            <p:ph type="sldNum" sz="quarter" idx="4"/>
            <p:custDataLst>
              <p:tags r:id="rId26"/>
            </p:custDataLst>
          </p:nvPr>
        </p:nvSpPr>
        <p:spPr>
          <a:xfrm>
            <a:off x="6565487" y="5624513"/>
            <a:ext cx="2057400" cy="273844"/>
          </a:xfrm>
          <a:prstGeom prst="rect">
            <a:avLst/>
          </a:prstGeom>
        </p:spPr>
        <p:txBody>
          <a:bodyPr vert="horz" wrap="square" lIns="91440" tIns="45720" rIns="91440" bIns="45720" rtlCol="0" anchor="ctr">
            <a:normAutofit/>
          </a:bodyPr>
          <a:lstStyle>
            <a:lvl1pPr algn="r">
              <a:defRPr sz="9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7"/>
            </p:custDataLst>
          </p:nvPr>
        </p:nvSpPr>
        <p:spPr>
          <a:xfrm>
            <a:off x="0" y="857250"/>
            <a:ext cx="0" cy="0"/>
          </a:xfrm>
          <a:prstGeom prst="rect">
            <a:avLst/>
          </a:prstGeom>
          <a:gradFill flip="none" rotWithShape="1">
            <a:gsLst>
              <a:gs pos="100000">
                <a:schemeClr val="accent4">
                  <a:alpha val="50000"/>
                </a:schemeClr>
              </a:gs>
              <a:gs pos="0">
                <a:schemeClr val="accent4">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compatLnSpc="1">
            <a:noAutofit/>
          </a:bodyPr>
          <a:p>
            <a:pPr lvl="0" algn="ctr">
              <a:buClrTx/>
              <a:buSzTx/>
              <a:buFontTx/>
            </a:pPr>
            <a:endParaRPr lang="zh-CN" altLang="en-US" sz="1350" dirty="0">
              <a:sym typeface="+mn-ea"/>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2"/>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2"/>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2"/>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2"/>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3.xml"/><Relationship Id="rId2" Type="http://schemas.openxmlformats.org/officeDocument/2006/relationships/tags" Target="../tags/tag368.xml"/><Relationship Id="rId1" Type="http://schemas.openxmlformats.org/officeDocument/2006/relationships/tags" Target="../tags/tag367.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image" Target="../media/image26.png"/><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456.xml"/><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tags" Target="../tags/tag45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s>
</file>

<file path=ppt/slides/_rels/slide13.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0" Type="http://schemas.openxmlformats.org/officeDocument/2006/relationships/slideLayout" Target="../slideLayouts/slideLayout24.xml"/><Relationship Id="rId1" Type="http://schemas.openxmlformats.org/officeDocument/2006/relationships/tags" Target="../tags/tag461.xml"/></Relationships>
</file>

<file path=ppt/slides/_rels/slide14.xml.rels><?xml version="1.0" encoding="UTF-8" standalone="yes"?>
<Relationships xmlns="http://schemas.openxmlformats.org/package/2006/relationships"><Relationship Id="rId9" Type="http://schemas.openxmlformats.org/officeDocument/2006/relationships/diagramLayout" Target="../diagrams/layout5.xml"/><Relationship Id="rId8" Type="http://schemas.openxmlformats.org/officeDocument/2006/relationships/diagramData" Target="../diagrams/data5.xml"/><Relationship Id="rId7" Type="http://schemas.openxmlformats.org/officeDocument/2006/relationships/tags" Target="../tags/tag46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6" Type="http://schemas.openxmlformats.org/officeDocument/2006/relationships/slideLayout" Target="../slideLayouts/slideLayout24.xml"/><Relationship Id="rId15" Type="http://schemas.openxmlformats.org/officeDocument/2006/relationships/tags" Target="../tags/tag469.xml"/><Relationship Id="rId14" Type="http://schemas.openxmlformats.org/officeDocument/2006/relationships/tags" Target="../tags/tag468.xml"/><Relationship Id="rId13" Type="http://schemas.openxmlformats.org/officeDocument/2006/relationships/tags" Target="../tags/tag467.xml"/><Relationship Id="rId12" Type="http://schemas.microsoft.com/office/2007/relationships/diagramDrawing" Target="../diagrams/drawing5.xml"/><Relationship Id="rId11" Type="http://schemas.openxmlformats.org/officeDocument/2006/relationships/diagramColors" Target="../diagrams/colors5.xml"/><Relationship Id="rId10" Type="http://schemas.openxmlformats.org/officeDocument/2006/relationships/diagramQuickStyle" Target="../diagrams/quickStyle5.xml"/><Relationship Id="rId1" Type="http://schemas.openxmlformats.org/officeDocument/2006/relationships/tags" Target="../tags/tag465.xml"/></Relationships>
</file>

<file path=ppt/slides/_rels/slide15.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image" Target="../media/image27.png"/><Relationship Id="rId7" Type="http://schemas.openxmlformats.org/officeDocument/2006/relationships/tags" Target="../tags/tag47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1" Type="http://schemas.openxmlformats.org/officeDocument/2006/relationships/slideLayout" Target="../slideLayouts/slideLayout29.xml"/><Relationship Id="rId10" Type="http://schemas.openxmlformats.org/officeDocument/2006/relationships/tags" Target="../tags/tag473.xml"/><Relationship Id="rId1" Type="http://schemas.openxmlformats.org/officeDocument/2006/relationships/tags" Target="../tags/tag47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485.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s>
</file>

<file path=ppt/slides/_rels/slide20.xml.rels><?xml version="1.0" encoding="UTF-8" standalone="yes"?>
<Relationships xmlns="http://schemas.openxmlformats.org/package/2006/relationships"><Relationship Id="rId9" Type="http://schemas.openxmlformats.org/officeDocument/2006/relationships/tags" Target="../tags/tag493.xml"/><Relationship Id="rId8" Type="http://schemas.openxmlformats.org/officeDocument/2006/relationships/tags" Target="../tags/tag492.xml"/><Relationship Id="rId7" Type="http://schemas.microsoft.com/office/2007/relationships/diagramDrawing" Target="../diagrams/drawing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3" Type="http://schemas.openxmlformats.org/officeDocument/2006/relationships/diagramData" Target="../diagrams/data7.xml"/><Relationship Id="rId2" Type="http://schemas.openxmlformats.org/officeDocument/2006/relationships/tags" Target="../tags/tag491.xml"/><Relationship Id="rId10" Type="http://schemas.openxmlformats.org/officeDocument/2006/relationships/slideLayout" Target="../slideLayouts/slideLayout24.xml"/><Relationship Id="rId1" Type="http://schemas.openxmlformats.org/officeDocument/2006/relationships/tags" Target="../tags/tag490.xml"/></Relationships>
</file>

<file path=ppt/slides/_rels/slide21.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tags" Target="../tags/tag497.xml"/><Relationship Id="rId3" Type="http://schemas.openxmlformats.org/officeDocument/2006/relationships/tags" Target="../tags/tag496.xml"/><Relationship Id="rId27" Type="http://schemas.openxmlformats.org/officeDocument/2006/relationships/slideLayout" Target="../slideLayouts/slideLayout30.xml"/><Relationship Id="rId26" Type="http://schemas.openxmlformats.org/officeDocument/2006/relationships/tags" Target="../tags/tag513.xml"/><Relationship Id="rId25" Type="http://schemas.openxmlformats.org/officeDocument/2006/relationships/image" Target="../media/image33.svg"/><Relationship Id="rId24" Type="http://schemas.openxmlformats.org/officeDocument/2006/relationships/image" Target="../media/image32.png"/><Relationship Id="rId23" Type="http://schemas.openxmlformats.org/officeDocument/2006/relationships/tags" Target="../tags/tag512.xml"/><Relationship Id="rId22" Type="http://schemas.openxmlformats.org/officeDocument/2006/relationships/image" Target="../media/image31.svg"/><Relationship Id="rId21" Type="http://schemas.openxmlformats.org/officeDocument/2006/relationships/image" Target="../media/image30.png"/><Relationship Id="rId20" Type="http://schemas.openxmlformats.org/officeDocument/2006/relationships/tags" Target="../tags/tag511.xml"/><Relationship Id="rId2" Type="http://schemas.openxmlformats.org/officeDocument/2006/relationships/tags" Target="../tags/tag495.xml"/><Relationship Id="rId19" Type="http://schemas.openxmlformats.org/officeDocument/2006/relationships/image" Target="../media/image29.svg"/><Relationship Id="rId18" Type="http://schemas.openxmlformats.org/officeDocument/2006/relationships/image" Target="../media/image28.png"/><Relationship Id="rId17" Type="http://schemas.openxmlformats.org/officeDocument/2006/relationships/tags" Target="../tags/tag510.xml"/><Relationship Id="rId16" Type="http://schemas.openxmlformats.org/officeDocument/2006/relationships/tags" Target="../tags/tag509.xml"/><Relationship Id="rId15" Type="http://schemas.openxmlformats.org/officeDocument/2006/relationships/tags" Target="../tags/tag508.xml"/><Relationship Id="rId14" Type="http://schemas.openxmlformats.org/officeDocument/2006/relationships/tags" Target="../tags/tag507.xml"/><Relationship Id="rId13" Type="http://schemas.openxmlformats.org/officeDocument/2006/relationships/tags" Target="../tags/tag506.xml"/><Relationship Id="rId12" Type="http://schemas.openxmlformats.org/officeDocument/2006/relationships/tags" Target="../tags/tag505.xml"/><Relationship Id="rId11" Type="http://schemas.openxmlformats.org/officeDocument/2006/relationships/tags" Target="../tags/tag504.xml"/><Relationship Id="rId10" Type="http://schemas.openxmlformats.org/officeDocument/2006/relationships/tags" Target="../tags/tag503.xml"/><Relationship Id="rId1" Type="http://schemas.openxmlformats.org/officeDocument/2006/relationships/tags" Target="../tags/tag494.xml"/></Relationships>
</file>

<file path=ppt/slides/_rels/slide22.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image" Target="../media/image34.jpeg"/><Relationship Id="rId5" Type="http://schemas.openxmlformats.org/officeDocument/2006/relationships/tags" Target="../tags/tag518.xml"/><Relationship Id="rId4" Type="http://schemas.openxmlformats.org/officeDocument/2006/relationships/tags" Target="../tags/tag517.xml"/><Relationship Id="rId3" Type="http://schemas.openxmlformats.org/officeDocument/2006/relationships/tags" Target="../tags/tag516.xml"/><Relationship Id="rId21" Type="http://schemas.openxmlformats.org/officeDocument/2006/relationships/slideLayout" Target="../slideLayouts/slideLayout30.xml"/><Relationship Id="rId20" Type="http://schemas.openxmlformats.org/officeDocument/2006/relationships/tags" Target="../tags/tag530.xml"/><Relationship Id="rId2" Type="http://schemas.openxmlformats.org/officeDocument/2006/relationships/tags" Target="../tags/tag515.xml"/><Relationship Id="rId19" Type="http://schemas.openxmlformats.org/officeDocument/2006/relationships/tags" Target="../tags/tag529.xml"/><Relationship Id="rId18" Type="http://schemas.openxmlformats.org/officeDocument/2006/relationships/tags" Target="../tags/tag528.xml"/><Relationship Id="rId17" Type="http://schemas.openxmlformats.org/officeDocument/2006/relationships/tags" Target="../tags/tag527.xml"/><Relationship Id="rId16" Type="http://schemas.openxmlformats.org/officeDocument/2006/relationships/image" Target="../media/image36.jpeg"/><Relationship Id="rId15" Type="http://schemas.openxmlformats.org/officeDocument/2006/relationships/tags" Target="../tags/tag526.xml"/><Relationship Id="rId14" Type="http://schemas.openxmlformats.org/officeDocument/2006/relationships/tags" Target="../tags/tag525.xml"/><Relationship Id="rId13" Type="http://schemas.openxmlformats.org/officeDocument/2006/relationships/tags" Target="../tags/tag524.xml"/><Relationship Id="rId12" Type="http://schemas.openxmlformats.org/officeDocument/2006/relationships/tags" Target="../tags/tag523.xml"/><Relationship Id="rId11" Type="http://schemas.openxmlformats.org/officeDocument/2006/relationships/image" Target="../media/image35.jpeg"/><Relationship Id="rId10" Type="http://schemas.openxmlformats.org/officeDocument/2006/relationships/tags" Target="../tags/tag522.xml"/><Relationship Id="rId1" Type="http://schemas.openxmlformats.org/officeDocument/2006/relationships/tags" Target="../tags/tag514.xml"/></Relationships>
</file>

<file path=ppt/slides/_rels/slide23.xml.rels><?xml version="1.0" encoding="UTF-8" standalone="yes"?>
<Relationships xmlns="http://schemas.openxmlformats.org/package/2006/relationships"><Relationship Id="rId9" Type="http://schemas.openxmlformats.org/officeDocument/2006/relationships/tags" Target="../tags/tag539.xml"/><Relationship Id="rId8" Type="http://schemas.openxmlformats.org/officeDocument/2006/relationships/tags" Target="../tags/tag538.xml"/><Relationship Id="rId7" Type="http://schemas.openxmlformats.org/officeDocument/2006/relationships/tags" Target="../tags/tag537.xml"/><Relationship Id="rId6" Type="http://schemas.openxmlformats.org/officeDocument/2006/relationships/tags" Target="../tags/tag536.xml"/><Relationship Id="rId5" Type="http://schemas.openxmlformats.org/officeDocument/2006/relationships/tags" Target="../tags/tag535.xml"/><Relationship Id="rId4" Type="http://schemas.openxmlformats.org/officeDocument/2006/relationships/tags" Target="../tags/tag534.xml"/><Relationship Id="rId3" Type="http://schemas.openxmlformats.org/officeDocument/2006/relationships/tags" Target="../tags/tag533.xml"/><Relationship Id="rId2" Type="http://schemas.openxmlformats.org/officeDocument/2006/relationships/tags" Target="../tags/tag532.xml"/><Relationship Id="rId18" Type="http://schemas.openxmlformats.org/officeDocument/2006/relationships/slideLayout" Target="../slideLayouts/slideLayout30.xml"/><Relationship Id="rId17" Type="http://schemas.openxmlformats.org/officeDocument/2006/relationships/tags" Target="../tags/tag547.xml"/><Relationship Id="rId16" Type="http://schemas.openxmlformats.org/officeDocument/2006/relationships/tags" Target="../tags/tag546.xml"/><Relationship Id="rId15" Type="http://schemas.openxmlformats.org/officeDocument/2006/relationships/tags" Target="../tags/tag545.xml"/><Relationship Id="rId14" Type="http://schemas.openxmlformats.org/officeDocument/2006/relationships/tags" Target="../tags/tag544.xml"/><Relationship Id="rId13" Type="http://schemas.openxmlformats.org/officeDocument/2006/relationships/tags" Target="../tags/tag543.xml"/><Relationship Id="rId12" Type="http://schemas.openxmlformats.org/officeDocument/2006/relationships/tags" Target="../tags/tag542.xml"/><Relationship Id="rId11" Type="http://schemas.openxmlformats.org/officeDocument/2006/relationships/tags" Target="../tags/tag541.xml"/><Relationship Id="rId10" Type="http://schemas.openxmlformats.org/officeDocument/2006/relationships/tags" Target="../tags/tag540.xml"/><Relationship Id="rId1" Type="http://schemas.openxmlformats.org/officeDocument/2006/relationships/tags" Target="../tags/tag531.xml"/></Relationships>
</file>

<file path=ppt/slides/_rels/slide24.xml.rels><?xml version="1.0" encoding="UTF-8" standalone="yes"?>
<Relationships xmlns="http://schemas.openxmlformats.org/package/2006/relationships"><Relationship Id="rId9" Type="http://schemas.openxmlformats.org/officeDocument/2006/relationships/tags" Target="../tags/tag556.xml"/><Relationship Id="rId8" Type="http://schemas.openxmlformats.org/officeDocument/2006/relationships/tags" Target="../tags/tag555.xml"/><Relationship Id="rId7" Type="http://schemas.openxmlformats.org/officeDocument/2006/relationships/tags" Target="../tags/tag554.xml"/><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tags" Target="../tags/tag551.xml"/><Relationship Id="rId3" Type="http://schemas.openxmlformats.org/officeDocument/2006/relationships/tags" Target="../tags/tag550.xml"/><Relationship Id="rId2" Type="http://schemas.openxmlformats.org/officeDocument/2006/relationships/tags" Target="../tags/tag549.xml"/><Relationship Id="rId12" Type="http://schemas.openxmlformats.org/officeDocument/2006/relationships/slideLayout" Target="../slideLayouts/slideLayout30.xml"/><Relationship Id="rId11" Type="http://schemas.openxmlformats.org/officeDocument/2006/relationships/tags" Target="../tags/tag558.xml"/><Relationship Id="rId10" Type="http://schemas.openxmlformats.org/officeDocument/2006/relationships/tags" Target="../tags/tag557.xml"/><Relationship Id="rId1" Type="http://schemas.openxmlformats.org/officeDocument/2006/relationships/tags" Target="../tags/tag548.xml"/></Relationships>
</file>

<file path=ppt/slides/_rels/slide25.xml.rels><?xml version="1.0" encoding="UTF-8" standalone="yes"?>
<Relationships xmlns="http://schemas.openxmlformats.org/package/2006/relationships"><Relationship Id="rId9" Type="http://schemas.openxmlformats.org/officeDocument/2006/relationships/tags" Target="../tags/tag562.xml"/><Relationship Id="rId8" Type="http://schemas.openxmlformats.org/officeDocument/2006/relationships/tags" Target="../tags/tag561.xml"/><Relationship Id="rId7" Type="http://schemas.microsoft.com/office/2007/relationships/diagramDrawing" Target="../diagrams/drawing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3" Type="http://schemas.openxmlformats.org/officeDocument/2006/relationships/diagramData" Target="../diagrams/data8.xml"/><Relationship Id="rId2" Type="http://schemas.openxmlformats.org/officeDocument/2006/relationships/tags" Target="../tags/tag560.xml"/><Relationship Id="rId10" Type="http://schemas.openxmlformats.org/officeDocument/2006/relationships/slideLayout" Target="../slideLayouts/slideLayout24.xml"/><Relationship Id="rId1" Type="http://schemas.openxmlformats.org/officeDocument/2006/relationships/tags" Target="../tags/tag559.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4.xml"/><Relationship Id="rId6" Type="http://schemas.openxmlformats.org/officeDocument/2006/relationships/tags" Target="../tags/tag567.xml"/><Relationship Id="rId5" Type="http://schemas.openxmlformats.org/officeDocument/2006/relationships/tags" Target="../tags/tag566.xml"/><Relationship Id="rId4" Type="http://schemas.openxmlformats.org/officeDocument/2006/relationships/image" Target="../media/image37.png"/><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tags" Target="../tags/tag563.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571.xml"/><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tags" Target="../tags/tag574.xml"/><Relationship Id="rId7" Type="http://schemas.openxmlformats.org/officeDocument/2006/relationships/tags" Target="../tags/tag57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tags" Target="../tags/tag572.xml"/></Relationships>
</file>

<file path=ppt/slides/_rels/slide29.xml.rels><?xml version="1.0" encoding="UTF-8" standalone="yes"?>
<Relationships xmlns="http://schemas.openxmlformats.org/package/2006/relationships"><Relationship Id="rId9" Type="http://schemas.openxmlformats.org/officeDocument/2006/relationships/tags" Target="../tags/tag577.xml"/><Relationship Id="rId8" Type="http://schemas.microsoft.com/office/2007/relationships/diagramDrawing" Target="../diagrams/drawing10.xml"/><Relationship Id="rId7" Type="http://schemas.openxmlformats.org/officeDocument/2006/relationships/diagramColors" Target="../diagrams/colors1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3" Type="http://schemas.openxmlformats.org/officeDocument/2006/relationships/tags" Target="../tags/tag576.xml"/><Relationship Id="rId2" Type="http://schemas.openxmlformats.org/officeDocument/2006/relationships/image" Target="../media/image38.jpeg"/><Relationship Id="rId11" Type="http://schemas.openxmlformats.org/officeDocument/2006/relationships/slideLayout" Target="../slideLayouts/slideLayout29.xml"/><Relationship Id="rId10" Type="http://schemas.openxmlformats.org/officeDocument/2006/relationships/tags" Target="../tags/tag578.xml"/><Relationship Id="rId1" Type="http://schemas.openxmlformats.org/officeDocument/2006/relationships/tags" Target="../tags/tag575.xml"/></Relationships>
</file>

<file path=ppt/slides/_rels/slide3.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tags" Target="../tags/tag379.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378.xml"/><Relationship Id="rId10" Type="http://schemas.openxmlformats.org/officeDocument/2006/relationships/slideLayout" Target="../slideLayouts/slideLayout24.xml"/><Relationship Id="rId1" Type="http://schemas.openxmlformats.org/officeDocument/2006/relationships/tags" Target="../tags/tag377.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582.xml"/><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586.xml"/><Relationship Id="rId3" Type="http://schemas.openxmlformats.org/officeDocument/2006/relationships/tags" Target="../tags/tag585.xml"/><Relationship Id="rId2" Type="http://schemas.openxmlformats.org/officeDocument/2006/relationships/tags" Target="../tags/tag584.xml"/><Relationship Id="rId1" Type="http://schemas.openxmlformats.org/officeDocument/2006/relationships/tags" Target="../tags/tag583.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tags" Target="../tags/tag590.xml"/><Relationship Id="rId3" Type="http://schemas.openxmlformats.org/officeDocument/2006/relationships/tags" Target="../tags/tag589.xml"/><Relationship Id="rId2" Type="http://schemas.openxmlformats.org/officeDocument/2006/relationships/tags" Target="../tags/tag588.xml"/><Relationship Id="rId1" Type="http://schemas.openxmlformats.org/officeDocument/2006/relationships/tags" Target="../tags/tag587.xml"/></Relationships>
</file>

<file path=ppt/slides/_rels/slide33.xml.rels><?xml version="1.0" encoding="UTF-8" standalone="yes"?>
<Relationships xmlns="http://schemas.openxmlformats.org/package/2006/relationships"><Relationship Id="rId9" Type="http://schemas.openxmlformats.org/officeDocument/2006/relationships/tags" Target="../tags/tag594.xml"/><Relationship Id="rId8" Type="http://schemas.openxmlformats.org/officeDocument/2006/relationships/tags" Target="../tags/tag593.xml"/><Relationship Id="rId7" Type="http://schemas.microsoft.com/office/2007/relationships/diagramDrawing" Target="../diagrams/drawing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3" Type="http://schemas.openxmlformats.org/officeDocument/2006/relationships/diagramData" Target="../diagrams/data11.xml"/><Relationship Id="rId2" Type="http://schemas.openxmlformats.org/officeDocument/2006/relationships/tags" Target="../tags/tag592.xml"/><Relationship Id="rId10" Type="http://schemas.openxmlformats.org/officeDocument/2006/relationships/slideLayout" Target="../slideLayouts/slideLayout24.xml"/><Relationship Id="rId1" Type="http://schemas.openxmlformats.org/officeDocument/2006/relationships/tags" Target="../tags/tag591.xml"/></Relationships>
</file>

<file path=ppt/slides/_rels/slide34.xml.rels><?xml version="1.0" encoding="UTF-8" standalone="yes"?>
<Relationships xmlns="http://schemas.openxmlformats.org/package/2006/relationships"><Relationship Id="rId9" Type="http://schemas.openxmlformats.org/officeDocument/2006/relationships/tags" Target="../tags/tag598.xml"/><Relationship Id="rId8" Type="http://schemas.openxmlformats.org/officeDocument/2006/relationships/tags" Target="../tags/tag597.xml"/><Relationship Id="rId7" Type="http://schemas.microsoft.com/office/2007/relationships/diagramDrawing" Target="../diagrams/drawing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3" Type="http://schemas.openxmlformats.org/officeDocument/2006/relationships/diagramData" Target="../diagrams/data12.xml"/><Relationship Id="rId2" Type="http://schemas.openxmlformats.org/officeDocument/2006/relationships/tags" Target="../tags/tag596.xml"/><Relationship Id="rId10" Type="http://schemas.openxmlformats.org/officeDocument/2006/relationships/slideLayout" Target="../slideLayouts/slideLayout24.xml"/><Relationship Id="rId1" Type="http://schemas.openxmlformats.org/officeDocument/2006/relationships/tags" Target="../tags/tag59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600.xml"/><Relationship Id="rId1" Type="http://schemas.openxmlformats.org/officeDocument/2006/relationships/tags" Target="../tags/tag599.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4.xml"/><Relationship Id="rId2" Type="http://schemas.openxmlformats.org/officeDocument/2006/relationships/tags" Target="../tags/tag602.xml"/><Relationship Id="rId1" Type="http://schemas.openxmlformats.org/officeDocument/2006/relationships/tags" Target="../tags/tag601.xml"/></Relationships>
</file>

<file path=ppt/slides/_rels/slide4.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image" Target="../media/image12.jpeg"/><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tags" Target="../tags/tag383.xml"/><Relationship Id="rId22" Type="http://schemas.openxmlformats.org/officeDocument/2006/relationships/notesSlide" Target="../notesSlides/notesSlide2.xml"/><Relationship Id="rId21" Type="http://schemas.openxmlformats.org/officeDocument/2006/relationships/slideLayout" Target="../slideLayouts/slideLayout30.xml"/><Relationship Id="rId20" Type="http://schemas.openxmlformats.org/officeDocument/2006/relationships/tags" Target="../tags/tag397.xml"/><Relationship Id="rId2" Type="http://schemas.openxmlformats.org/officeDocument/2006/relationships/tags" Target="../tags/tag382.xml"/><Relationship Id="rId19" Type="http://schemas.openxmlformats.org/officeDocument/2006/relationships/tags" Target="../tags/tag396.xml"/><Relationship Id="rId18" Type="http://schemas.openxmlformats.org/officeDocument/2006/relationships/tags" Target="../tags/tag395.xml"/><Relationship Id="rId17" Type="http://schemas.openxmlformats.org/officeDocument/2006/relationships/tags" Target="../tags/tag394.xml"/><Relationship Id="rId16" Type="http://schemas.openxmlformats.org/officeDocument/2006/relationships/image" Target="../media/image14.jpeg"/><Relationship Id="rId15" Type="http://schemas.openxmlformats.org/officeDocument/2006/relationships/tags" Target="../tags/tag393.xml"/><Relationship Id="rId14" Type="http://schemas.openxmlformats.org/officeDocument/2006/relationships/tags" Target="../tags/tag392.xml"/><Relationship Id="rId13" Type="http://schemas.openxmlformats.org/officeDocument/2006/relationships/tags" Target="../tags/tag391.xml"/><Relationship Id="rId12" Type="http://schemas.openxmlformats.org/officeDocument/2006/relationships/tags" Target="../tags/tag390.xml"/><Relationship Id="rId11" Type="http://schemas.openxmlformats.org/officeDocument/2006/relationships/image" Target="../media/image13.jpeg"/><Relationship Id="rId10" Type="http://schemas.openxmlformats.org/officeDocument/2006/relationships/tags" Target="../tags/tag389.xml"/><Relationship Id="rId1" Type="http://schemas.openxmlformats.org/officeDocument/2006/relationships/tags" Target="../tags/tag381.xml"/></Relationships>
</file>

<file path=ppt/slides/_rels/slide5.xml.rels><?xml version="1.0" encoding="UTF-8" standalone="yes"?>
<Relationships xmlns="http://schemas.openxmlformats.org/package/2006/relationships"><Relationship Id="rId9" Type="http://schemas.openxmlformats.org/officeDocument/2006/relationships/tags" Target="../tags/tag404.xml"/><Relationship Id="rId8" Type="http://schemas.openxmlformats.org/officeDocument/2006/relationships/tags" Target="../tags/tag403.xml"/><Relationship Id="rId7" Type="http://schemas.openxmlformats.org/officeDocument/2006/relationships/image" Target="../media/image16.jpeg"/><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image" Target="../media/image15.jpeg"/><Relationship Id="rId3" Type="http://schemas.openxmlformats.org/officeDocument/2006/relationships/tags" Target="../tags/tag400.xml"/><Relationship Id="rId2" Type="http://schemas.openxmlformats.org/officeDocument/2006/relationships/tags" Target="../tags/tag399.xml"/><Relationship Id="rId18" Type="http://schemas.openxmlformats.org/officeDocument/2006/relationships/slideLayout" Target="../slideLayouts/slideLayout30.xml"/><Relationship Id="rId17" Type="http://schemas.openxmlformats.org/officeDocument/2006/relationships/tags" Target="../tags/tag411.xml"/><Relationship Id="rId16" Type="http://schemas.openxmlformats.org/officeDocument/2006/relationships/tags" Target="../tags/tag410.xml"/><Relationship Id="rId15" Type="http://schemas.openxmlformats.org/officeDocument/2006/relationships/tags" Target="../tags/tag409.xml"/><Relationship Id="rId14" Type="http://schemas.openxmlformats.org/officeDocument/2006/relationships/tags" Target="../tags/tag408.xml"/><Relationship Id="rId13" Type="http://schemas.openxmlformats.org/officeDocument/2006/relationships/tags" Target="../tags/tag407.xml"/><Relationship Id="rId12" Type="http://schemas.openxmlformats.org/officeDocument/2006/relationships/image" Target="../media/image17.jpeg"/><Relationship Id="rId11" Type="http://schemas.openxmlformats.org/officeDocument/2006/relationships/tags" Target="../tags/tag406.xml"/><Relationship Id="rId10" Type="http://schemas.openxmlformats.org/officeDocument/2006/relationships/tags" Target="../tags/tag405.xml"/><Relationship Id="rId1" Type="http://schemas.openxmlformats.org/officeDocument/2006/relationships/tags" Target="../tags/tag398.xml"/></Relationships>
</file>

<file path=ppt/slides/_rels/slide6.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image" Target="../media/image19.png"/><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image" Target="../media/image18.jpeg"/><Relationship Id="rId4" Type="http://schemas.openxmlformats.org/officeDocument/2006/relationships/tags" Target="../tags/tag415.xml"/><Relationship Id="rId3" Type="http://schemas.openxmlformats.org/officeDocument/2006/relationships/tags" Target="../tags/tag414.xml"/><Relationship Id="rId24" Type="http://schemas.openxmlformats.org/officeDocument/2006/relationships/slideLayout" Target="../slideLayouts/slideLayout30.xml"/><Relationship Id="rId23" Type="http://schemas.openxmlformats.org/officeDocument/2006/relationships/tags" Target="../tags/tag430.xml"/><Relationship Id="rId22" Type="http://schemas.openxmlformats.org/officeDocument/2006/relationships/tags" Target="../tags/tag429.xml"/><Relationship Id="rId21" Type="http://schemas.openxmlformats.org/officeDocument/2006/relationships/tags" Target="../tags/tag428.xml"/><Relationship Id="rId20" Type="http://schemas.openxmlformats.org/officeDocument/2006/relationships/tags" Target="../tags/tag427.xml"/><Relationship Id="rId2" Type="http://schemas.openxmlformats.org/officeDocument/2006/relationships/tags" Target="../tags/tag413.xml"/><Relationship Id="rId19" Type="http://schemas.openxmlformats.org/officeDocument/2006/relationships/tags" Target="../tags/tag426.xml"/><Relationship Id="rId18" Type="http://schemas.openxmlformats.org/officeDocument/2006/relationships/image" Target="../media/image21.jpeg"/><Relationship Id="rId17" Type="http://schemas.openxmlformats.org/officeDocument/2006/relationships/tags" Target="../tags/tag425.xml"/><Relationship Id="rId16" Type="http://schemas.openxmlformats.org/officeDocument/2006/relationships/tags" Target="../tags/tag424.xml"/><Relationship Id="rId15" Type="http://schemas.openxmlformats.org/officeDocument/2006/relationships/tags" Target="../tags/tag423.xml"/><Relationship Id="rId14" Type="http://schemas.openxmlformats.org/officeDocument/2006/relationships/tags" Target="../tags/tag422.xml"/><Relationship Id="rId13" Type="http://schemas.openxmlformats.org/officeDocument/2006/relationships/image" Target="../media/image20.jpeg"/><Relationship Id="rId12" Type="http://schemas.openxmlformats.org/officeDocument/2006/relationships/tags" Target="../tags/tag421.xml"/><Relationship Id="rId11" Type="http://schemas.openxmlformats.org/officeDocument/2006/relationships/tags" Target="../tags/tag420.xml"/><Relationship Id="rId10" Type="http://schemas.openxmlformats.org/officeDocument/2006/relationships/tags" Target="../tags/tag419.xml"/><Relationship Id="rId1" Type="http://schemas.openxmlformats.org/officeDocument/2006/relationships/tags" Target="../tags/tag41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s>
</file>

<file path=ppt/slides/_rels/slide8.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tags" Target="../tags/tag439.xml"/><Relationship Id="rId7" Type="http://schemas.openxmlformats.org/officeDocument/2006/relationships/image" Target="../media/image23.svg"/><Relationship Id="rId6" Type="http://schemas.openxmlformats.org/officeDocument/2006/relationships/image" Target="../media/image22.png"/><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7" Type="http://schemas.openxmlformats.org/officeDocument/2006/relationships/notesSlide" Target="../notesSlides/notesSlide3.xml"/><Relationship Id="rId16" Type="http://schemas.openxmlformats.org/officeDocument/2006/relationships/slideLayout" Target="../slideLayouts/slideLayout30.xml"/><Relationship Id="rId15" Type="http://schemas.openxmlformats.org/officeDocument/2006/relationships/tags" Target="../tags/tag444.xml"/><Relationship Id="rId14" Type="http://schemas.openxmlformats.org/officeDocument/2006/relationships/tags" Target="../tags/tag443.xml"/><Relationship Id="rId13" Type="http://schemas.openxmlformats.org/officeDocument/2006/relationships/tags" Target="../tags/tag442.xml"/><Relationship Id="rId12" Type="http://schemas.openxmlformats.org/officeDocument/2006/relationships/tags" Target="../tags/tag441.xml"/><Relationship Id="rId11" Type="http://schemas.openxmlformats.org/officeDocument/2006/relationships/tags" Target="../tags/tag440.xml"/><Relationship Id="rId10" Type="http://schemas.openxmlformats.org/officeDocument/2006/relationships/image" Target="../media/image25.svg"/><Relationship Id="rId1" Type="http://schemas.openxmlformats.org/officeDocument/2006/relationships/tags" Target="../tags/tag43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tags" Target="../tags/tag447.xml"/><Relationship Id="rId7" Type="http://schemas.openxmlformats.org/officeDocument/2006/relationships/tags" Target="../tags/tag4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tags" Target="../tags/tag4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标题"/>
          <p:cNvSpPr>
            <a:spLocks noGrp="1"/>
          </p:cNvSpPr>
          <p:nvPr>
            <p:ph type="ctrTitle"/>
            <p:custDataLst>
              <p:tags r:id="rId1"/>
            </p:custDataLst>
          </p:nvPr>
        </p:nvSpPr>
        <p:spPr>
          <a:xfrm>
            <a:off x="1115695" y="1341120"/>
            <a:ext cx="5972175" cy="2214245"/>
          </a:xfrm>
        </p:spPr>
        <p:txBody>
          <a:bodyPr/>
          <a:p>
            <a:pPr marL="0" indent="0" algn="l">
              <a:lnSpc>
                <a:spcPct val="100000"/>
              </a:lnSpc>
              <a:spcBef>
                <a:spcPts val="0"/>
              </a:spcBef>
              <a:spcAft>
                <a:spcPts val="0"/>
              </a:spcAft>
              <a:buSzPct val="100000"/>
            </a:pPr>
            <a:r>
              <a:rPr lang="zh-CN" altLang="en-US" sz="5400"/>
              <a:t>社会角色</a:t>
            </a:r>
            <a:endParaRPr lang="zh-CN" altLang="en-US" sz="54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323528" y="1557045"/>
            <a:ext cx="8568952" cy="4536504"/>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2"/>
          <p:cNvSpPr>
            <a:spLocks noGrp="1"/>
          </p:cNvSpPr>
          <p:nvPr>
            <p:custDataLst>
              <p:tags r:id="rId2"/>
            </p:custDataLst>
          </p:nvPr>
        </p:nvSpPr>
        <p:spPr>
          <a:xfrm>
            <a:off x="539750" y="1772920"/>
            <a:ext cx="8147050" cy="5034915"/>
          </a:xfrm>
          <a:prstGeom prst="rect">
            <a:avLst/>
          </a:prstGeom>
          <a:noFill/>
          <a:ln w="9525">
            <a:noFill/>
          </a:ln>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ct val="150000"/>
              </a:lnSpc>
              <a:spcBef>
                <a:spcPct val="20000"/>
              </a:spcBef>
              <a:spcAft>
                <a:spcPts val="0"/>
              </a:spcAft>
              <a:buClr>
                <a:srgbClr val="FFFF00"/>
              </a:buClr>
              <a:buSzPct val="110000"/>
              <a:buFont typeface="Wingdings" panose="05000000000000000000" pitchFamily="2" charset="2"/>
              <a:buNone/>
              <a:defRPr/>
            </a:pPr>
            <a:r>
              <a:rPr kumimoji="0" lang="zh-CN" altLang="en-US" sz="2400" b="1" i="0" u="none" strike="noStrike" kern="1200" cap="none" spc="0" normalizeH="0" baseline="0" noProof="0" dirty="0" smtClean="0">
                <a:ln>
                  <a:noFill/>
                </a:ln>
                <a:solidFill>
                  <a:schemeClr val="accent3">
                    <a:lumMod val="50000"/>
                    <a:hueOff val="10800000"/>
                  </a:schemeClr>
                </a:solidFill>
                <a:effectLst/>
                <a:uLnTx/>
                <a:uFillTx/>
                <a:cs typeface="+mn-cs"/>
              </a:rPr>
              <a:t>根据角色获得的方式</a:t>
            </a:r>
            <a:r>
              <a:rPr kumimoji="0" lang="zh-CN" altLang="en-US" sz="2400" b="1" i="0" u="none" strike="noStrike" kern="1200" cap="none" spc="0" normalizeH="0" baseline="0" noProof="0" dirty="0" smtClean="0">
                <a:ln>
                  <a:noFill/>
                </a:ln>
                <a:solidFill>
                  <a:schemeClr val="tx1"/>
                </a:solidFill>
                <a:effectLst/>
                <a:uLnTx/>
                <a:uFillTx/>
                <a:cs typeface="+mn-cs"/>
              </a:rPr>
              <a:t>：</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400" b="1" i="0" u="none" strike="noStrike" kern="1200" cap="none" spc="0" normalizeH="0" baseline="0" noProof="0" dirty="0" smtClean="0">
                <a:ln>
                  <a:noFill/>
                </a:ln>
                <a:solidFill>
                  <a:schemeClr val="accent3">
                    <a:lumMod val="50000"/>
                    <a:hueOff val="10800000"/>
                  </a:schemeClr>
                </a:solidFill>
                <a:effectLst/>
                <a:uLnTx/>
                <a:uFillTx/>
                <a:cs typeface="+mn-cs"/>
              </a:rPr>
              <a:t>先赋角色</a:t>
            </a:r>
            <a:r>
              <a:rPr kumimoji="0" lang="zh-CN" altLang="en-US" sz="2400" b="1" i="0" u="none" strike="noStrike" kern="1200" cap="none" spc="0" normalizeH="0" baseline="0" noProof="0" dirty="0" smtClean="0">
                <a:ln>
                  <a:noFill/>
                </a:ln>
                <a:solidFill>
                  <a:schemeClr val="tx1"/>
                </a:solidFill>
                <a:effectLst/>
                <a:uLnTx/>
                <a:uFillTx/>
                <a:cs typeface="+mn-cs"/>
              </a:rPr>
              <a:t>：归属角色，指建立在血缘、遗传等先天的或生理的因素基础上的社会角色。例如种族、性别、家庭出身等。</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400" b="1" i="0" u="none" strike="noStrike" kern="1200" cap="none" spc="0" normalizeH="0" baseline="0" noProof="0" dirty="0" smtClean="0">
                <a:ln>
                  <a:noFill/>
                </a:ln>
                <a:solidFill>
                  <a:schemeClr val="accent3">
                    <a:lumMod val="50000"/>
                    <a:hueOff val="10800000"/>
                  </a:schemeClr>
                </a:solidFill>
                <a:effectLst/>
                <a:uLnTx/>
                <a:uFillTx/>
                <a:cs typeface="+mn-cs"/>
              </a:rPr>
              <a:t>自致角色</a:t>
            </a:r>
            <a:r>
              <a:rPr kumimoji="0" lang="zh-CN" altLang="en-US" sz="2400" b="1" i="0" u="none" strike="noStrike" kern="1200" cap="none" spc="0" normalizeH="0" baseline="0" noProof="0" dirty="0" smtClean="0">
                <a:ln>
                  <a:noFill/>
                </a:ln>
                <a:solidFill>
                  <a:schemeClr val="tx1"/>
                </a:solidFill>
                <a:effectLst/>
                <a:uLnTx/>
                <a:uFillTx/>
                <a:cs typeface="+mn-cs"/>
              </a:rPr>
              <a:t>：自获角色或成就角色，指通过个人的活动与努力而获得的社会角色。自致角色的取得是个人活动的结果，也与人们的一些主、客观条件有关。例如教师、世界冠军、小偷等。</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en-US" altLang="zh-CN" sz="2400" b="1" i="0" u="none" strike="noStrike" kern="1200" cap="none" spc="0" normalizeH="0" baseline="0" noProof="0" dirty="0" smtClean="0">
              <a:ln>
                <a:noFill/>
              </a:ln>
              <a:solidFill>
                <a:schemeClr val="tx1"/>
              </a:solidFill>
              <a:effectLst/>
              <a:uLnTx/>
              <a:uFillTx/>
              <a:cs typeface="+mn-cs"/>
            </a:endParaRPr>
          </a:p>
        </p:txBody>
      </p:sp>
      <p:pic>
        <p:nvPicPr>
          <p:cNvPr id="16391" name="图片 2"/>
          <p:cNvPicPr>
            <a:picLocks noChangeAspect="1"/>
          </p:cNvPicPr>
          <p:nvPr>
            <p:custDataLst>
              <p:tags r:id="rId3"/>
            </p:custDataLst>
          </p:nvPr>
        </p:nvPicPr>
        <p:blipFill>
          <a:blip r:embed="rId4"/>
          <a:stretch>
            <a:fillRect/>
          </a:stretch>
        </p:blipFill>
        <p:spPr>
          <a:xfrm>
            <a:off x="7667625" y="5711825"/>
            <a:ext cx="1381125" cy="1146175"/>
          </a:xfrm>
          <a:prstGeom prst="rect">
            <a:avLst/>
          </a:prstGeom>
          <a:noFill/>
          <a:ln w="9525">
            <a:noFill/>
          </a:ln>
        </p:spPr>
      </p:pic>
      <p:sp>
        <p:nvSpPr>
          <p:cNvPr id="6" name="标题 5"/>
          <p:cNvSpPr>
            <a:spLocks noGrp="1"/>
          </p:cNvSpPr>
          <p:nvPr>
            <p:ph type="title"/>
            <p:custDataLst>
              <p:tags r:id="rId5"/>
            </p:custDataLst>
          </p:nvPr>
        </p:nvSpPr>
        <p:spPr>
          <a:xfrm>
            <a:off x="586740" y="980565"/>
            <a:ext cx="8100000" cy="540000"/>
          </a:xfrm>
        </p:spPr>
        <p:txBody>
          <a:bodyPr vert="horz" wrap="square" lIns="0" tIns="0" rIns="0" bIns="0" rtlCol="0" anchor="b" anchorCtr="0">
            <a:normAutofit/>
          </a:bodyPr>
          <a:lstStyle/>
          <a:p>
            <a:pPr lvl="0" algn="l">
              <a:buClrTx/>
              <a:buSzTx/>
              <a:buFontTx/>
            </a:pPr>
            <a:r>
              <a:rPr lang="zh-CN" altLang="en-US" dirty="0">
                <a:sym typeface="+mn-ea"/>
              </a:rPr>
              <a:t>1.</a:t>
            </a:r>
            <a:r>
              <a:rPr lang="zh-CN" altLang="en-US" dirty="0">
                <a:sym typeface="+mn-ea"/>
              </a:rPr>
              <a:t>先赋角色与自致角色</a:t>
            </a:r>
            <a:endParaRPr lang="zh-CN" altLang="en-US" dirty="0">
              <a:sym typeface="+mn-ea"/>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538917" y="1844799"/>
            <a:ext cx="7992888" cy="3888432"/>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5"/>
          <p:cNvSpPr>
            <a:spLocks noGrp="1"/>
          </p:cNvSpPr>
          <p:nvPr>
            <p:custDataLst>
              <p:tags r:id="rId2"/>
            </p:custDataLst>
          </p:nvPr>
        </p:nvSpPr>
        <p:spPr>
          <a:xfrm>
            <a:off x="611505" y="1844992"/>
            <a:ext cx="8100000" cy="3655219"/>
          </a:xfrm>
          <a:prstGeom prst="rect">
            <a:avLst/>
          </a:prstGeom>
          <a:noFill/>
          <a:ln w="9525">
            <a:noFill/>
          </a:ln>
        </p:spPr>
        <p:txBody>
          <a:bodyPr vert="horz" wrap="square" lIns="91440" tIns="45720" rIns="91440" bIns="45720" rtlCol="0"/>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ts val="3475"/>
              </a:lnSpc>
              <a:spcBef>
                <a:spcPct val="20000"/>
              </a:spcBef>
              <a:spcAft>
                <a:spcPts val="0"/>
              </a:spcAft>
              <a:buClr>
                <a:srgbClr val="FFFF00"/>
              </a:buClr>
              <a:buSzPct val="8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cs typeface="+mn-cs"/>
              </a:rPr>
              <a:t>根据人们承担角色时的心理状态不同</a:t>
            </a:r>
            <a:r>
              <a:rPr kumimoji="0" lang="en-US" altLang="zh-CN" sz="2000" b="1" i="0" u="none" strike="noStrike" kern="1200" cap="none" spc="0" normalizeH="0" baseline="0" noProof="0" dirty="0" smtClean="0">
                <a:ln>
                  <a:noFill/>
                </a:ln>
                <a:solidFill>
                  <a:schemeClr val="tx1"/>
                </a:solidFill>
                <a:effectLst/>
                <a:uLnTx/>
                <a:uFillTx/>
                <a:cs typeface="+mn-cs"/>
              </a:rPr>
              <a:t>:</a:t>
            </a:r>
            <a:endParaRPr kumimoji="0" lang="en-US" altLang="zh-CN" sz="20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rPr>
              <a:t>自觉角色：</a:t>
            </a:r>
            <a:r>
              <a:rPr kumimoji="0" lang="zh-CN" altLang="en-US" sz="2000" b="0" i="0" u="none" strike="noStrike" kern="1200" cap="none" spc="0" normalizeH="0" baseline="0" noProof="0" dirty="0" smtClean="0">
                <a:ln>
                  <a:noFill/>
                </a:ln>
                <a:solidFill>
                  <a:schemeClr val="tx1"/>
                </a:solidFill>
                <a:effectLst/>
                <a:uLnTx/>
                <a:uFillTx/>
                <a:cs typeface="+mn-cs"/>
              </a:rPr>
              <a:t>角色承担者明确意识到个人所作的角色表演，因而尽力用行动去感染周围的观众。</a:t>
            </a:r>
            <a:endParaRPr kumimoji="0" lang="en-US" altLang="zh-CN" sz="2000" b="0"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rPr>
              <a:t>不自觉角色：</a:t>
            </a:r>
            <a:r>
              <a:rPr kumimoji="0" lang="zh-CN" altLang="en-US" sz="2000" b="0" i="0" u="none" strike="noStrike" kern="1200" cap="none" spc="0" normalizeH="0" baseline="0" noProof="0" dirty="0" smtClean="0">
                <a:ln>
                  <a:noFill/>
                </a:ln>
                <a:solidFill>
                  <a:schemeClr val="tx1"/>
                </a:solidFill>
                <a:effectLst/>
                <a:uLnTx/>
                <a:uFillTx/>
                <a:cs typeface="+mn-cs"/>
              </a:rPr>
              <a:t>角色承担者并未意识到角色表演，而只是照习惯方式去做。</a:t>
            </a:r>
            <a:endParaRPr kumimoji="0" lang="en-US" altLang="zh-CN" sz="2000" b="0"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Tx/>
              <a:buNone/>
              <a:defRPr/>
            </a:pPr>
            <a:r>
              <a:rPr kumimoji="0" lang="en-US" altLang="zh-CN" sz="2000" b="0" i="0" u="none" strike="noStrike" kern="1200" cap="none" spc="0" normalizeH="0" baseline="0" noProof="0" dirty="0" smtClean="0">
                <a:ln>
                  <a:noFill/>
                </a:ln>
                <a:solidFill>
                  <a:schemeClr val="tx1"/>
                </a:solidFill>
                <a:effectLst/>
                <a:uLnTx/>
                <a:uFillTx/>
                <a:cs typeface="+mn-cs"/>
              </a:rPr>
              <a:t>      </a:t>
            </a:r>
            <a:r>
              <a:rPr kumimoji="0" lang="zh-CN" altLang="en-US" sz="2000" b="0" i="0" u="none" strike="noStrike" kern="1200" cap="none" spc="0" normalizeH="0" baseline="0" noProof="0" dirty="0" smtClean="0">
                <a:ln>
                  <a:noFill/>
                </a:ln>
                <a:solidFill>
                  <a:schemeClr val="tx1"/>
                </a:solidFill>
                <a:effectLst/>
                <a:uLnTx/>
                <a:uFillTx/>
                <a:cs typeface="+mn-cs"/>
              </a:rPr>
              <a:t>一个人长期充当某一角色或是在没有他人在场、没有特定环境与任务、没有经常自我提醒的情况下，容易仅仅按习惯行事从而形成不自觉的角色。</a:t>
            </a:r>
            <a:r>
              <a:rPr kumimoji="0" lang="zh-CN" altLang="en-US"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rPr>
              <a:t>“任期制”的作用</a:t>
            </a:r>
            <a:endParaRPr kumimoji="0" lang="en-US" altLang="zh-CN"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endParaRPr>
          </a:p>
        </p:txBody>
      </p:sp>
      <p:sp>
        <p:nvSpPr>
          <p:cNvPr id="7" name="标题 6"/>
          <p:cNvSpPr>
            <a:spLocks noGrp="1"/>
          </p:cNvSpPr>
          <p:nvPr>
            <p:ph type="title"/>
            <p:custDataLst>
              <p:tags r:id="rId3"/>
            </p:custDataLst>
          </p:nvPr>
        </p:nvSpPr>
        <p:spPr>
          <a:xfrm>
            <a:off x="521970" y="981200"/>
            <a:ext cx="8100000" cy="540000"/>
          </a:xfrm>
        </p:spPr>
        <p:txBody>
          <a:bodyPr vert="horz" wrap="square" lIns="0" tIns="0" rIns="0" bIns="0" rtlCol="0" anchor="b" anchorCtr="0">
            <a:normAutofit/>
          </a:bodyPr>
          <a:lstStyle/>
          <a:p>
            <a:pPr lvl="0" algn="l">
              <a:buClrTx/>
              <a:buSzTx/>
              <a:buFontTx/>
            </a:pPr>
            <a:r>
              <a:rPr lang="zh-CN" altLang="en-US" dirty="0">
                <a:sym typeface="+mn-ea"/>
              </a:rPr>
              <a:t>2.</a:t>
            </a:r>
            <a:r>
              <a:rPr lang="zh-CN" altLang="en-US" dirty="0">
                <a:sym typeface="+mn-ea"/>
              </a:rPr>
              <a:t>自觉角色与不自觉角色</a:t>
            </a:r>
            <a:endParaRPr lang="zh-CN" altLang="en-US" dirty="0">
              <a:sym typeface="+mn-ea"/>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395536" y="1701190"/>
            <a:ext cx="8352928" cy="4248472"/>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2"/>
          <p:cNvSpPr>
            <a:spLocks noGrp="1"/>
          </p:cNvSpPr>
          <p:nvPr>
            <p:custDataLst>
              <p:tags r:id="rId2"/>
            </p:custDataLst>
          </p:nvPr>
        </p:nvSpPr>
        <p:spPr>
          <a:xfrm>
            <a:off x="521970" y="1833562"/>
            <a:ext cx="8100000" cy="3655219"/>
          </a:xfrm>
          <a:prstGeom prst="rect">
            <a:avLst/>
          </a:prstGeom>
          <a:noFill/>
          <a:ln w="9525">
            <a:noFill/>
          </a:ln>
        </p:spPr>
        <p:txBody>
          <a:bodyPr vert="horz" wrap="square" lIns="91440" tIns="45720" rIns="91440" bIns="45720" rtlCol="0">
            <a:normAutofit lnSpcReduction="20000"/>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smtClean="0">
                <a:ln>
                  <a:noFill/>
                </a:ln>
                <a:solidFill>
                  <a:schemeClr val="tx1"/>
                </a:solidFill>
                <a:effectLst/>
                <a:uLnTx/>
                <a:uFillTx/>
                <a:cs typeface="+mn-cs"/>
              </a:rPr>
              <a:t> </a:t>
            </a:r>
            <a:r>
              <a:rPr kumimoji="0" lang="zh-CN" altLang="en-US" sz="2400" b="1" i="0" u="none" strike="noStrike" kern="1200" cap="none" spc="0" normalizeH="0" baseline="0" noProof="0" dirty="0" smtClean="0">
                <a:ln>
                  <a:noFill/>
                </a:ln>
                <a:solidFill>
                  <a:schemeClr val="tx1"/>
                </a:solidFill>
                <a:effectLst/>
                <a:uLnTx/>
                <a:uFillTx/>
                <a:cs typeface="+mn-cs"/>
              </a:rPr>
              <a:t>根据角色行为规范化程度不同</a:t>
            </a:r>
            <a:r>
              <a:rPr kumimoji="0" lang="en-US" altLang="zh-CN" sz="2400" b="1" i="0" u="none" strike="noStrike" kern="1200" cap="none" spc="0" normalizeH="0" baseline="0" noProof="0" dirty="0" smtClean="0">
                <a:ln>
                  <a:noFill/>
                </a:ln>
                <a:solidFill>
                  <a:schemeClr val="tx1"/>
                </a:solidFill>
                <a:effectLst/>
                <a:uLnTx/>
                <a:uFillTx/>
                <a:cs typeface="+mn-cs"/>
              </a:rPr>
              <a:t>:</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rPr>
              <a:t>规定</a:t>
            </a:r>
            <a:r>
              <a:rPr kumimoji="0" lang="zh-CN"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cs typeface="+mn-cs"/>
              </a:rPr>
              <a:t>型</a:t>
            </a: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rPr>
              <a:t>角色：</a:t>
            </a:r>
            <a:r>
              <a:rPr kumimoji="0" lang="zh-CN" altLang="en-US" sz="2400" b="0" i="0" u="none" strike="noStrike" kern="1200" cap="none" spc="0" normalizeH="0" baseline="0" noProof="0" dirty="0" smtClean="0">
                <a:ln>
                  <a:noFill/>
                </a:ln>
                <a:solidFill>
                  <a:schemeClr val="tx1"/>
                </a:solidFill>
                <a:effectLst/>
                <a:uLnTx/>
                <a:uFillTx/>
                <a:cs typeface="+mn-cs"/>
              </a:rPr>
              <a:t>对</a:t>
            </a:r>
            <a:r>
              <a:rPr kumimoji="0" lang="zh-CN" altLang="en-US" sz="2400" b="0" i="0" u="none" strike="noStrike" kern="1200" cap="none" spc="0" normalizeH="0" baseline="0" noProof="0" dirty="0">
                <a:ln>
                  <a:noFill/>
                </a:ln>
                <a:solidFill>
                  <a:schemeClr val="tx1"/>
                </a:solidFill>
                <a:effectLst/>
                <a:uLnTx/>
                <a:uFillTx/>
                <a:cs typeface="+mn-cs"/>
              </a:rPr>
              <a:t>权利、义务有较明确的规定，不得随心所欲地自由发挥</a:t>
            </a:r>
            <a:r>
              <a:rPr kumimoji="0" lang="en-US" altLang="zh-CN" sz="2400" b="0" i="0" u="none" strike="noStrike" kern="1200" cap="none" spc="0" normalizeH="0" baseline="0" noProof="0" dirty="0">
                <a:ln>
                  <a:noFill/>
                </a:ln>
                <a:solidFill>
                  <a:schemeClr val="tx1"/>
                </a:solidFill>
                <a:effectLst/>
                <a:uLnTx/>
                <a:uFillTx/>
                <a:cs typeface="+mn-cs"/>
              </a:rPr>
              <a:t>,</a:t>
            </a:r>
            <a:r>
              <a:rPr kumimoji="0" lang="zh-CN" altLang="en-US" sz="2400" b="0" i="0" u="none" strike="noStrike" kern="1200" cap="none" spc="0" normalizeH="0" baseline="0" noProof="0" dirty="0">
                <a:ln>
                  <a:noFill/>
                </a:ln>
                <a:solidFill>
                  <a:schemeClr val="tx1"/>
                </a:solidFill>
                <a:effectLst/>
                <a:uLnTx/>
                <a:uFillTx/>
                <a:cs typeface="+mn-cs"/>
              </a:rPr>
              <a:t>如军人、警察、法官、公务员等。</a:t>
            </a:r>
            <a:endParaRPr kumimoji="0" lang="en-US" altLang="zh-CN" sz="2400" b="0" i="0" u="none" strike="noStrike" kern="1200" cap="none" spc="0" normalizeH="0" baseline="0" noProof="0" dirty="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rPr>
              <a:t>开放型角色：</a:t>
            </a:r>
            <a:r>
              <a:rPr kumimoji="0" lang="zh-CN" altLang="en-US" sz="2400" b="0" i="0" u="none" strike="noStrike" kern="1200" cap="none" spc="0" normalizeH="0" baseline="0" noProof="0" dirty="0" smtClean="0">
                <a:ln>
                  <a:noFill/>
                </a:ln>
                <a:solidFill>
                  <a:schemeClr val="tx1"/>
                </a:solidFill>
                <a:effectLst/>
                <a:uLnTx/>
                <a:uFillTx/>
                <a:cs typeface="+mn-cs"/>
              </a:rPr>
              <a:t>对</a:t>
            </a:r>
            <a:r>
              <a:rPr kumimoji="0" lang="zh-CN" altLang="en-US" sz="2400" b="0" i="0" u="none" strike="noStrike" kern="1200" cap="none" spc="0" normalizeH="0" baseline="0" noProof="0" dirty="0">
                <a:ln>
                  <a:noFill/>
                </a:ln>
                <a:solidFill>
                  <a:schemeClr val="tx1"/>
                </a:solidFill>
                <a:effectLst/>
                <a:uLnTx/>
                <a:uFillTx/>
                <a:cs typeface="+mn-cs"/>
              </a:rPr>
              <a:t>权利、义务没有严格、明确规定</a:t>
            </a:r>
            <a:r>
              <a:rPr kumimoji="0" lang="en-US" altLang="zh-CN" sz="2400" b="0" i="0" u="none" strike="noStrike" kern="1200" cap="none" spc="0" normalizeH="0" baseline="0" noProof="0" dirty="0">
                <a:ln>
                  <a:noFill/>
                </a:ln>
                <a:solidFill>
                  <a:schemeClr val="tx1"/>
                </a:solidFill>
                <a:effectLst/>
                <a:uLnTx/>
                <a:uFillTx/>
                <a:cs typeface="+mn-cs"/>
              </a:rPr>
              <a:t>,</a:t>
            </a:r>
            <a:r>
              <a:rPr kumimoji="0" lang="zh-CN" altLang="en-US" sz="2400" b="0" i="0" u="none" strike="noStrike" kern="1200" cap="none" spc="0" normalizeH="0" baseline="0" noProof="0" dirty="0">
                <a:ln>
                  <a:noFill/>
                </a:ln>
                <a:solidFill>
                  <a:schemeClr val="tx1"/>
                </a:solidFill>
                <a:effectLst/>
                <a:uLnTx/>
                <a:uFillTx/>
                <a:cs typeface="+mn-cs"/>
              </a:rPr>
              <a:t>可以根据自己对角色的理解和社会对角色的期望而从事活动</a:t>
            </a:r>
            <a:r>
              <a:rPr kumimoji="0" lang="en-US" altLang="zh-CN" sz="2400" b="0" i="0" u="none" strike="noStrike" kern="1200" cap="none" spc="0" normalizeH="0" baseline="0" noProof="0" dirty="0">
                <a:ln>
                  <a:noFill/>
                </a:ln>
                <a:solidFill>
                  <a:schemeClr val="tx1"/>
                </a:solidFill>
                <a:effectLst/>
                <a:uLnTx/>
                <a:uFillTx/>
                <a:cs typeface="+mn-cs"/>
              </a:rPr>
              <a:t>,</a:t>
            </a:r>
            <a:r>
              <a:rPr kumimoji="0" lang="zh-CN" altLang="en-US" sz="2400" b="0" i="0" u="none" strike="noStrike" kern="1200" cap="none" spc="0" normalizeH="0" baseline="0" noProof="0" dirty="0">
                <a:ln>
                  <a:noFill/>
                </a:ln>
                <a:solidFill>
                  <a:schemeClr val="tx1"/>
                </a:solidFill>
                <a:effectLst/>
                <a:uLnTx/>
                <a:uFillTx/>
                <a:cs typeface="+mn-cs"/>
              </a:rPr>
              <a:t>如父母、夫妻等。</a:t>
            </a:r>
            <a:endParaRPr kumimoji="0" lang="en-US" altLang="zh-CN" sz="2400" b="0" i="0" u="none" strike="noStrike" kern="1200" cap="none" spc="0" normalizeH="0" baseline="0" noProof="0" dirty="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smtClean="0">
                <a:ln>
                  <a:noFill/>
                </a:ln>
                <a:solidFill>
                  <a:schemeClr val="tx1"/>
                </a:solidFill>
                <a:effectLst/>
                <a:uLnTx/>
                <a:uFillTx/>
                <a:cs typeface="+mn-cs"/>
              </a:rPr>
              <a:t> </a:t>
            </a:r>
            <a:r>
              <a:rPr kumimoji="0" lang="zh-CN" altLang="en-US" sz="2400" b="1" i="0" u="none" strike="noStrike" kern="1200" cap="none" spc="0" normalizeH="0" baseline="0" noProof="0" dirty="0" smtClean="0">
                <a:ln>
                  <a:noFill/>
                </a:ln>
                <a:solidFill>
                  <a:schemeClr val="tx1"/>
                </a:solidFill>
                <a:effectLst/>
                <a:uLnTx/>
                <a:uFillTx/>
                <a:cs typeface="+mn-cs"/>
              </a:rPr>
              <a:t>不同的人实施规定性角色的实际过程是不一样的。</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en-US" altLang="zh-CN" sz="2400" b="1" i="0" u="none" strike="noStrike" kern="1200" cap="none" spc="0" normalizeH="0" baseline="0" noProof="0" dirty="0" smtClean="0">
              <a:ln>
                <a:noFill/>
              </a:ln>
              <a:solidFill>
                <a:schemeClr val="tx1"/>
              </a:solidFill>
              <a:effectLst/>
              <a:uLnTx/>
              <a:uFillTx/>
              <a:cs typeface="+mn-cs"/>
            </a:endParaRPr>
          </a:p>
        </p:txBody>
      </p:sp>
      <p:sp>
        <p:nvSpPr>
          <p:cNvPr id="6" name="标题 5"/>
          <p:cNvSpPr>
            <a:spLocks noGrp="1"/>
          </p:cNvSpPr>
          <p:nvPr>
            <p:ph type="title"/>
            <p:custDataLst>
              <p:tags r:id="rId3"/>
            </p:custDataLst>
          </p:nvPr>
        </p:nvSpPr>
        <p:spPr>
          <a:xfrm>
            <a:off x="539115" y="908810"/>
            <a:ext cx="8100000" cy="540000"/>
          </a:xfrm>
        </p:spPr>
        <p:txBody>
          <a:bodyPr vert="horz" wrap="square" lIns="0" tIns="0" rIns="0" bIns="0" rtlCol="0" anchor="b" anchorCtr="0">
            <a:normAutofit/>
          </a:bodyPr>
          <a:lstStyle/>
          <a:p>
            <a:pPr lvl="0" algn="l">
              <a:buClrTx/>
              <a:buSzTx/>
              <a:buFontTx/>
            </a:pPr>
            <a:r>
              <a:rPr lang="zh-CN" altLang="en-US" dirty="0">
                <a:sym typeface="+mn-ea"/>
              </a:rPr>
              <a:t>3.</a:t>
            </a:r>
            <a:r>
              <a:rPr lang="zh-CN" altLang="en-US" dirty="0">
                <a:sym typeface="+mn-ea"/>
              </a:rPr>
              <a:t>规定型角色与开放型角色</a:t>
            </a:r>
            <a:endParaRPr lang="zh-CN" altLang="en-US" dirty="0">
              <a:sym typeface="+mn-ea"/>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a:graphicFrameLocks noGrp="1"/>
          </p:cNvGraphicFramePr>
          <p:nvPr>
            <p:custDataLst>
              <p:tags r:id="rId1"/>
            </p:custDataLst>
          </p:nvPr>
        </p:nvGraphicFramePr>
        <p:xfrm>
          <a:off x="539750" y="2420888"/>
          <a:ext cx="8064500" cy="3157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矩形 3"/>
          <p:cNvSpPr/>
          <p:nvPr>
            <p:custDataLst>
              <p:tags r:id="rId7"/>
            </p:custDataLst>
          </p:nvPr>
        </p:nvSpPr>
        <p:spPr>
          <a:xfrm>
            <a:off x="521970" y="1833562"/>
            <a:ext cx="8100000" cy="3655219"/>
          </a:xfrm>
          <a:prstGeom prst="rect">
            <a:avLst/>
          </a:prstGeom>
          <a:noFill/>
          <a:ln w="9525">
            <a:noFill/>
          </a:ln>
        </p:spPr>
        <p:txBody>
          <a:bodyPr wrap="square">
            <a:normAutofit/>
          </a:bodyPr>
          <a:p>
            <a:pPr>
              <a:buNone/>
            </a:pPr>
            <a:r>
              <a:rPr lang="zh-CN" altLang="zh-CN" sz="2800" b="1" dirty="0">
                <a:solidFill>
                  <a:schemeClr val="tx1"/>
                </a:solidFill>
                <a:latin typeface="+mn-lt"/>
                <a:ea typeface="+mn-ea"/>
              </a:rPr>
              <a:t>根据角色追求的价值目标不同：</a:t>
            </a:r>
            <a:endParaRPr lang="zh-CN" altLang="zh-CN" sz="2800" b="1" dirty="0">
              <a:solidFill>
                <a:schemeClr val="tx1"/>
              </a:solidFill>
              <a:latin typeface="+mn-lt"/>
              <a:ea typeface="+mn-ea"/>
            </a:endParaRPr>
          </a:p>
        </p:txBody>
      </p:sp>
      <p:sp>
        <p:nvSpPr>
          <p:cNvPr id="6" name="标题 5"/>
          <p:cNvSpPr>
            <a:spLocks noGrp="1"/>
          </p:cNvSpPr>
          <p:nvPr>
            <p:ph type="title"/>
            <p:custDataLst>
              <p:tags r:id="rId8"/>
            </p:custDataLst>
          </p:nvPr>
        </p:nvSpPr>
        <p:spPr>
          <a:xfrm>
            <a:off x="521970" y="981200"/>
            <a:ext cx="8100000" cy="540000"/>
          </a:xfrm>
        </p:spPr>
        <p:txBody>
          <a:bodyPr vert="horz" wrap="square" lIns="0" tIns="0" rIns="0" bIns="0" rtlCol="0" anchor="b" anchorCtr="0">
            <a:normAutofit/>
          </a:bodyPr>
          <a:lstStyle/>
          <a:p>
            <a:pPr lvl="0" algn="l">
              <a:buClrTx/>
              <a:buSzTx/>
              <a:buFontTx/>
            </a:pPr>
            <a:r>
              <a:rPr lang="zh-CN" altLang="en-US" dirty="0">
                <a:sym typeface="+mn-ea"/>
              </a:rPr>
              <a:t>4.</a:t>
            </a:r>
            <a:r>
              <a:rPr lang="zh-CN" altLang="en-US" dirty="0">
                <a:sym typeface="+mn-ea"/>
              </a:rPr>
              <a:t>功利型角色与表现型角色</a:t>
            </a:r>
            <a:endParaRPr lang="zh-CN" altLang="en-US" dirty="0">
              <a:sym typeface="+mn-ea"/>
            </a:endParaRPr>
          </a:p>
        </p:txBody>
      </p:sp>
    </p:spTree>
    <p:custDataLst>
      <p:tags r:id="rId9"/>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a:graphicFrameLocks noGrp="1"/>
          </p:cNvGraphicFramePr>
          <p:nvPr>
            <p:custDataLst>
              <p:tags r:id="rId1"/>
            </p:custDataLst>
          </p:nvPr>
        </p:nvGraphicFramePr>
        <p:xfrm>
          <a:off x="575556" y="1772815"/>
          <a:ext cx="8352928"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custDataLst>
              <p:tags r:id="rId7"/>
            </p:custDataLst>
          </p:nvPr>
        </p:nvGraphicFramePr>
        <p:xfrm>
          <a:off x="539552" y="4509120"/>
          <a:ext cx="8352928" cy="1754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485" name="矩形 3"/>
          <p:cNvSpPr/>
          <p:nvPr>
            <p:custDataLst>
              <p:tags r:id="rId13"/>
            </p:custDataLst>
          </p:nvPr>
        </p:nvSpPr>
        <p:spPr>
          <a:xfrm>
            <a:off x="323215" y="1196975"/>
            <a:ext cx="8210550" cy="645160"/>
          </a:xfrm>
          <a:prstGeom prst="rect">
            <a:avLst/>
          </a:prstGeom>
          <a:noFill/>
          <a:ln w="9525">
            <a:noFill/>
          </a:ln>
        </p:spPr>
        <p:txBody>
          <a:bodyPr wrap="square">
            <a:normAutofit/>
          </a:bodyPr>
          <a:p>
            <a:pPr>
              <a:lnSpc>
                <a:spcPct val="150000"/>
              </a:lnSpc>
              <a:buNone/>
            </a:pPr>
            <a:r>
              <a:rPr lang="zh-CN" altLang="en-US" sz="2400" b="1" dirty="0">
                <a:solidFill>
                  <a:schemeClr val="tx1"/>
                </a:solidFill>
                <a:latin typeface="+mn-lt"/>
                <a:ea typeface="+mn-ea"/>
              </a:rPr>
              <a:t>根据角色和角色之间的权力和地位关系： </a:t>
            </a:r>
            <a:endParaRPr lang="zh-CN" altLang="en-US" sz="2400" b="1" dirty="0">
              <a:solidFill>
                <a:schemeClr val="tx1"/>
              </a:solidFill>
              <a:latin typeface="+mn-lt"/>
              <a:ea typeface="+mn-ea"/>
            </a:endParaRPr>
          </a:p>
        </p:txBody>
      </p:sp>
      <p:sp>
        <p:nvSpPr>
          <p:cNvPr id="7" name="标题 6"/>
          <p:cNvSpPr>
            <a:spLocks noGrp="1"/>
          </p:cNvSpPr>
          <p:nvPr>
            <p:ph type="title"/>
            <p:custDataLst>
              <p:tags r:id="rId14"/>
            </p:custDataLst>
          </p:nvPr>
        </p:nvSpPr>
        <p:spPr>
          <a:xfrm>
            <a:off x="323215" y="764665"/>
            <a:ext cx="8100000" cy="540000"/>
          </a:xfrm>
        </p:spPr>
        <p:txBody>
          <a:bodyPr vert="horz" wrap="square" lIns="0" tIns="0" rIns="0" bIns="0" rtlCol="0" anchor="b" anchorCtr="0">
            <a:normAutofit fontScale="90000"/>
          </a:bodyPr>
          <a:lstStyle/>
          <a:p>
            <a:pPr lvl="0" algn="l">
              <a:buClrTx/>
              <a:buSzTx/>
              <a:buFontTx/>
            </a:pPr>
            <a:r>
              <a:rPr lang="zh-CN" altLang="en-US" dirty="0">
                <a:sym typeface="+mn-ea"/>
              </a:rPr>
              <a:t>
5.</a:t>
            </a:r>
            <a:r>
              <a:rPr lang="zh-CN" altLang="en-US" dirty="0">
                <a:sym typeface="+mn-ea"/>
              </a:rPr>
              <a:t>支配角色与受支配角色</a:t>
            </a:r>
            <a:endParaRPr lang="zh-CN" altLang="en-US" dirty="0">
              <a:sym typeface="+mn-ea"/>
            </a:endParaRPr>
          </a:p>
        </p:txBody>
      </p:sp>
    </p:spTree>
    <p:custDataLst>
      <p:tags r:id="rId1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Content Placeholder 3"/>
          <p:cNvGraphicFramePr>
            <a:graphicFrameLocks noGrp="1"/>
          </p:cNvGraphicFramePr>
          <p:nvPr>
            <p:custDataLst>
              <p:tags r:id="rId1"/>
            </p:custDataLst>
          </p:nvPr>
        </p:nvGraphicFramePr>
        <p:xfrm>
          <a:off x="2051720" y="1628800"/>
          <a:ext cx="6408712" cy="44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8" name="图片 1"/>
          <p:cNvPicPr>
            <a:picLocks noChangeAspect="1"/>
          </p:cNvPicPr>
          <p:nvPr>
            <p:custDataLst>
              <p:tags r:id="rId7"/>
            </p:custDataLst>
          </p:nvPr>
        </p:nvPicPr>
        <p:blipFill>
          <a:blip r:embed="rId8"/>
          <a:stretch>
            <a:fillRect/>
          </a:stretch>
        </p:blipFill>
        <p:spPr>
          <a:xfrm>
            <a:off x="219075" y="2060575"/>
            <a:ext cx="1905000" cy="3600450"/>
          </a:xfrm>
          <a:prstGeom prst="rect">
            <a:avLst/>
          </a:prstGeom>
          <a:noFill/>
          <a:ln w="9525">
            <a:noFill/>
          </a:ln>
        </p:spPr>
      </p:pic>
      <p:sp>
        <p:nvSpPr>
          <p:cNvPr id="5" name="标题 4"/>
          <p:cNvSpPr>
            <a:spLocks noGrp="1"/>
          </p:cNvSpPr>
          <p:nvPr>
            <p:ph type="title"/>
            <p:custDataLst>
              <p:tags r:id="rId9"/>
            </p:custDataLst>
          </p:nvPr>
        </p:nvSpPr>
        <p:spPr>
          <a:xfrm>
            <a:off x="521970" y="981200"/>
            <a:ext cx="8100000" cy="540000"/>
          </a:xfrm>
        </p:spPr>
        <p:txBody>
          <a:bodyPr vert="horz" wrap="square" lIns="0" tIns="0" rIns="0" bIns="0" rtlCol="0" anchor="b" anchorCtr="0">
            <a:normAutofit/>
          </a:bodyPr>
          <a:lstStyle/>
          <a:p>
            <a:pPr lvl="0" algn="l">
              <a:buClrTx/>
              <a:buSzTx/>
              <a:buFontTx/>
            </a:pPr>
            <a:r>
              <a:rPr lang="zh-CN" altLang="en-US" dirty="0">
                <a:sym typeface="+mn-ea"/>
              </a:rPr>
              <a:t>五、社会角色的有关理论</a:t>
            </a:r>
            <a:endParaRPr lang="zh-CN" altLang="en-US" dirty="0">
              <a:sym typeface="+mn-ea"/>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251460" y="1844675"/>
            <a:ext cx="8642350" cy="4150995"/>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2" name="Content Placeholder 2"/>
          <p:cNvSpPr>
            <a:spLocks noGrp="1"/>
          </p:cNvSpPr>
          <p:nvPr>
            <p:custDataLst>
              <p:tags r:id="rId2"/>
            </p:custDataLst>
          </p:nvPr>
        </p:nvSpPr>
        <p:spPr>
          <a:xfrm>
            <a:off x="395288" y="2349500"/>
            <a:ext cx="7931150" cy="2763838"/>
          </a:xfrm>
          <a:prstGeom prst="rect">
            <a:avLst/>
          </a:prstGeom>
          <a:noFill/>
          <a:ln w="9525">
            <a:no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50000"/>
              </a:lnSpc>
              <a:spcBef>
                <a:spcPct val="20000"/>
              </a:spcBef>
              <a:spcAft>
                <a:spcPts val="0"/>
              </a:spcAft>
              <a:buClr>
                <a:srgbClr val="FFFF00"/>
              </a:buClr>
              <a:buSzPct val="110000"/>
              <a:buFont typeface="Wingdings" panose="05000000000000000000" pitchFamily="2" charset="2"/>
              <a:buNone/>
              <a:defRPr/>
            </a:pPr>
            <a:r>
              <a:rPr kumimoji="0" lang="en-US" altLang="zh-CN" sz="2400" b="1" i="0" u="none" strike="noStrike" kern="1200" cap="none" spc="0" normalizeH="0" baseline="0" noProof="0" dirty="0" smtClean="0">
                <a:ln>
                  <a:noFill/>
                </a:ln>
                <a:solidFill>
                  <a:schemeClr val="tx1"/>
                </a:solidFill>
                <a:effectLst/>
                <a:uLnTx/>
                <a:uFillTx/>
                <a:cs typeface="+mn-cs"/>
              </a:rPr>
              <a:t>      </a:t>
            </a:r>
            <a:r>
              <a:rPr kumimoji="0" lang="zh-CN" altLang="en-US" sz="2400" b="1" i="0" u="none" strike="noStrike" kern="1200" cap="none" spc="0" normalizeH="0" baseline="0" noProof="0" dirty="0" smtClean="0">
                <a:ln>
                  <a:noFill/>
                </a:ln>
                <a:solidFill>
                  <a:schemeClr val="tx1"/>
                </a:solidFill>
                <a:effectLst/>
                <a:uLnTx/>
                <a:uFillTx/>
                <a:cs typeface="+mn-cs"/>
              </a:rPr>
              <a:t>美国芝加哥学派最早系统地运用“社会角色”这一概念</a:t>
            </a:r>
            <a:r>
              <a:rPr kumimoji="0" lang="en-US" altLang="zh-CN" sz="2400" b="1" i="0" u="none" strike="noStrike" kern="1200" cap="none" spc="0" normalizeH="0" baseline="0" noProof="0" dirty="0" smtClean="0">
                <a:ln>
                  <a:noFill/>
                </a:ln>
                <a:solidFill>
                  <a:schemeClr val="tx1"/>
                </a:solidFill>
                <a:effectLst/>
                <a:uLnTx/>
                <a:uFillTx/>
                <a:cs typeface="+mn-cs"/>
              </a:rPr>
              <a:t>,</a:t>
            </a:r>
            <a:r>
              <a:rPr kumimoji="0" lang="zh-CN" altLang="en-US" sz="2400" b="1" i="0" u="none" strike="noStrike" kern="1200" cap="none" spc="0" normalizeH="0" baseline="0" noProof="0" dirty="0" smtClean="0">
                <a:ln>
                  <a:noFill/>
                </a:ln>
                <a:solidFill>
                  <a:schemeClr val="tx1"/>
                </a:solidFill>
                <a:effectLst/>
                <a:uLnTx/>
                <a:uFillTx/>
                <a:cs typeface="+mn-cs"/>
              </a:rPr>
              <a:t>其中以米德的研究最为突出。 </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110000"/>
              <a:buFont typeface="Wingdings" panose="05000000000000000000" pitchFamily="2" charset="2"/>
              <a:buNone/>
              <a:defRPr/>
            </a:pPr>
            <a:r>
              <a:rPr kumimoji="0" lang="en-US" altLang="zh-CN" sz="2400" b="1" i="0" u="none" strike="noStrike" kern="1200" cap="none" spc="0" normalizeH="0" baseline="0" noProof="0" dirty="0" smtClean="0">
                <a:ln>
                  <a:noFill/>
                </a:ln>
                <a:solidFill>
                  <a:schemeClr val="tx1"/>
                </a:solidFill>
                <a:effectLst/>
                <a:uLnTx/>
                <a:uFillTx/>
                <a:cs typeface="+mn-cs"/>
              </a:rPr>
              <a:t>      </a:t>
            </a:r>
            <a:r>
              <a:rPr kumimoji="0" lang="zh-CN" altLang="en-US" sz="2400" b="1" i="0" u="none" strike="noStrike" kern="1200" cap="none" spc="0" normalizeH="0" baseline="0" noProof="0" dirty="0" smtClean="0">
                <a:ln>
                  <a:noFill/>
                </a:ln>
                <a:solidFill>
                  <a:schemeClr val="tx1"/>
                </a:solidFill>
                <a:effectLst/>
                <a:uLnTx/>
                <a:uFillTx/>
                <a:cs typeface="+mn-cs"/>
              </a:rPr>
              <a:t>米德认为在人们的交往中存在可以预见的互动行为模式</a:t>
            </a:r>
            <a:r>
              <a:rPr kumimoji="0" lang="en-US" altLang="zh-CN" sz="2400" b="1" i="0" u="none" strike="noStrike" kern="1200" cap="none" spc="0" normalizeH="0" baseline="0" noProof="0" dirty="0" smtClean="0">
                <a:ln>
                  <a:noFill/>
                </a:ln>
                <a:solidFill>
                  <a:schemeClr val="tx1"/>
                </a:solidFill>
                <a:effectLst/>
                <a:uLnTx/>
                <a:uFillTx/>
                <a:cs typeface="+mn-cs"/>
              </a:rPr>
              <a:t>,</a:t>
            </a:r>
            <a:r>
              <a:rPr kumimoji="0" lang="zh-CN" altLang="en-US" sz="2400" b="1" i="0" u="none" strike="noStrike" kern="1200" cap="none" spc="0" normalizeH="0" baseline="0" noProof="0" dirty="0" smtClean="0">
                <a:ln>
                  <a:noFill/>
                </a:ln>
                <a:solidFill>
                  <a:schemeClr val="tx1"/>
                </a:solidFill>
                <a:effectLst/>
                <a:uLnTx/>
                <a:uFillTx/>
                <a:cs typeface="+mn-cs"/>
              </a:rPr>
              <a:t>角色是在互动过程中形成的。</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None/>
              <a:defRPr/>
            </a:pPr>
            <a:endParaRPr kumimoji="0" lang="en-US" altLang="zh-CN" sz="2400" b="1" i="0" u="none" strike="noStrike" kern="1200" cap="none" spc="0" normalizeH="0" baseline="0" noProof="0" dirty="0" smtClean="0">
              <a:ln>
                <a:noFill/>
              </a:ln>
              <a:solidFill>
                <a:schemeClr val="tx1"/>
              </a:solidFill>
              <a:effectLst/>
              <a:uLnTx/>
              <a:uFillTx/>
              <a:cs typeface="+mn-cs"/>
            </a:endParaRPr>
          </a:p>
        </p:txBody>
      </p:sp>
      <p:sp>
        <p:nvSpPr>
          <p:cNvPr id="7" name="标题 6"/>
          <p:cNvSpPr>
            <a:spLocks noGrp="1"/>
          </p:cNvSpPr>
          <p:nvPr>
            <p:ph type="title"/>
            <p:custDataLst>
              <p:tags r:id="rId3"/>
            </p:custDataLst>
          </p:nvPr>
        </p:nvSpPr>
        <p:spPr>
          <a:xfrm>
            <a:off x="539750" y="1052955"/>
            <a:ext cx="8100000" cy="540000"/>
          </a:xfrm>
        </p:spPr>
        <p:txBody>
          <a:bodyPr vert="horz" wrap="square" lIns="0" tIns="0" rIns="0" bIns="0" rtlCol="0" anchor="b" anchorCtr="0">
            <a:normAutofit/>
          </a:bodyPr>
          <a:lstStyle/>
          <a:p>
            <a:pPr lvl="0" algn="l">
              <a:buClrTx/>
              <a:buSzTx/>
              <a:buFontTx/>
            </a:pPr>
            <a:r>
              <a:rPr lang="zh-CN" altLang="en-US" dirty="0">
                <a:sym typeface="+mn-ea"/>
              </a:rPr>
              <a:t>1.</a:t>
            </a:r>
            <a:r>
              <a:rPr lang="zh-CN" altLang="en-US" dirty="0">
                <a:sym typeface="+mn-ea"/>
              </a:rPr>
              <a:t>米德的“社会角色”理论</a:t>
            </a:r>
            <a:endParaRPr lang="zh-CN" altLang="en-US" dirty="0">
              <a:sym typeface="+mn-ea"/>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445135" y="1701165"/>
            <a:ext cx="8176895" cy="432054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2"/>
          <p:cNvSpPr>
            <a:spLocks noGrp="1"/>
          </p:cNvSpPr>
          <p:nvPr>
            <p:custDataLst>
              <p:tags r:id="rId2"/>
            </p:custDataLst>
          </p:nvPr>
        </p:nvSpPr>
        <p:spPr>
          <a:xfrm>
            <a:off x="521970" y="1833562"/>
            <a:ext cx="8100000" cy="3655219"/>
          </a:xfrm>
          <a:prstGeom prst="rect">
            <a:avLst/>
          </a:prstGeom>
          <a:noFill/>
          <a:ln w="9525">
            <a:noFill/>
          </a:ln>
        </p:spPr>
        <p:txBody>
          <a:bodyPr vert="horz" wrap="square" lIns="91440" tIns="45720" rIns="91440" bIns="45720" anchor="t" anchorCtr="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50000"/>
              </a:lnSpc>
              <a:buClr>
                <a:srgbClr val="FFFF00"/>
              </a:buClr>
              <a:buSzPct val="110000"/>
              <a:buFont typeface="Wingdings" panose="05000000000000000000" pitchFamily="2" charset="2"/>
              <a:buNone/>
            </a:pPr>
            <a:r>
              <a:rPr lang="en-US" altLang="zh-CN" b="1" dirty="0">
                <a:solidFill>
                  <a:schemeClr val="tx1"/>
                </a:solidFill>
              </a:rPr>
              <a:t>      </a:t>
            </a:r>
            <a:r>
              <a:rPr lang="zh-CN" altLang="en-US" b="1" dirty="0">
                <a:solidFill>
                  <a:schemeClr val="tx1"/>
                </a:solidFill>
              </a:rPr>
              <a:t>林顿是结构角色论的代表人物</a:t>
            </a:r>
            <a:r>
              <a:rPr lang="en-US" altLang="zh-CN" b="1" dirty="0">
                <a:solidFill>
                  <a:schemeClr val="tx1"/>
                </a:solidFill>
              </a:rPr>
              <a:t>,</a:t>
            </a:r>
            <a:r>
              <a:rPr lang="zh-CN" altLang="en-US" b="1" dirty="0">
                <a:solidFill>
                  <a:schemeClr val="tx1"/>
                </a:solidFill>
              </a:rPr>
              <a:t>他将角色定义为</a:t>
            </a:r>
            <a:r>
              <a:rPr lang="en-US" altLang="zh-CN" b="1" dirty="0">
                <a:solidFill>
                  <a:schemeClr val="tx1"/>
                </a:solidFill>
              </a:rPr>
              <a:t>:</a:t>
            </a:r>
            <a:r>
              <a:rPr lang="zh-CN" altLang="en-US" b="1" dirty="0">
                <a:solidFill>
                  <a:schemeClr val="tx1"/>
                </a:solidFill>
              </a:rPr>
              <a:t>在任何特定场合作为文化构成部分提供给行为者的一组规范。</a:t>
            </a:r>
            <a:endParaRPr lang="en-US" altLang="zh-CN" b="1" dirty="0">
              <a:solidFill>
                <a:schemeClr val="tx1"/>
              </a:solidFill>
            </a:endParaRPr>
          </a:p>
          <a:p>
            <a:pPr>
              <a:lnSpc>
                <a:spcPct val="150000"/>
              </a:lnSpc>
              <a:buClr>
                <a:srgbClr val="FFFF00"/>
              </a:buClr>
              <a:buSzPct val="110000"/>
              <a:buFontTx/>
              <a:buNone/>
            </a:pPr>
            <a:r>
              <a:rPr lang="en-US" altLang="zh-CN" b="1" dirty="0">
                <a:solidFill>
                  <a:schemeClr val="tx1"/>
                </a:solidFill>
              </a:rPr>
              <a:t>      </a:t>
            </a:r>
            <a:r>
              <a:rPr lang="zh-CN" altLang="en-US" b="1" dirty="0">
                <a:solidFill>
                  <a:schemeClr val="tx1"/>
                </a:solidFill>
              </a:rPr>
              <a:t>简言之，地位和相应的一系列期望组成了潜在的社会结构，这些期望又通过角色承担者个体自我的角色理解能力和角色扮演能力来传递，最后又通过个体的具体角色行为来实现。</a:t>
            </a:r>
            <a:endParaRPr lang="en-US" altLang="zh-CN" b="1" dirty="0">
              <a:solidFill>
                <a:schemeClr val="tx1"/>
              </a:solidFill>
            </a:endParaRPr>
          </a:p>
          <a:p>
            <a:pPr>
              <a:buFont typeface="Arial" panose="020B0604020202020204" pitchFamily="34" charset="0"/>
              <a:buChar char="•"/>
            </a:pPr>
            <a:endParaRPr lang="en-US" altLang="zh-CN" b="1" dirty="0">
              <a:solidFill>
                <a:schemeClr val="tx1"/>
              </a:solidFill>
            </a:endParaRPr>
          </a:p>
        </p:txBody>
      </p:sp>
      <p:sp>
        <p:nvSpPr>
          <p:cNvPr id="6" name="标题 5"/>
          <p:cNvSpPr>
            <a:spLocks noGrp="1"/>
          </p:cNvSpPr>
          <p:nvPr>
            <p:ph type="title"/>
            <p:custDataLst>
              <p:tags r:id="rId3"/>
            </p:custDataLst>
          </p:nvPr>
        </p:nvSpPr>
        <p:spPr>
          <a:xfrm>
            <a:off x="467360" y="908810"/>
            <a:ext cx="8100000" cy="540000"/>
          </a:xfrm>
        </p:spPr>
        <p:txBody>
          <a:bodyPr vert="horz" wrap="square" lIns="0" tIns="0" rIns="0" bIns="0" rtlCol="0" anchor="b" anchorCtr="0">
            <a:normAutofit/>
          </a:bodyPr>
          <a:lstStyle/>
          <a:p>
            <a:pPr lvl="0" algn="l">
              <a:buClrTx/>
              <a:buSzTx/>
              <a:buFontTx/>
            </a:pPr>
            <a:r>
              <a:rPr lang="zh-CN" altLang="en-US" dirty="0">
                <a:sym typeface="+mn-ea"/>
              </a:rPr>
              <a:t>2. </a:t>
            </a:r>
            <a:r>
              <a:rPr lang="zh-CN" altLang="en-US" dirty="0">
                <a:sym typeface="+mn-ea"/>
              </a:rPr>
              <a:t>林顿的角色理论</a:t>
            </a:r>
            <a:endParaRPr lang="zh-CN" altLang="en-US" dirty="0">
              <a:sym typeface="+mn-ea"/>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467544" y="1701190"/>
            <a:ext cx="8280920" cy="396044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2"/>
          <p:cNvSpPr>
            <a:spLocks noGrp="1"/>
          </p:cNvSpPr>
          <p:nvPr>
            <p:custDataLst>
              <p:tags r:id="rId2"/>
            </p:custDataLst>
          </p:nvPr>
        </p:nvSpPr>
        <p:spPr>
          <a:xfrm>
            <a:off x="521970" y="1833562"/>
            <a:ext cx="8100000" cy="3655219"/>
          </a:xfrm>
          <a:prstGeom prst="rect">
            <a:avLst/>
          </a:prstGeom>
          <a:noFill/>
          <a:ln w="9525">
            <a:noFill/>
          </a:ln>
        </p:spPr>
        <p:txBody>
          <a:bodyPr vert="horz" wrap="square" lIns="91440" tIns="45720" rIns="91440" bIns="45720" anchor="t" anchorCtr="0">
            <a:normAutofit lnSpcReduction="20000"/>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lnSpc>
                <a:spcPct val="150000"/>
              </a:lnSpc>
              <a:buClr>
                <a:srgbClr val="FFFF00"/>
              </a:buClr>
              <a:buSzPct val="110000"/>
              <a:buFontTx/>
              <a:buNone/>
            </a:pPr>
            <a:r>
              <a:rPr lang="en-US" altLang="zh-CN" b="1" dirty="0">
                <a:solidFill>
                  <a:schemeClr val="tx1"/>
                </a:solidFill>
              </a:rPr>
              <a:t>    </a:t>
            </a:r>
            <a:r>
              <a:rPr lang="zh-CN" altLang="en-US" b="1" dirty="0">
                <a:solidFill>
                  <a:schemeClr val="tx1"/>
                </a:solidFill>
              </a:rPr>
              <a:t>以特纳为代表的过程角色论者则以社会互动作为基本出发点，围绕互动中的角色扮演过程展开对角色扮演、角色期望、角色冲突与角色紧张等问题的研究。</a:t>
            </a:r>
            <a:r>
              <a:rPr lang="zh-CN" altLang="ja-JP" b="1" dirty="0">
                <a:solidFill>
                  <a:schemeClr val="tx1"/>
                </a:solidFill>
              </a:rPr>
              <a:t> </a:t>
            </a:r>
            <a:endParaRPr lang="en-US" altLang="zh-CN" b="1" dirty="0">
              <a:solidFill>
                <a:schemeClr val="tx1"/>
              </a:solidFill>
            </a:endParaRPr>
          </a:p>
          <a:p>
            <a:pPr marL="0" indent="0">
              <a:lnSpc>
                <a:spcPct val="150000"/>
              </a:lnSpc>
              <a:buFontTx/>
              <a:buNone/>
            </a:pPr>
            <a:r>
              <a:rPr lang="en-US" altLang="zh-CN" b="1" dirty="0">
                <a:solidFill>
                  <a:schemeClr val="tx1"/>
                </a:solidFill>
              </a:rPr>
              <a:t>    </a:t>
            </a:r>
            <a:r>
              <a:rPr lang="zh-CN" altLang="en-US" b="1" dirty="0">
                <a:solidFill>
                  <a:schemeClr val="tx1"/>
                </a:solidFill>
              </a:rPr>
              <a:t>许多学者都力图融合结构角色论和过程角色论二者，以期建立一个统一的角色理论。他们努力把互动过程看成是在结构框架之下具有角色规定方向性的，而角色扮演者同时又发挥着创造性作用的能动辩证过程。</a:t>
            </a:r>
            <a:endParaRPr lang="zh-CN" altLang="en-US" b="1" dirty="0">
              <a:solidFill>
                <a:schemeClr val="tx1"/>
              </a:solidFill>
            </a:endParaRPr>
          </a:p>
          <a:p>
            <a:pPr marL="0" indent="0">
              <a:buFont typeface="Arial" panose="020B0604020202020204" pitchFamily="34" charset="0"/>
              <a:buChar char="•"/>
            </a:pPr>
            <a:endParaRPr lang="zh-CN" altLang="en-US" b="1" dirty="0">
              <a:solidFill>
                <a:schemeClr val="tx1"/>
              </a:solidFill>
            </a:endParaRPr>
          </a:p>
        </p:txBody>
      </p:sp>
      <p:sp>
        <p:nvSpPr>
          <p:cNvPr id="6" name="标题 5"/>
          <p:cNvSpPr>
            <a:spLocks noGrp="1"/>
          </p:cNvSpPr>
          <p:nvPr>
            <p:ph type="title"/>
            <p:custDataLst>
              <p:tags r:id="rId3"/>
            </p:custDataLst>
          </p:nvPr>
        </p:nvSpPr>
        <p:spPr>
          <a:xfrm>
            <a:off x="539115" y="980565"/>
            <a:ext cx="8100000" cy="540000"/>
          </a:xfrm>
        </p:spPr>
        <p:txBody>
          <a:bodyPr vert="horz" wrap="square" lIns="0" tIns="0" rIns="0" bIns="0" rtlCol="0" anchor="b" anchorCtr="0">
            <a:normAutofit/>
          </a:bodyPr>
          <a:lstStyle/>
          <a:p>
            <a:pPr lvl="0" algn="l">
              <a:buClrTx/>
              <a:buSzTx/>
              <a:buFontTx/>
            </a:pPr>
            <a:r>
              <a:rPr lang="zh-CN" altLang="en-US" dirty="0">
                <a:sym typeface="+mn-ea"/>
              </a:rPr>
              <a:t>3. </a:t>
            </a:r>
            <a:r>
              <a:rPr lang="zh-CN" altLang="en-US" dirty="0">
                <a:sym typeface="+mn-ea"/>
              </a:rPr>
              <a:t>过程角色论</a:t>
            </a:r>
            <a:endParaRPr lang="zh-CN" altLang="en-US" dirty="0">
              <a:sym typeface="+mn-ea"/>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custDataLst>
              <p:tags r:id="rId1"/>
            </p:custDataLst>
          </p:nvPr>
        </p:nvSpPr>
        <p:spPr>
          <a:xfrm>
            <a:off x="395789" y="1701190"/>
            <a:ext cx="8280920" cy="396044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2" name="Content Placeholder 2"/>
          <p:cNvSpPr>
            <a:spLocks noGrp="1"/>
          </p:cNvSpPr>
          <p:nvPr>
            <p:custDataLst>
              <p:tags r:id="rId2"/>
            </p:custDataLst>
          </p:nvPr>
        </p:nvSpPr>
        <p:spPr>
          <a:xfrm>
            <a:off x="521970" y="1833562"/>
            <a:ext cx="8100000" cy="3655219"/>
          </a:xfrm>
          <a:prstGeom prst="rect">
            <a:avLst/>
          </a:prstGeom>
          <a:noFill/>
          <a:ln w="9525">
            <a:noFill/>
          </a:ln>
        </p:spPr>
        <p:txBody>
          <a:bodyPr vert="horz" wrap="square" lIns="91440" tIns="45720" rIns="91440" bIns="45720" anchor="t" anchorCtr="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50000"/>
              </a:lnSpc>
              <a:buClr>
                <a:srgbClr val="FFFF00"/>
              </a:buClr>
              <a:buSzPct val="110000"/>
              <a:buFont typeface="Wingdings" panose="05000000000000000000" pitchFamily="2" charset="2"/>
              <a:buNone/>
            </a:pPr>
            <a:r>
              <a:rPr lang="en-US" altLang="zh-CN" b="1" dirty="0">
                <a:solidFill>
                  <a:schemeClr val="tx1"/>
                </a:solidFill>
              </a:rPr>
              <a:t>      </a:t>
            </a:r>
            <a:r>
              <a:rPr lang="zh-CN" altLang="en-US" b="1" dirty="0">
                <a:solidFill>
                  <a:schemeClr val="tx1"/>
                </a:solidFill>
              </a:rPr>
              <a:t>社会拟剧论认为，角色和角色扮演的概念有助于将人际关系的个人系统置于有意识状态。</a:t>
            </a:r>
            <a:endParaRPr lang="en-US" altLang="zh-CN" b="1" dirty="0">
              <a:solidFill>
                <a:schemeClr val="tx1"/>
              </a:solidFill>
            </a:endParaRPr>
          </a:p>
          <a:p>
            <a:pPr>
              <a:lnSpc>
                <a:spcPct val="150000"/>
              </a:lnSpc>
              <a:buClr>
                <a:srgbClr val="FFFF00"/>
              </a:buClr>
              <a:buSzPct val="110000"/>
              <a:buFont typeface="Wingdings" panose="05000000000000000000" pitchFamily="2" charset="2"/>
              <a:buNone/>
            </a:pPr>
            <a:r>
              <a:rPr lang="en-US" altLang="zh-CN" b="1" dirty="0">
                <a:solidFill>
                  <a:schemeClr val="tx1"/>
                </a:solidFill>
              </a:rPr>
              <a:t>      </a:t>
            </a:r>
            <a:r>
              <a:rPr lang="zh-CN" altLang="en-US" b="1" dirty="0">
                <a:solidFill>
                  <a:schemeClr val="tx1"/>
                </a:solidFill>
              </a:rPr>
              <a:t>其基本观点是：处于社会互动过程中的人都承担一定的社会角色，与舞台上的角色一样，他</a:t>
            </a:r>
            <a:r>
              <a:rPr lang="en-US" altLang="ja-JP" b="1" dirty="0">
                <a:solidFill>
                  <a:schemeClr val="tx1"/>
                </a:solidFill>
              </a:rPr>
              <a:t>(</a:t>
            </a:r>
            <a:r>
              <a:rPr lang="zh-CN" altLang="en-US" b="1" dirty="0">
                <a:solidFill>
                  <a:schemeClr val="tx1"/>
                </a:solidFill>
              </a:rPr>
              <a:t>她</a:t>
            </a:r>
            <a:r>
              <a:rPr lang="en-US" altLang="ja-JP" b="1" dirty="0">
                <a:solidFill>
                  <a:schemeClr val="tx1"/>
                </a:solidFill>
              </a:rPr>
              <a:t>)</a:t>
            </a:r>
            <a:r>
              <a:rPr lang="zh-CN" altLang="en-US" b="1" dirty="0">
                <a:solidFill>
                  <a:schemeClr val="tx1"/>
                </a:solidFill>
              </a:rPr>
              <a:t>进行表演，展现自身的形象，控制他人接受的印象效果，并通过最佳途径达到各自的目的。</a:t>
            </a:r>
            <a:r>
              <a:rPr lang="zh-CN" altLang="ja-JP" b="1" dirty="0">
                <a:solidFill>
                  <a:schemeClr val="tx1"/>
                </a:solidFill>
              </a:rPr>
              <a:t>  </a:t>
            </a:r>
            <a:endParaRPr lang="en-US" altLang="zh-CN" b="1" dirty="0">
              <a:solidFill>
                <a:schemeClr val="tx1"/>
              </a:solidFill>
            </a:endParaRPr>
          </a:p>
          <a:p>
            <a:pPr>
              <a:buFont typeface="Arial" panose="020B0604020202020204" pitchFamily="34" charset="0"/>
              <a:buChar char="•"/>
            </a:pPr>
            <a:endParaRPr lang="en-US" altLang="zh-CN" b="1" dirty="0">
              <a:solidFill>
                <a:schemeClr val="tx1"/>
              </a:solidFill>
            </a:endParaRPr>
          </a:p>
        </p:txBody>
      </p:sp>
      <p:sp>
        <p:nvSpPr>
          <p:cNvPr id="6" name="标题 5"/>
          <p:cNvSpPr>
            <a:spLocks noGrp="1"/>
          </p:cNvSpPr>
          <p:nvPr>
            <p:ph type="title"/>
            <p:custDataLst>
              <p:tags r:id="rId3"/>
            </p:custDataLst>
          </p:nvPr>
        </p:nvSpPr>
        <p:spPr>
          <a:xfrm>
            <a:off x="539115" y="980565"/>
            <a:ext cx="8100000" cy="540000"/>
          </a:xfrm>
        </p:spPr>
        <p:txBody>
          <a:bodyPr vert="horz" wrap="square" lIns="0" tIns="0" rIns="0" bIns="0" rtlCol="0" anchor="b" anchorCtr="0">
            <a:normAutofit/>
          </a:bodyPr>
          <a:lstStyle/>
          <a:p>
            <a:pPr lvl="0" algn="l">
              <a:buClrTx/>
              <a:buSzTx/>
              <a:buFontTx/>
            </a:pPr>
            <a:r>
              <a:rPr lang="zh-CN" altLang="en-US" dirty="0">
                <a:sym typeface="+mn-ea"/>
              </a:rPr>
              <a:t> 4. </a:t>
            </a:r>
            <a:r>
              <a:rPr lang="zh-CN" altLang="en-US" dirty="0">
                <a:sym typeface="+mn-ea"/>
              </a:rPr>
              <a:t>社会拟剧论</a:t>
            </a:r>
            <a:endParaRPr lang="zh-CN" altLang="en-US" dirty="0">
              <a:sym typeface="+mn-ea"/>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p:cNvSpPr>
            <a:spLocks noGrp="1"/>
          </p:cNvSpPr>
          <p:nvPr>
            <p:ph type="title"/>
            <p:custDataLst>
              <p:tags r:id="rId1"/>
            </p:custDataLst>
          </p:nvPr>
        </p:nvSpPr>
        <p:spPr>
          <a:xfrm>
            <a:off x="3914299" y="1143000"/>
            <a:ext cx="1315879" cy="925354"/>
          </a:xfrm>
        </p:spPr>
        <p:txBody>
          <a:bodyPr/>
          <a:p>
            <a:pPr marL="0" indent="0" algn="l">
              <a:lnSpc>
                <a:spcPct val="100000"/>
              </a:lnSpc>
              <a:spcBef>
                <a:spcPts val="0"/>
              </a:spcBef>
              <a:spcAft>
                <a:spcPts val="0"/>
              </a:spcAft>
              <a:buSzPct val="100000"/>
            </a:pPr>
            <a:r>
              <a:rPr altLang="en-US"/>
              <a:t>目</a:t>
            </a:r>
            <a:r>
              <a:rPr lang="en-US"/>
              <a:t> </a:t>
            </a:r>
            <a:r>
              <a:rPr altLang="en-US"/>
              <a:t>录</a:t>
            </a:r>
            <a:endParaRPr altLang="en-US"/>
          </a:p>
        </p:txBody>
      </p:sp>
      <p:sp>
        <p:nvSpPr>
          <p:cNvPr id="24" name="圆角矩形 23"/>
          <p:cNvSpPr/>
          <p:nvPr>
            <p:custDataLst>
              <p:tags r:id="rId2"/>
            </p:custDataLst>
          </p:nvPr>
        </p:nvSpPr>
        <p:spPr>
          <a:xfrm>
            <a:off x="2627313" y="2474119"/>
            <a:ext cx="3400425" cy="419100"/>
          </a:xfrm>
          <a:prstGeom prst="roundRect">
            <a:avLst>
              <a:gd name="adj" fmla="val 50000"/>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defTabSz="685800">
              <a:buClrTx/>
              <a:buSzTx/>
              <a:buFontTx/>
            </a:pPr>
            <a:endParaRPr lang="zh-CN" altLang="en-US" sz="2000" dirty="0">
              <a:solidFill>
                <a:schemeClr val="tx2"/>
              </a:solidFill>
              <a:latin typeface="+mj-lt"/>
              <a:ea typeface="+mj-ea"/>
              <a:cs typeface="+mj-cs"/>
              <a:sym typeface="+mn-ea"/>
            </a:endParaRPr>
          </a:p>
          <a:p>
            <a:pPr lvl="0" algn="ctr" defTabSz="685800">
              <a:buClrTx/>
              <a:buSzTx/>
              <a:buFontTx/>
            </a:pPr>
            <a:r>
              <a:rPr lang="zh-CN" altLang="en-US" sz="2000" dirty="0">
                <a:solidFill>
                  <a:schemeClr val="tx2"/>
                </a:solidFill>
                <a:latin typeface="+mj-lt"/>
                <a:ea typeface="+mj-ea"/>
                <a:cs typeface="+mj-cs"/>
                <a:sym typeface="+mn-ea"/>
              </a:rPr>
              <a:t>社会角色</a:t>
            </a:r>
            <a:r>
              <a:rPr lang="zh-CN" altLang="en-US" sz="2000" dirty="0">
                <a:solidFill>
                  <a:schemeClr val="tx2"/>
                </a:solidFill>
                <a:latin typeface="+mj-lt"/>
                <a:ea typeface="+mj-ea"/>
                <a:cs typeface="+mj-cs"/>
                <a:sym typeface="+mn-ea"/>
              </a:rPr>
              <a:t>概述</a:t>
            </a:r>
            <a:endParaRPr lang="zh-CN" altLang="en-US" sz="2000" dirty="0">
              <a:solidFill>
                <a:schemeClr val="tx2"/>
              </a:solidFill>
              <a:latin typeface="+mj-lt"/>
              <a:ea typeface="+mj-ea"/>
              <a:cs typeface="+mj-cs"/>
              <a:sym typeface="+mn-ea"/>
            </a:endParaRPr>
          </a:p>
          <a:p>
            <a:pPr lvl="0" algn="ctr" defTabSz="685800">
              <a:buClrTx/>
              <a:buSzTx/>
              <a:buFontTx/>
            </a:pPr>
            <a:endParaRPr lang="zh-CN" altLang="en-US" sz="2000" dirty="0">
              <a:solidFill>
                <a:schemeClr val="tx2"/>
              </a:solidFill>
              <a:latin typeface="+mj-lt"/>
              <a:ea typeface="+mj-ea"/>
              <a:cs typeface="+mj-cs"/>
              <a:sym typeface="+mn-ea"/>
            </a:endParaRPr>
          </a:p>
        </p:txBody>
      </p:sp>
      <p:sp>
        <p:nvSpPr>
          <p:cNvPr id="25" name="圆角矩形 24"/>
          <p:cNvSpPr/>
          <p:nvPr>
            <p:custDataLst>
              <p:tags r:id="rId3"/>
            </p:custDataLst>
          </p:nvPr>
        </p:nvSpPr>
        <p:spPr>
          <a:xfrm>
            <a:off x="2051685" y="2493010"/>
            <a:ext cx="956310" cy="419100"/>
          </a:xfrm>
          <a:prstGeom prst="roundRect">
            <a:avLst>
              <a:gd name="adj" fmla="val 50000"/>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none" rtlCol="0" anchor="ctr">
            <a:normAutofit fontScale="90000" lnSpcReduction="10000"/>
          </a:bodyPr>
          <a:p>
            <a:pPr algn="ctr"/>
            <a:r>
              <a:rPr lang="zh-CN" altLang="en-US" sz="1500" b="1">
                <a:solidFill>
                  <a:srgbClr val="FFFFFF"/>
                </a:solidFill>
              </a:rPr>
              <a:t>第一节</a:t>
            </a:r>
            <a:endParaRPr lang="zh-CN" altLang="en-US" sz="1500" b="1">
              <a:solidFill>
                <a:srgbClr val="FFFFFF"/>
              </a:solidFill>
            </a:endParaRPr>
          </a:p>
        </p:txBody>
      </p:sp>
      <p:sp>
        <p:nvSpPr>
          <p:cNvPr id="28" name="圆角矩形 27"/>
          <p:cNvSpPr/>
          <p:nvPr>
            <p:custDataLst>
              <p:tags r:id="rId4"/>
            </p:custDataLst>
          </p:nvPr>
        </p:nvSpPr>
        <p:spPr>
          <a:xfrm>
            <a:off x="2741613" y="3140869"/>
            <a:ext cx="3400425" cy="419100"/>
          </a:xfrm>
          <a:prstGeom prst="roundRect">
            <a:avLst>
              <a:gd name="adj" fmla="val 50000"/>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defTabSz="685800">
              <a:buClrTx/>
              <a:buSzTx/>
              <a:buFontTx/>
            </a:pPr>
            <a:endParaRPr lang="zh-CN" altLang="en-US" sz="2000" dirty="0">
              <a:solidFill>
                <a:schemeClr val="tx2"/>
              </a:solidFill>
              <a:latin typeface="+mj-lt"/>
              <a:ea typeface="+mj-ea"/>
              <a:cs typeface="+mj-cs"/>
              <a:sym typeface="+mn-ea"/>
            </a:endParaRPr>
          </a:p>
          <a:p>
            <a:pPr lvl="0" algn="ctr" defTabSz="685800">
              <a:buClrTx/>
              <a:buSzTx/>
              <a:buFontTx/>
            </a:pPr>
            <a:r>
              <a:rPr lang="zh-CN" altLang="en-US" sz="2000" dirty="0">
                <a:solidFill>
                  <a:schemeClr val="tx2"/>
                </a:solidFill>
                <a:latin typeface="+mj-lt"/>
                <a:ea typeface="+mj-ea"/>
                <a:cs typeface="+mj-cs"/>
                <a:sym typeface="+mn-ea"/>
              </a:rPr>
              <a:t>社会角色的</a:t>
            </a:r>
            <a:r>
              <a:rPr lang="zh-CN" altLang="en-US" sz="2000" dirty="0">
                <a:solidFill>
                  <a:schemeClr val="tx2"/>
                </a:solidFill>
                <a:latin typeface="+mj-lt"/>
                <a:ea typeface="+mj-ea"/>
                <a:cs typeface="+mj-cs"/>
                <a:sym typeface="+mn-ea"/>
              </a:rPr>
              <a:t>扮演</a:t>
            </a:r>
            <a:endParaRPr lang="zh-CN" altLang="en-US" sz="2000" dirty="0">
              <a:solidFill>
                <a:schemeClr val="tx2"/>
              </a:solidFill>
              <a:latin typeface="+mj-lt"/>
              <a:ea typeface="+mj-ea"/>
              <a:cs typeface="+mj-cs"/>
              <a:sym typeface="+mn-ea"/>
            </a:endParaRPr>
          </a:p>
        </p:txBody>
      </p:sp>
      <p:sp>
        <p:nvSpPr>
          <p:cNvPr id="29" name="圆角矩形 28"/>
          <p:cNvSpPr/>
          <p:nvPr>
            <p:custDataLst>
              <p:tags r:id="rId5"/>
            </p:custDataLst>
          </p:nvPr>
        </p:nvSpPr>
        <p:spPr>
          <a:xfrm>
            <a:off x="2046605" y="3299460"/>
            <a:ext cx="941070" cy="419100"/>
          </a:xfrm>
          <a:prstGeom prst="roundRect">
            <a:avLst>
              <a:gd name="adj" fmla="val 50000"/>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none" rtlCol="0" anchor="ctr">
            <a:normAutofit fontScale="90000" lnSpcReduction="10000"/>
          </a:bodyPr>
          <a:p>
            <a:pPr algn="ctr"/>
            <a:r>
              <a:rPr lang="zh-CN" altLang="en-US" sz="1500" b="1">
                <a:solidFill>
                  <a:srgbClr val="FFFFFF"/>
                </a:solidFill>
              </a:rPr>
              <a:t>第二节</a:t>
            </a:r>
            <a:endParaRPr lang="zh-CN" altLang="en-US" sz="1500" b="1">
              <a:solidFill>
                <a:srgbClr val="FFFFFF"/>
              </a:solidFill>
            </a:endParaRPr>
          </a:p>
        </p:txBody>
      </p:sp>
      <p:sp>
        <p:nvSpPr>
          <p:cNvPr id="32" name="圆角矩形 31"/>
          <p:cNvSpPr/>
          <p:nvPr>
            <p:custDataLst>
              <p:tags r:id="rId6"/>
            </p:custDataLst>
          </p:nvPr>
        </p:nvSpPr>
        <p:spPr>
          <a:xfrm>
            <a:off x="3131503" y="4077335"/>
            <a:ext cx="3400425" cy="419100"/>
          </a:xfrm>
          <a:prstGeom prst="roundRect">
            <a:avLst>
              <a:gd name="adj" fmla="val 50000"/>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685800"/>
            <a:r>
              <a:rPr lang="zh-CN" altLang="en-US" sz="2000" dirty="0">
                <a:solidFill>
                  <a:schemeClr val="tx2"/>
                </a:solidFill>
                <a:latin typeface="+mj-lt"/>
                <a:ea typeface="+mj-ea"/>
                <a:cs typeface="+mj-cs"/>
                <a:sym typeface="+mn-ea"/>
              </a:rPr>
              <a:t>社会角色的失调及调整</a:t>
            </a:r>
            <a:endParaRPr lang="zh-CN" altLang="en-US" sz="2000" b="1" spc="300" dirty="0">
              <a:solidFill>
                <a:schemeClr val="tx2"/>
              </a:solidFill>
              <a:latin typeface="+mj-lt"/>
              <a:ea typeface="+mj-ea"/>
              <a:cs typeface="+mj-cs"/>
              <a:sym typeface="+mn-ea"/>
            </a:endParaRPr>
          </a:p>
        </p:txBody>
      </p:sp>
      <p:sp>
        <p:nvSpPr>
          <p:cNvPr id="33" name="圆角矩形 32"/>
          <p:cNvSpPr/>
          <p:nvPr>
            <p:custDataLst>
              <p:tags r:id="rId7"/>
            </p:custDataLst>
          </p:nvPr>
        </p:nvSpPr>
        <p:spPr>
          <a:xfrm>
            <a:off x="2046605" y="4105910"/>
            <a:ext cx="940435" cy="390525"/>
          </a:xfrm>
          <a:prstGeom prst="roundRect">
            <a:avLst>
              <a:gd name="adj" fmla="val 50000"/>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none" rtlCol="0" anchor="ctr">
            <a:normAutofit fontScale="80000"/>
          </a:bodyPr>
          <a:p>
            <a:pPr algn="ctr"/>
            <a:r>
              <a:rPr lang="zh-CN" altLang="en-US" sz="1500" b="1">
                <a:solidFill>
                  <a:srgbClr val="FFFFFF"/>
                </a:solidFill>
              </a:rPr>
              <a:t>第三节</a:t>
            </a:r>
            <a:endParaRPr lang="zh-CN" altLang="en-US" sz="1500" b="1">
              <a:solidFill>
                <a:srgbClr val="FFFFFF"/>
              </a:solidFill>
            </a:endParaRPr>
          </a:p>
        </p:txBody>
      </p:sp>
    </p:spTree>
    <p:custDataLst>
      <p:tags r:id="rId8"/>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2"/>
          <p:cNvSpPr>
            <a:spLocks noGrp="1"/>
          </p:cNvSpPr>
          <p:nvPr>
            <p:custDataLst>
              <p:tags r:id="rId1"/>
            </p:custDataLst>
          </p:nvPr>
        </p:nvSpPr>
        <p:spPr>
          <a:xfrm>
            <a:off x="251460" y="1700847"/>
            <a:ext cx="8100000" cy="3655219"/>
          </a:xfrm>
          <a:prstGeom prst="rect">
            <a:avLst/>
          </a:prstGeom>
          <a:noFill/>
          <a:ln w="9525">
            <a:noFill/>
          </a:ln>
        </p:spPr>
        <p:txBody>
          <a:bodyPr vert="horz" wrap="square" lIns="91440" tIns="45720" rIns="91440" bIns="45720" rtlCol="0"/>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2800" b="1" i="0" u="none" strike="noStrike" kern="1200" cap="none" spc="0" normalizeH="0" baseline="0" noProof="0" dirty="0" smtClean="0">
                <a:ln>
                  <a:noFill/>
                </a:ln>
                <a:solidFill>
                  <a:schemeClr val="tx1"/>
                </a:solidFill>
                <a:effectLst/>
                <a:uLnTx/>
                <a:uFillTx/>
                <a:cs typeface="+mn-cs"/>
              </a:rPr>
              <a:t>      </a:t>
            </a:r>
            <a:r>
              <a:rPr kumimoji="0" lang="zh-CN" altLang="en-US" sz="2800" b="1" i="0" u="sng"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cs typeface="+mn-cs"/>
              </a:rPr>
              <a:t>角色扮演</a:t>
            </a:r>
            <a:r>
              <a:rPr kumimoji="0" lang="zh-CN" altLang="en-US" sz="2800" b="1" i="0" u="none" strike="noStrike" kern="1200" cap="none" spc="0" normalizeH="0" baseline="0" noProof="0" dirty="0" smtClean="0">
                <a:ln>
                  <a:noFill/>
                </a:ln>
                <a:solidFill>
                  <a:schemeClr val="tx1"/>
                </a:solidFill>
                <a:effectLst/>
                <a:uLnTx/>
                <a:uFillTx/>
                <a:cs typeface="+mn-cs"/>
              </a:rPr>
              <a:t>是指人们用自己的主观能动性，认识自己所处的特定地位和情景，并据此作出行为反应的过程。</a:t>
            </a:r>
            <a:r>
              <a:rPr kumimoji="0" lang="en-US" altLang="zh-CN" sz="2800" b="1" i="0" u="none" strike="noStrike" kern="1200" cap="none" spc="0" normalizeH="0" baseline="0" noProof="0" dirty="0" smtClean="0">
                <a:ln>
                  <a:noFill/>
                </a:ln>
                <a:solidFill>
                  <a:schemeClr val="accent1">
                    <a:lumMod val="50000"/>
                  </a:schemeClr>
                </a:solidFill>
                <a:effectLst/>
                <a:uLnTx/>
                <a:uFillTx/>
                <a:cs typeface="+mn-cs"/>
              </a:rPr>
              <a:t>       </a:t>
            </a:r>
            <a:r>
              <a:rPr kumimoji="0" lang="en-US" altLang="zh-CN" sz="2800" b="1" i="0" u="none" strike="noStrike" kern="1200" cap="none" spc="0" normalizeH="0" baseline="0" noProof="0" dirty="0" smtClean="0">
                <a:ln>
                  <a:noFill/>
                </a:ln>
                <a:solidFill>
                  <a:schemeClr val="tx1"/>
                </a:solidFill>
                <a:effectLst/>
                <a:uLnTx/>
                <a:uFillTx/>
                <a:cs typeface="+mn-cs"/>
              </a:rPr>
              <a:t>             </a:t>
            </a:r>
            <a:endParaRPr kumimoji="0" lang="en-US" altLang="zh-CN" sz="28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en-US" altLang="zh-CN" sz="2800" b="1" i="0" u="none" strike="noStrike" kern="1200" cap="none" spc="0" normalizeH="0" baseline="0" noProof="0" dirty="0" smtClean="0">
              <a:ln>
                <a:noFill/>
              </a:ln>
              <a:solidFill>
                <a:schemeClr val="tx1"/>
              </a:solidFill>
              <a:effectLst/>
              <a:uLnTx/>
              <a:uFillTx/>
              <a:cs typeface="+mn-cs"/>
            </a:endParaRPr>
          </a:p>
        </p:txBody>
      </p:sp>
      <p:graphicFrame>
        <p:nvGraphicFramePr>
          <p:cNvPr id="3" name="图示 2"/>
          <p:cNvGraphicFramePr/>
          <p:nvPr>
            <p:custDataLst>
              <p:tags r:id="rId2"/>
            </p:custDataLst>
          </p:nvPr>
        </p:nvGraphicFramePr>
        <p:xfrm>
          <a:off x="521970" y="3716655"/>
          <a:ext cx="8352790" cy="235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标题 5"/>
          <p:cNvSpPr>
            <a:spLocks noGrp="1"/>
          </p:cNvSpPr>
          <p:nvPr>
            <p:ph type="title"/>
            <p:custDataLst>
              <p:tags r:id="rId8"/>
            </p:custDataLst>
          </p:nvPr>
        </p:nvSpPr>
        <p:spPr>
          <a:xfrm>
            <a:off x="467360" y="260475"/>
            <a:ext cx="8100000" cy="540000"/>
          </a:xfrm>
        </p:spPr>
        <p:txBody>
          <a:bodyPr vert="horz" wrap="square" lIns="0" tIns="0" rIns="0" bIns="0" rtlCol="0" anchor="b" anchorCtr="0">
            <a:normAutofit/>
          </a:bodyPr>
          <a:lstStyle/>
          <a:p>
            <a:pPr lvl="0" algn="l">
              <a:buClrTx/>
              <a:buSzTx/>
              <a:buFontTx/>
            </a:pPr>
            <a:r>
              <a:rPr lang="zh-CN" altLang="en-US" sz="3200" dirty="0">
                <a:sym typeface="+mn-ea"/>
              </a:rPr>
              <a:t>第二节</a:t>
            </a:r>
            <a:r>
              <a:rPr lang="zh-CN" altLang="en-US" sz="3200" dirty="0">
                <a:sym typeface="+mn-ea"/>
              </a:rPr>
              <a:t> </a:t>
            </a:r>
            <a:r>
              <a:rPr lang="zh-CN" altLang="en-US" sz="3200" dirty="0">
                <a:sym typeface="+mn-ea"/>
              </a:rPr>
              <a:t>社会角色的扮演</a:t>
            </a:r>
            <a:endParaRPr lang="zh-CN" altLang="en-US" sz="3200" dirty="0">
              <a:sym typeface="+mn-ea"/>
            </a:endParaRPr>
          </a:p>
        </p:txBody>
      </p:sp>
      <p:sp>
        <p:nvSpPr>
          <p:cNvPr id="4" name="文本框 3"/>
          <p:cNvSpPr txBox="1"/>
          <p:nvPr/>
        </p:nvSpPr>
        <p:spPr>
          <a:xfrm>
            <a:off x="725805" y="1040765"/>
            <a:ext cx="3846830" cy="521970"/>
          </a:xfrm>
          <a:prstGeom prst="rect">
            <a:avLst/>
          </a:prstGeom>
          <a:noFill/>
        </p:spPr>
        <p:txBody>
          <a:bodyPr wrap="square" rtlCol="0">
            <a:spAutoFit/>
          </a:bodyPr>
          <a:p>
            <a:pPr algn="l">
              <a:buClrTx/>
              <a:buSzTx/>
              <a:buFontTx/>
            </a:pPr>
            <a:r>
              <a:rPr lang="zh-CN" altLang="en-US" sz="2800" noProof="0" dirty="0" smtClean="0">
                <a:ln>
                  <a:noFill/>
                </a:ln>
                <a:solidFill>
                  <a:schemeClr val="accent1">
                    <a:lumMod val="50000"/>
                  </a:schemeClr>
                </a:solidFill>
                <a:effectLst>
                  <a:outerShdw blurRad="38100" dist="38100" dir="2700000" algn="tl">
                    <a:srgbClr val="000000">
                      <a:alpha val="43137"/>
                    </a:srgbClr>
                  </a:outerShdw>
                </a:effectLst>
                <a:uLnTx/>
                <a:uFillTx/>
                <a:latin typeface="+mn-lt"/>
                <a:ea typeface="+mn-ea"/>
              </a:rPr>
              <a:t>一、角色扮演的定义</a:t>
            </a:r>
            <a:endParaRPr lang="zh-CN" altLang="en-US" sz="2800" noProof="0" dirty="0" smtClean="0">
              <a:ln>
                <a:noFill/>
              </a:ln>
              <a:solidFill>
                <a:schemeClr val="accent1">
                  <a:lumMod val="50000"/>
                </a:schemeClr>
              </a:solidFill>
              <a:effectLst>
                <a:outerShdw blurRad="38100" dist="38100" dir="2700000" algn="tl">
                  <a:srgbClr val="000000">
                    <a:alpha val="43137"/>
                  </a:srgbClr>
                </a:outerShdw>
              </a:effectLst>
              <a:uLnTx/>
              <a:uFillTx/>
              <a:latin typeface="+mn-lt"/>
              <a:ea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 name="标题 40"/>
          <p:cNvSpPr>
            <a:spLocks noGrp="1"/>
          </p:cNvSpPr>
          <p:nvPr>
            <p:custDataLst>
              <p:tags r:id="rId1"/>
            </p:custDataLst>
          </p:nvPr>
        </p:nvSpPr>
        <p:spPr>
          <a:xfrm>
            <a:off x="467095" y="1052565"/>
            <a:ext cx="8226900" cy="529200"/>
          </a:xfrm>
          <a:prstGeom prst="rect">
            <a:avLst/>
          </a:prstGeom>
          <a:noFill/>
        </p:spPr>
        <p:txBody>
          <a:bodyPr vert="horz" wrap="square" lIns="68580" tIns="34290" rIns="68580" bIns="34290" rtlCol="0" anchor="b">
            <a:no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dirty="0"/>
              <a:t>（</a:t>
            </a:r>
            <a:r>
              <a:rPr lang="zh-CN" altLang="en-US" dirty="0"/>
              <a:t>一）了解社会对角色的期望</a:t>
            </a:r>
            <a:endParaRPr lang="zh-CN" altLang="en-US" dirty="0"/>
          </a:p>
        </p:txBody>
      </p:sp>
      <p:sp>
        <p:nvSpPr>
          <p:cNvPr id="2" name="任意形状 2"/>
          <p:cNvSpPr/>
          <p:nvPr>
            <p:custDataLst>
              <p:tags r:id="rId2"/>
            </p:custDataLst>
          </p:nvPr>
        </p:nvSpPr>
        <p:spPr>
          <a:xfrm>
            <a:off x="186" y="2014850"/>
            <a:ext cx="9143815" cy="3986123"/>
          </a:xfrm>
          <a:custGeom>
            <a:avLst/>
            <a:gdLst>
              <a:gd name="connsiteX0" fmla="*/ 7421879 w 9144000"/>
              <a:gd name="connsiteY0" fmla="*/ 944 h 4667042"/>
              <a:gd name="connsiteX1" fmla="*/ 8739856 w 9144000"/>
              <a:gd name="connsiteY1" fmla="*/ 200746 h 4667042"/>
              <a:gd name="connsiteX2" fmla="*/ 9144000 w 9144000"/>
              <a:gd name="connsiteY2" fmla="*/ 302125 h 4667042"/>
              <a:gd name="connsiteX3" fmla="*/ 9144000 w 9144000"/>
              <a:gd name="connsiteY3" fmla="*/ 4667042 h 4667042"/>
              <a:gd name="connsiteX4" fmla="*/ 0 w 9144000"/>
              <a:gd name="connsiteY4" fmla="*/ 4667042 h 4667042"/>
              <a:gd name="connsiteX5" fmla="*/ 0 w 9144000"/>
              <a:gd name="connsiteY5" fmla="*/ 142334 h 4667042"/>
              <a:gd name="connsiteX6" fmla="*/ 260865 w 9144000"/>
              <a:gd name="connsiteY6" fmla="*/ 125811 h 4667042"/>
              <a:gd name="connsiteX7" fmla="*/ 640079 w 9144000"/>
              <a:gd name="connsiteY7" fmla="*/ 122864 h 4667042"/>
              <a:gd name="connsiteX8" fmla="*/ 4465319 w 9144000"/>
              <a:gd name="connsiteY8" fmla="*/ 595304 h 4667042"/>
              <a:gd name="connsiteX9" fmla="*/ 7421879 w 9144000"/>
              <a:gd name="connsiteY9" fmla="*/ 944 h 466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667042">
                <a:moveTo>
                  <a:pt x="7421879" y="944"/>
                </a:moveTo>
                <a:cubicBezTo>
                  <a:pt x="7809547" y="11422"/>
                  <a:pt x="8275795" y="92622"/>
                  <a:pt x="8739856" y="200746"/>
                </a:cubicBezTo>
                <a:lnTo>
                  <a:pt x="9144000" y="302125"/>
                </a:lnTo>
                <a:lnTo>
                  <a:pt x="9144000" y="4667042"/>
                </a:lnTo>
                <a:lnTo>
                  <a:pt x="0" y="4667042"/>
                </a:lnTo>
                <a:lnTo>
                  <a:pt x="0" y="142334"/>
                </a:lnTo>
                <a:lnTo>
                  <a:pt x="260865" y="125811"/>
                </a:lnTo>
                <a:cubicBezTo>
                  <a:pt x="384849" y="121237"/>
                  <a:pt x="511492" y="120007"/>
                  <a:pt x="640079" y="122864"/>
                </a:cubicBezTo>
                <a:cubicBezTo>
                  <a:pt x="1668779" y="145724"/>
                  <a:pt x="3335019" y="615624"/>
                  <a:pt x="4465319" y="595304"/>
                </a:cubicBezTo>
                <a:cubicBezTo>
                  <a:pt x="5595619" y="574984"/>
                  <a:pt x="6388099" y="-26996"/>
                  <a:pt x="7421879" y="944"/>
                </a:cubicBezTo>
                <a:close/>
              </a:path>
            </a:pathLst>
          </a:cu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2400">
              <a:solidFill>
                <a:schemeClr val="lt1"/>
              </a:solidFill>
              <a:latin typeface="+mj-ea"/>
              <a:ea typeface="+mj-ea"/>
              <a:sym typeface="微软雅黑" panose="020B0503020204020204" pitchFamily="34" charset="-122"/>
            </a:endParaRPr>
          </a:p>
        </p:txBody>
      </p:sp>
      <p:sp>
        <p:nvSpPr>
          <p:cNvPr id="4" name="任意形状 1"/>
          <p:cNvSpPr/>
          <p:nvPr>
            <p:custDataLst>
              <p:tags r:id="rId3"/>
            </p:custDataLst>
          </p:nvPr>
        </p:nvSpPr>
        <p:spPr>
          <a:xfrm>
            <a:off x="186" y="2063427"/>
            <a:ext cx="9143815" cy="3937490"/>
          </a:xfrm>
          <a:custGeom>
            <a:avLst/>
            <a:gdLst>
              <a:gd name="connsiteX0" fmla="*/ 9144000 w 9144000"/>
              <a:gd name="connsiteY0" fmla="*/ 0 h 4569773"/>
              <a:gd name="connsiteX1" fmla="*/ 9144000 w 9144000"/>
              <a:gd name="connsiteY1" fmla="*/ 4569773 h 4569773"/>
              <a:gd name="connsiteX2" fmla="*/ 0 w 9144000"/>
              <a:gd name="connsiteY2" fmla="*/ 4569773 h 4569773"/>
              <a:gd name="connsiteX3" fmla="*/ 0 w 9144000"/>
              <a:gd name="connsiteY3" fmla="*/ 638493 h 4569773"/>
              <a:gd name="connsiteX4" fmla="*/ 135688 w 9144000"/>
              <a:gd name="connsiteY4" fmla="*/ 681653 h 4569773"/>
              <a:gd name="connsiteX5" fmla="*/ 487681 w 9144000"/>
              <a:gd name="connsiteY5" fmla="*/ 725542 h 4569773"/>
              <a:gd name="connsiteX6" fmla="*/ 4450081 w 9144000"/>
              <a:gd name="connsiteY6" fmla="*/ 192142 h 4569773"/>
              <a:gd name="connsiteX7" fmla="*/ 7239001 w 9144000"/>
              <a:gd name="connsiteY7" fmla="*/ 603622 h 4569773"/>
              <a:gd name="connsiteX8" fmla="*/ 9034464 w 9144000"/>
              <a:gd name="connsiteY8" fmla="*/ 37837 h 45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4569773">
                <a:moveTo>
                  <a:pt x="9144000" y="0"/>
                </a:moveTo>
                <a:lnTo>
                  <a:pt x="9144000" y="4569773"/>
                </a:lnTo>
                <a:lnTo>
                  <a:pt x="0" y="4569773"/>
                </a:lnTo>
                <a:lnTo>
                  <a:pt x="0" y="638493"/>
                </a:lnTo>
                <a:lnTo>
                  <a:pt x="135688" y="681653"/>
                </a:lnTo>
                <a:cubicBezTo>
                  <a:pt x="248048" y="710818"/>
                  <a:pt x="365444" y="727447"/>
                  <a:pt x="487681" y="725542"/>
                </a:cubicBezTo>
                <a:cubicBezTo>
                  <a:pt x="1465581" y="710302"/>
                  <a:pt x="3324861" y="212462"/>
                  <a:pt x="4450081" y="192142"/>
                </a:cubicBezTo>
                <a:cubicBezTo>
                  <a:pt x="5575301" y="171822"/>
                  <a:pt x="6240781" y="613782"/>
                  <a:pt x="7239001" y="603622"/>
                </a:cubicBezTo>
                <a:cubicBezTo>
                  <a:pt x="7738111" y="598542"/>
                  <a:pt x="8418831" y="263262"/>
                  <a:pt x="9034464" y="37837"/>
                </a:cubicBezTo>
                <a:close/>
              </a:path>
            </a:pathLst>
          </a:custGeom>
          <a:gradFill>
            <a:gsLst>
              <a:gs pos="0">
                <a:schemeClr val="accent1">
                  <a:alpha val="75000"/>
                </a:schemeClr>
              </a:gs>
              <a:gs pos="68000">
                <a:schemeClr val="accent1">
                  <a:alpha val="100000"/>
                </a:schemeClr>
              </a:gs>
            </a:gsLst>
            <a:lin ang="21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2400">
              <a:solidFill>
                <a:schemeClr val="lt1"/>
              </a:solidFill>
              <a:latin typeface="+mj-ea"/>
              <a:ea typeface="+mj-ea"/>
              <a:sym typeface="微软雅黑" panose="020B0503020204020204" pitchFamily="34" charset="-122"/>
            </a:endParaRPr>
          </a:p>
        </p:txBody>
      </p:sp>
      <p:sp>
        <p:nvSpPr>
          <p:cNvPr id="6" name="任意多边形: 形状 20"/>
          <p:cNvSpPr/>
          <p:nvPr>
            <p:custDataLst>
              <p:tags r:id="rId4"/>
            </p:custDataLst>
          </p:nvPr>
        </p:nvSpPr>
        <p:spPr>
          <a:xfrm>
            <a:off x="35587" y="1772755"/>
            <a:ext cx="9141376" cy="3910521"/>
          </a:xfrm>
          <a:custGeom>
            <a:avLst/>
            <a:gdLst>
              <a:gd name="connsiteX0" fmla="*/ 2408361 w 9107329"/>
              <a:gd name="connsiteY0" fmla="*/ 434 h 2794050"/>
              <a:gd name="connsiteX1" fmla="*/ 7003480 w 9107329"/>
              <a:gd name="connsiteY1" fmla="*/ 263023 h 2794050"/>
              <a:gd name="connsiteX2" fmla="*/ 8796810 w 9107329"/>
              <a:gd name="connsiteY2" fmla="*/ 78568 h 2794050"/>
              <a:gd name="connsiteX3" fmla="*/ 9107329 w 9107329"/>
              <a:gd name="connsiteY3" fmla="*/ 30883 h 2794050"/>
              <a:gd name="connsiteX4" fmla="*/ 9107329 w 9107329"/>
              <a:gd name="connsiteY4" fmla="*/ 2794050 h 2794050"/>
              <a:gd name="connsiteX5" fmla="*/ 0 w 9107329"/>
              <a:gd name="connsiteY5" fmla="*/ 2794050 h 2794050"/>
              <a:gd name="connsiteX6" fmla="*/ 0 w 9107329"/>
              <a:gd name="connsiteY6" fmla="*/ 108284 h 2794050"/>
              <a:gd name="connsiteX7" fmla="*/ 397174 w 9107329"/>
              <a:gd name="connsiteY7" fmla="*/ 83169 h 2794050"/>
              <a:gd name="connsiteX8" fmla="*/ 2408361 w 9107329"/>
              <a:gd name="connsiteY8" fmla="*/ 434 h 2794050"/>
              <a:gd name="connsiteX0-1" fmla="*/ 2414029 w 9112997"/>
              <a:gd name="connsiteY0-2" fmla="*/ 434 h 3899264"/>
              <a:gd name="connsiteX1-3" fmla="*/ 7009148 w 9112997"/>
              <a:gd name="connsiteY1-4" fmla="*/ 263023 h 3899264"/>
              <a:gd name="connsiteX2-5" fmla="*/ 8802478 w 9112997"/>
              <a:gd name="connsiteY2-6" fmla="*/ 78568 h 3899264"/>
              <a:gd name="connsiteX3-7" fmla="*/ 9112997 w 9112997"/>
              <a:gd name="connsiteY3-8" fmla="*/ 30883 h 3899264"/>
              <a:gd name="connsiteX4-9" fmla="*/ 9112997 w 9112997"/>
              <a:gd name="connsiteY4-10" fmla="*/ 2794050 h 3899264"/>
              <a:gd name="connsiteX5-11" fmla="*/ 0 w 9112997"/>
              <a:gd name="connsiteY5-12" fmla="*/ 3899264 h 3899264"/>
              <a:gd name="connsiteX6-13" fmla="*/ 5668 w 9112997"/>
              <a:gd name="connsiteY6-14" fmla="*/ 108284 h 3899264"/>
              <a:gd name="connsiteX7-15" fmla="*/ 402842 w 9112997"/>
              <a:gd name="connsiteY7-16" fmla="*/ 83169 h 3899264"/>
              <a:gd name="connsiteX8-17" fmla="*/ 2414029 w 9112997"/>
              <a:gd name="connsiteY8-18" fmla="*/ 434 h 3899264"/>
              <a:gd name="connsiteX0-19" fmla="*/ 2414029 w 9112997"/>
              <a:gd name="connsiteY0-20" fmla="*/ 434 h 3910600"/>
              <a:gd name="connsiteX1-21" fmla="*/ 7009148 w 9112997"/>
              <a:gd name="connsiteY1-22" fmla="*/ 263023 h 3910600"/>
              <a:gd name="connsiteX2-23" fmla="*/ 8802478 w 9112997"/>
              <a:gd name="connsiteY2-24" fmla="*/ 78568 h 3910600"/>
              <a:gd name="connsiteX3-25" fmla="*/ 9112997 w 9112997"/>
              <a:gd name="connsiteY3-26" fmla="*/ 30883 h 3910600"/>
              <a:gd name="connsiteX4-27" fmla="*/ 9112997 w 9112997"/>
              <a:gd name="connsiteY4-28" fmla="*/ 3910600 h 3910600"/>
              <a:gd name="connsiteX5-29" fmla="*/ 0 w 9112997"/>
              <a:gd name="connsiteY5-30" fmla="*/ 3899264 h 3910600"/>
              <a:gd name="connsiteX6-31" fmla="*/ 5668 w 9112997"/>
              <a:gd name="connsiteY6-32" fmla="*/ 108284 h 3910600"/>
              <a:gd name="connsiteX7-33" fmla="*/ 402842 w 9112997"/>
              <a:gd name="connsiteY7-34" fmla="*/ 83169 h 3910600"/>
              <a:gd name="connsiteX8-35" fmla="*/ 2414029 w 9112997"/>
              <a:gd name="connsiteY8-36" fmla="*/ 434 h 3910600"/>
              <a:gd name="connsiteX0-37" fmla="*/ 2408613 w 9107581"/>
              <a:gd name="connsiteY0-38" fmla="*/ 434 h 3910600"/>
              <a:gd name="connsiteX1-39" fmla="*/ 7003732 w 9107581"/>
              <a:gd name="connsiteY1-40" fmla="*/ 263023 h 3910600"/>
              <a:gd name="connsiteX2-41" fmla="*/ 8797062 w 9107581"/>
              <a:gd name="connsiteY2-42" fmla="*/ 78568 h 3910600"/>
              <a:gd name="connsiteX3-43" fmla="*/ 9107581 w 9107581"/>
              <a:gd name="connsiteY3-44" fmla="*/ 30883 h 3910600"/>
              <a:gd name="connsiteX4-45" fmla="*/ 9107581 w 9107581"/>
              <a:gd name="connsiteY4-46" fmla="*/ 3910600 h 3910600"/>
              <a:gd name="connsiteX5-47" fmla="*/ 5920 w 9107581"/>
              <a:gd name="connsiteY5-48" fmla="*/ 3904932 h 3910600"/>
              <a:gd name="connsiteX6-49" fmla="*/ 252 w 9107581"/>
              <a:gd name="connsiteY6-50" fmla="*/ 108284 h 3910600"/>
              <a:gd name="connsiteX7-51" fmla="*/ 397426 w 9107581"/>
              <a:gd name="connsiteY7-52" fmla="*/ 83169 h 3910600"/>
              <a:gd name="connsiteX8-53" fmla="*/ 2408613 w 9107581"/>
              <a:gd name="connsiteY8-54" fmla="*/ 434 h 3910600"/>
              <a:gd name="connsiteX0-55" fmla="*/ 2419202 w 9118170"/>
              <a:gd name="connsiteY0-56" fmla="*/ 434 h 3910600"/>
              <a:gd name="connsiteX1-57" fmla="*/ 7014321 w 9118170"/>
              <a:gd name="connsiteY1-58" fmla="*/ 263023 h 3910600"/>
              <a:gd name="connsiteX2-59" fmla="*/ 8807651 w 9118170"/>
              <a:gd name="connsiteY2-60" fmla="*/ 78568 h 3910600"/>
              <a:gd name="connsiteX3-61" fmla="*/ 9118170 w 9118170"/>
              <a:gd name="connsiteY3-62" fmla="*/ 30883 h 3910600"/>
              <a:gd name="connsiteX4-63" fmla="*/ 9118170 w 9118170"/>
              <a:gd name="connsiteY4-64" fmla="*/ 3910600 h 3910600"/>
              <a:gd name="connsiteX5-65" fmla="*/ 16509 w 9118170"/>
              <a:gd name="connsiteY5-66" fmla="*/ 3904932 h 3910600"/>
              <a:gd name="connsiteX6-67" fmla="*/ 125 w 9118170"/>
              <a:gd name="connsiteY6-68" fmla="*/ 108284 h 3910600"/>
              <a:gd name="connsiteX7-69" fmla="*/ 408015 w 9118170"/>
              <a:gd name="connsiteY7-70" fmla="*/ 83169 h 3910600"/>
              <a:gd name="connsiteX8-71" fmla="*/ 2419202 w 9118170"/>
              <a:gd name="connsiteY8-72" fmla="*/ 434 h 3910600"/>
              <a:gd name="connsiteX0-73" fmla="*/ 2419456 w 9118424"/>
              <a:gd name="connsiteY0-74" fmla="*/ 434 h 3910600"/>
              <a:gd name="connsiteX1-75" fmla="*/ 7014575 w 9118424"/>
              <a:gd name="connsiteY1-76" fmla="*/ 263023 h 3910600"/>
              <a:gd name="connsiteX2-77" fmla="*/ 8807905 w 9118424"/>
              <a:gd name="connsiteY2-78" fmla="*/ 78568 h 3910600"/>
              <a:gd name="connsiteX3-79" fmla="*/ 9118424 w 9118424"/>
              <a:gd name="connsiteY3-80" fmla="*/ 30883 h 3910600"/>
              <a:gd name="connsiteX4-81" fmla="*/ 9118424 w 9118424"/>
              <a:gd name="connsiteY4-82" fmla="*/ 3910600 h 3910600"/>
              <a:gd name="connsiteX5-83" fmla="*/ 2476 w 9118424"/>
              <a:gd name="connsiteY5-84" fmla="*/ 3904932 h 3910600"/>
              <a:gd name="connsiteX6-85" fmla="*/ 379 w 9118424"/>
              <a:gd name="connsiteY6-86" fmla="*/ 108284 h 3910600"/>
              <a:gd name="connsiteX7-87" fmla="*/ 408269 w 9118424"/>
              <a:gd name="connsiteY7-88" fmla="*/ 83169 h 3910600"/>
              <a:gd name="connsiteX8-89" fmla="*/ 2419456 w 9118424"/>
              <a:gd name="connsiteY8-90" fmla="*/ 434 h 3910600"/>
              <a:gd name="connsiteX0-91" fmla="*/ 2419456 w 9146999"/>
              <a:gd name="connsiteY0-92" fmla="*/ 434 h 3910600"/>
              <a:gd name="connsiteX1-93" fmla="*/ 7014575 w 9146999"/>
              <a:gd name="connsiteY1-94" fmla="*/ 263023 h 3910600"/>
              <a:gd name="connsiteX2-95" fmla="*/ 8807905 w 9146999"/>
              <a:gd name="connsiteY2-96" fmla="*/ 78568 h 3910600"/>
              <a:gd name="connsiteX3-97" fmla="*/ 9118424 w 9146999"/>
              <a:gd name="connsiteY3-98" fmla="*/ 30883 h 3910600"/>
              <a:gd name="connsiteX4-99" fmla="*/ 9146999 w 9146999"/>
              <a:gd name="connsiteY4-100" fmla="*/ 3910600 h 3910600"/>
              <a:gd name="connsiteX5-101" fmla="*/ 2476 w 9146999"/>
              <a:gd name="connsiteY5-102" fmla="*/ 3904932 h 3910600"/>
              <a:gd name="connsiteX6-103" fmla="*/ 379 w 9146999"/>
              <a:gd name="connsiteY6-104" fmla="*/ 108284 h 3910600"/>
              <a:gd name="connsiteX7-105" fmla="*/ 408269 w 9146999"/>
              <a:gd name="connsiteY7-106" fmla="*/ 83169 h 3910600"/>
              <a:gd name="connsiteX8-107" fmla="*/ 2419456 w 9146999"/>
              <a:gd name="connsiteY8-108" fmla="*/ 434 h 3910600"/>
              <a:gd name="connsiteX0-109" fmla="*/ 2419456 w 9152430"/>
              <a:gd name="connsiteY0-110" fmla="*/ 434 h 3910600"/>
              <a:gd name="connsiteX1-111" fmla="*/ 7014575 w 9152430"/>
              <a:gd name="connsiteY1-112" fmla="*/ 263023 h 3910600"/>
              <a:gd name="connsiteX2-113" fmla="*/ 8807905 w 9152430"/>
              <a:gd name="connsiteY2-114" fmla="*/ 78568 h 3910600"/>
              <a:gd name="connsiteX3-115" fmla="*/ 9152430 w 9152430"/>
              <a:gd name="connsiteY3-116" fmla="*/ 13879 h 3910600"/>
              <a:gd name="connsiteX4-117" fmla="*/ 9146999 w 9152430"/>
              <a:gd name="connsiteY4-118" fmla="*/ 3910600 h 3910600"/>
              <a:gd name="connsiteX5-119" fmla="*/ 2476 w 9152430"/>
              <a:gd name="connsiteY5-120" fmla="*/ 3904932 h 3910600"/>
              <a:gd name="connsiteX6-121" fmla="*/ 379 w 9152430"/>
              <a:gd name="connsiteY6-122" fmla="*/ 108284 h 3910600"/>
              <a:gd name="connsiteX7-123" fmla="*/ 408269 w 9152430"/>
              <a:gd name="connsiteY7-124" fmla="*/ 83169 h 3910600"/>
              <a:gd name="connsiteX8-125" fmla="*/ 2419456 w 9152430"/>
              <a:gd name="connsiteY8-126" fmla="*/ 434 h 3910600"/>
              <a:gd name="connsiteX0-127" fmla="*/ 2419456 w 9158564"/>
              <a:gd name="connsiteY0-128" fmla="*/ 434 h 3910600"/>
              <a:gd name="connsiteX1-129" fmla="*/ 7014575 w 9158564"/>
              <a:gd name="connsiteY1-130" fmla="*/ 263023 h 3910600"/>
              <a:gd name="connsiteX2-131" fmla="*/ 8807905 w 9158564"/>
              <a:gd name="connsiteY2-132" fmla="*/ 78568 h 3910600"/>
              <a:gd name="connsiteX3-133" fmla="*/ 9152430 w 9158564"/>
              <a:gd name="connsiteY3-134" fmla="*/ 13879 h 3910600"/>
              <a:gd name="connsiteX4-135" fmla="*/ 9158335 w 9158564"/>
              <a:gd name="connsiteY4-136" fmla="*/ 3910600 h 3910600"/>
              <a:gd name="connsiteX5-137" fmla="*/ 2476 w 9158564"/>
              <a:gd name="connsiteY5-138" fmla="*/ 3904932 h 3910600"/>
              <a:gd name="connsiteX6-139" fmla="*/ 379 w 9158564"/>
              <a:gd name="connsiteY6-140" fmla="*/ 108284 h 3910600"/>
              <a:gd name="connsiteX7-141" fmla="*/ 408269 w 9158564"/>
              <a:gd name="connsiteY7-142" fmla="*/ 83169 h 3910600"/>
              <a:gd name="connsiteX8-143" fmla="*/ 2419456 w 9158564"/>
              <a:gd name="connsiteY8-144" fmla="*/ 434 h 3910600"/>
              <a:gd name="connsiteX0-145" fmla="*/ 2419456 w 9152430"/>
              <a:gd name="connsiteY0-146" fmla="*/ 434 h 3904932"/>
              <a:gd name="connsiteX1-147" fmla="*/ 7014575 w 9152430"/>
              <a:gd name="connsiteY1-148" fmla="*/ 263023 h 3904932"/>
              <a:gd name="connsiteX2-149" fmla="*/ 8807905 w 9152430"/>
              <a:gd name="connsiteY2-150" fmla="*/ 78568 h 3904932"/>
              <a:gd name="connsiteX3-151" fmla="*/ 9152430 w 9152430"/>
              <a:gd name="connsiteY3-152" fmla="*/ 13879 h 3904932"/>
              <a:gd name="connsiteX4-153" fmla="*/ 9141332 w 9152430"/>
              <a:gd name="connsiteY4-154" fmla="*/ 3904932 h 3904932"/>
              <a:gd name="connsiteX5-155" fmla="*/ 2476 w 9152430"/>
              <a:gd name="connsiteY5-156" fmla="*/ 3904932 h 3904932"/>
              <a:gd name="connsiteX6-157" fmla="*/ 379 w 9152430"/>
              <a:gd name="connsiteY6-158" fmla="*/ 108284 h 3904932"/>
              <a:gd name="connsiteX7-159" fmla="*/ 408269 w 9152430"/>
              <a:gd name="connsiteY7-160" fmla="*/ 83169 h 3904932"/>
              <a:gd name="connsiteX8-161" fmla="*/ 2419456 w 9152430"/>
              <a:gd name="connsiteY8-162" fmla="*/ 434 h 3904932"/>
              <a:gd name="connsiteX0-163" fmla="*/ 2419456 w 9152430"/>
              <a:gd name="connsiteY0-164" fmla="*/ 434 h 3904932"/>
              <a:gd name="connsiteX1-165" fmla="*/ 7014575 w 9152430"/>
              <a:gd name="connsiteY1-166" fmla="*/ 263023 h 3904932"/>
              <a:gd name="connsiteX2-167" fmla="*/ 8807905 w 9152430"/>
              <a:gd name="connsiteY2-168" fmla="*/ 78568 h 3904932"/>
              <a:gd name="connsiteX3-169" fmla="*/ 9152430 w 9152430"/>
              <a:gd name="connsiteY3-170" fmla="*/ 13879 h 3904932"/>
              <a:gd name="connsiteX4-171" fmla="*/ 9141332 w 9152430"/>
              <a:gd name="connsiteY4-172" fmla="*/ 3899264 h 3904932"/>
              <a:gd name="connsiteX5-173" fmla="*/ 2476 w 9152430"/>
              <a:gd name="connsiteY5-174" fmla="*/ 3904932 h 3904932"/>
              <a:gd name="connsiteX6-175" fmla="*/ 379 w 9152430"/>
              <a:gd name="connsiteY6-176" fmla="*/ 108284 h 3904932"/>
              <a:gd name="connsiteX7-177" fmla="*/ 408269 w 9152430"/>
              <a:gd name="connsiteY7-178" fmla="*/ 83169 h 3904932"/>
              <a:gd name="connsiteX8-179" fmla="*/ 2419456 w 9152430"/>
              <a:gd name="connsiteY8-180" fmla="*/ 434 h 3904932"/>
              <a:gd name="connsiteX0-181" fmla="*/ 2419456 w 9152430"/>
              <a:gd name="connsiteY0-182" fmla="*/ 434 h 3910600"/>
              <a:gd name="connsiteX1-183" fmla="*/ 7014575 w 9152430"/>
              <a:gd name="connsiteY1-184" fmla="*/ 263023 h 3910600"/>
              <a:gd name="connsiteX2-185" fmla="*/ 8807905 w 9152430"/>
              <a:gd name="connsiteY2-186" fmla="*/ 78568 h 3910600"/>
              <a:gd name="connsiteX3-187" fmla="*/ 9152430 w 9152430"/>
              <a:gd name="connsiteY3-188" fmla="*/ 13879 h 3910600"/>
              <a:gd name="connsiteX4-189" fmla="*/ 9141332 w 9152430"/>
              <a:gd name="connsiteY4-190" fmla="*/ 3899264 h 3910600"/>
              <a:gd name="connsiteX5-191" fmla="*/ 2476 w 9152430"/>
              <a:gd name="connsiteY5-192" fmla="*/ 3910600 h 3910600"/>
              <a:gd name="connsiteX6-193" fmla="*/ 379 w 9152430"/>
              <a:gd name="connsiteY6-194" fmla="*/ 108284 h 3910600"/>
              <a:gd name="connsiteX7-195" fmla="*/ 408269 w 9152430"/>
              <a:gd name="connsiteY7-196" fmla="*/ 83169 h 3910600"/>
              <a:gd name="connsiteX8-197" fmla="*/ 2419456 w 9152430"/>
              <a:gd name="connsiteY8-198" fmla="*/ 434 h 3910600"/>
              <a:gd name="connsiteX0-199" fmla="*/ 2419456 w 9141561"/>
              <a:gd name="connsiteY0-200" fmla="*/ 434 h 3910600"/>
              <a:gd name="connsiteX1-201" fmla="*/ 7014575 w 9141561"/>
              <a:gd name="connsiteY1-202" fmla="*/ 263023 h 3910600"/>
              <a:gd name="connsiteX2-203" fmla="*/ 8807905 w 9141561"/>
              <a:gd name="connsiteY2-204" fmla="*/ 78568 h 3910600"/>
              <a:gd name="connsiteX3-205" fmla="*/ 9135427 w 9141561"/>
              <a:gd name="connsiteY3-206" fmla="*/ 8210 h 3910600"/>
              <a:gd name="connsiteX4-207" fmla="*/ 9141332 w 9141561"/>
              <a:gd name="connsiteY4-208" fmla="*/ 3899264 h 3910600"/>
              <a:gd name="connsiteX5-209" fmla="*/ 2476 w 9141561"/>
              <a:gd name="connsiteY5-210" fmla="*/ 3910600 h 3910600"/>
              <a:gd name="connsiteX6-211" fmla="*/ 379 w 9141561"/>
              <a:gd name="connsiteY6-212" fmla="*/ 108284 h 3910600"/>
              <a:gd name="connsiteX7-213" fmla="*/ 408269 w 9141561"/>
              <a:gd name="connsiteY7-214" fmla="*/ 83169 h 3910600"/>
              <a:gd name="connsiteX8-215" fmla="*/ 2419456 w 9141561"/>
              <a:gd name="connsiteY8-216" fmla="*/ 434 h 3910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141561" h="3910600">
                <a:moveTo>
                  <a:pt x="2419456" y="434"/>
                </a:moveTo>
                <a:cubicBezTo>
                  <a:pt x="4273407" y="-12534"/>
                  <a:pt x="5369874" y="269506"/>
                  <a:pt x="7014575" y="263023"/>
                </a:cubicBezTo>
                <a:cubicBezTo>
                  <a:pt x="7528545" y="260997"/>
                  <a:pt x="8159400" y="176658"/>
                  <a:pt x="8807905" y="78568"/>
                </a:cubicBezTo>
                <a:lnTo>
                  <a:pt x="9135427" y="8210"/>
                </a:lnTo>
                <a:cubicBezTo>
                  <a:pt x="9133617" y="1307117"/>
                  <a:pt x="9143142" y="2600357"/>
                  <a:pt x="9141332" y="3899264"/>
                </a:cubicBezTo>
                <a:lnTo>
                  <a:pt x="2476" y="3910600"/>
                </a:lnTo>
                <a:cubicBezTo>
                  <a:pt x="4365" y="2646940"/>
                  <a:pt x="-1510" y="1371944"/>
                  <a:pt x="379" y="108284"/>
                </a:cubicBezTo>
                <a:lnTo>
                  <a:pt x="408269" y="83169"/>
                </a:lnTo>
                <a:cubicBezTo>
                  <a:pt x="1142625" y="38298"/>
                  <a:pt x="1840096" y="4486"/>
                  <a:pt x="2419456" y="434"/>
                </a:cubicBezTo>
                <a:close/>
              </a:path>
            </a:pathLst>
          </a:cu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sz="2400">
              <a:solidFill>
                <a:schemeClr val="lt1"/>
              </a:solidFill>
              <a:latin typeface="+mj-ea"/>
              <a:ea typeface="+mj-ea"/>
            </a:endParaRPr>
          </a:p>
        </p:txBody>
      </p:sp>
      <p:sp>
        <p:nvSpPr>
          <p:cNvPr id="8" name="椭圆 22"/>
          <p:cNvSpPr/>
          <p:nvPr>
            <p:custDataLst>
              <p:tags r:id="rId5"/>
            </p:custDataLst>
          </p:nvPr>
        </p:nvSpPr>
        <p:spPr>
          <a:xfrm>
            <a:off x="1299846" y="2950663"/>
            <a:ext cx="776022" cy="776022"/>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400">
              <a:solidFill>
                <a:schemeClr val="lt1"/>
              </a:solidFill>
              <a:latin typeface="+mj-ea"/>
              <a:ea typeface="+mj-ea"/>
              <a:sym typeface="微软雅黑" panose="020B0503020204020204" pitchFamily="34" charset="-122"/>
            </a:endParaRPr>
          </a:p>
        </p:txBody>
      </p:sp>
      <p:sp>
        <p:nvSpPr>
          <p:cNvPr id="10" name="矩形 8"/>
          <p:cNvSpPr/>
          <p:nvPr>
            <p:custDataLst>
              <p:tags r:id="rId6"/>
            </p:custDataLst>
          </p:nvPr>
        </p:nvSpPr>
        <p:spPr>
          <a:xfrm>
            <a:off x="1256984" y="3885047"/>
            <a:ext cx="861588" cy="356704"/>
          </a:xfrm>
          <a:prstGeom prst="rect">
            <a:avLst/>
          </a:prstGeom>
          <a:noFill/>
        </p:spPr>
        <p:txBody>
          <a:bodyPr wrap="none" lIns="0" tIns="0" rIns="0" bIns="0" rtlCol="0">
            <a:noAutofit/>
          </a:bodyPr>
          <a:p>
            <a:pPr algn="ctr">
              <a:spcBef>
                <a:spcPct val="0"/>
              </a:spcBef>
              <a:spcAft>
                <a:spcPct val="0"/>
              </a:spcAft>
            </a:pPr>
            <a:r>
              <a:rPr kumimoji="1" lang="en-US" altLang="zh-CN" sz="2025" b="1">
                <a:solidFill>
                  <a:schemeClr val="lt1">
                    <a:lumMod val="100000"/>
                  </a:schemeClr>
                </a:solidFill>
                <a:latin typeface="+mn-ea"/>
                <a:cs typeface="+mn-ea"/>
              </a:rPr>
              <a:t>01</a:t>
            </a:r>
            <a:endParaRPr kumimoji="1" lang="en-US" altLang="zh-CN" sz="2025" b="1">
              <a:solidFill>
                <a:schemeClr val="lt1">
                  <a:lumMod val="100000"/>
                </a:schemeClr>
              </a:solidFill>
              <a:latin typeface="+mn-ea"/>
              <a:cs typeface="+mn-ea"/>
            </a:endParaRPr>
          </a:p>
        </p:txBody>
      </p:sp>
      <p:sp>
        <p:nvSpPr>
          <p:cNvPr id="15" name="矩形 9"/>
          <p:cNvSpPr/>
          <p:nvPr>
            <p:custDataLst>
              <p:tags r:id="rId7"/>
            </p:custDataLst>
          </p:nvPr>
        </p:nvSpPr>
        <p:spPr>
          <a:xfrm>
            <a:off x="721690" y="4608932"/>
            <a:ext cx="1931949" cy="1096781"/>
          </a:xfrm>
          <a:prstGeom prst="rect">
            <a:avLst/>
          </a:prstGeom>
        </p:spPr>
        <p:txBody>
          <a:bodyPr wrap="square" lIns="0" tIns="0" rIns="0" bIns="0">
            <a:noAutofit/>
          </a:bodyPr>
          <a:p>
            <a:pPr algn="ctr">
              <a:lnSpc>
                <a:spcPct val="150000"/>
              </a:lnSpc>
              <a:spcBef>
                <a:spcPct val="0"/>
              </a:spcBef>
              <a:spcAft>
                <a:spcPct val="0"/>
              </a:spcAft>
            </a:pPr>
            <a:r>
              <a:rPr lang="zh-CN" altLang="en-US" sz="1050">
                <a:solidFill>
                  <a:schemeClr val="lt1">
                    <a:lumMod val="100000"/>
                  </a:schemeClr>
                </a:solidFill>
                <a:latin typeface="+mn-ea"/>
                <a:cs typeface="+mn-ea"/>
              </a:rPr>
              <a:t>社会期望来源于文化传统、法律法规、社会规范以及教育体系，它们共同构成了社会对个体角色的基本要求。</a:t>
            </a:r>
            <a:endParaRPr lang="zh-CN" altLang="en-US" sz="1050">
              <a:solidFill>
                <a:schemeClr val="lt1">
                  <a:lumMod val="100000"/>
                </a:schemeClr>
              </a:solidFill>
              <a:latin typeface="+mn-ea"/>
              <a:cs typeface="+mn-ea"/>
            </a:endParaRPr>
          </a:p>
        </p:txBody>
      </p:sp>
      <p:sp>
        <p:nvSpPr>
          <p:cNvPr id="17" name="椭圆 24"/>
          <p:cNvSpPr/>
          <p:nvPr>
            <p:custDataLst>
              <p:tags r:id="rId8"/>
            </p:custDataLst>
          </p:nvPr>
        </p:nvSpPr>
        <p:spPr>
          <a:xfrm>
            <a:off x="4200626" y="2950663"/>
            <a:ext cx="776022" cy="776022"/>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400">
              <a:solidFill>
                <a:schemeClr val="lt1"/>
              </a:solidFill>
              <a:latin typeface="+mj-ea"/>
              <a:ea typeface="+mj-ea"/>
              <a:sym typeface="微软雅黑" panose="020B0503020204020204" pitchFamily="34" charset="-122"/>
            </a:endParaRPr>
          </a:p>
        </p:txBody>
      </p:sp>
      <p:sp>
        <p:nvSpPr>
          <p:cNvPr id="18" name="矩形 10"/>
          <p:cNvSpPr/>
          <p:nvPr>
            <p:custDataLst>
              <p:tags r:id="rId9"/>
            </p:custDataLst>
          </p:nvPr>
        </p:nvSpPr>
        <p:spPr>
          <a:xfrm>
            <a:off x="4157765" y="3878855"/>
            <a:ext cx="861588" cy="356704"/>
          </a:xfrm>
          <a:prstGeom prst="rect">
            <a:avLst/>
          </a:prstGeom>
          <a:noFill/>
        </p:spPr>
        <p:txBody>
          <a:bodyPr wrap="none" lIns="0" tIns="0" rIns="0" bIns="0" rtlCol="0">
            <a:noAutofit/>
          </a:bodyPr>
          <a:p>
            <a:pPr algn="ctr">
              <a:spcBef>
                <a:spcPct val="0"/>
              </a:spcBef>
              <a:spcAft>
                <a:spcPct val="0"/>
              </a:spcAft>
            </a:pPr>
            <a:r>
              <a:rPr kumimoji="1" lang="en-US" altLang="zh-CN" sz="2025" b="1">
                <a:solidFill>
                  <a:schemeClr val="lt1">
                    <a:lumMod val="100000"/>
                  </a:schemeClr>
                </a:solidFill>
                <a:latin typeface="+mn-ea"/>
                <a:cs typeface="+mn-ea"/>
              </a:rPr>
              <a:t>02</a:t>
            </a:r>
            <a:endParaRPr kumimoji="1" lang="en-US" altLang="zh-CN" sz="2025" b="1">
              <a:solidFill>
                <a:schemeClr val="lt1">
                  <a:lumMod val="100000"/>
                </a:schemeClr>
              </a:solidFill>
              <a:latin typeface="+mn-ea"/>
              <a:cs typeface="+mn-ea"/>
            </a:endParaRPr>
          </a:p>
        </p:txBody>
      </p:sp>
      <p:sp>
        <p:nvSpPr>
          <p:cNvPr id="34" name="矩形 11"/>
          <p:cNvSpPr/>
          <p:nvPr>
            <p:custDataLst>
              <p:tags r:id="rId10"/>
            </p:custDataLst>
          </p:nvPr>
        </p:nvSpPr>
        <p:spPr>
          <a:xfrm>
            <a:off x="3622946" y="4602740"/>
            <a:ext cx="1931949" cy="1096781"/>
          </a:xfrm>
          <a:prstGeom prst="rect">
            <a:avLst/>
          </a:prstGeom>
        </p:spPr>
        <p:txBody>
          <a:bodyPr wrap="square" lIns="0" tIns="0" rIns="0" bIns="0">
            <a:noAutofit/>
          </a:bodyPr>
          <a:p>
            <a:pPr algn="ctr">
              <a:lnSpc>
                <a:spcPct val="150000"/>
              </a:lnSpc>
              <a:spcBef>
                <a:spcPct val="0"/>
              </a:spcBef>
              <a:spcAft>
                <a:spcPct val="0"/>
              </a:spcAft>
            </a:pPr>
            <a:r>
              <a:rPr lang="zh-CN" altLang="en-US" sz="1050">
                <a:solidFill>
                  <a:schemeClr val="lt1">
                    <a:lumMod val="100000"/>
                  </a:schemeClr>
                </a:solidFill>
                <a:latin typeface="+mn-ea"/>
                <a:cs typeface="+mn-ea"/>
              </a:rPr>
              <a:t>角色期望包括了对个体在特定社会位置上应承担的责任、义务和行为方式的详细描述，如职业角色、家庭角色等。</a:t>
            </a:r>
            <a:endParaRPr lang="zh-CN" altLang="en-US" sz="1050">
              <a:solidFill>
                <a:schemeClr val="lt1">
                  <a:lumMod val="100000"/>
                </a:schemeClr>
              </a:solidFill>
              <a:latin typeface="+mn-ea"/>
              <a:cs typeface="+mn-ea"/>
            </a:endParaRPr>
          </a:p>
        </p:txBody>
      </p:sp>
      <p:sp>
        <p:nvSpPr>
          <p:cNvPr id="35" name="椭圆 25"/>
          <p:cNvSpPr/>
          <p:nvPr>
            <p:custDataLst>
              <p:tags r:id="rId11"/>
            </p:custDataLst>
          </p:nvPr>
        </p:nvSpPr>
        <p:spPr>
          <a:xfrm>
            <a:off x="7101882" y="2950663"/>
            <a:ext cx="776022" cy="776022"/>
          </a:xfrm>
          <a:prstGeom prst="ellipse">
            <a:avLst/>
          </a:prstGeom>
          <a:noFill/>
          <a:ln w="25400">
            <a:solidFill>
              <a:schemeClr val="lt1">
                <a:lumMod val="10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2400">
              <a:solidFill>
                <a:schemeClr val="lt1"/>
              </a:solidFill>
              <a:latin typeface="+mj-ea"/>
              <a:ea typeface="+mj-ea"/>
              <a:sym typeface="微软雅黑" panose="020B0503020204020204" pitchFamily="34" charset="-122"/>
            </a:endParaRPr>
          </a:p>
        </p:txBody>
      </p:sp>
      <p:sp>
        <p:nvSpPr>
          <p:cNvPr id="36" name="矩形 12"/>
          <p:cNvSpPr/>
          <p:nvPr>
            <p:custDataLst>
              <p:tags r:id="rId12"/>
            </p:custDataLst>
          </p:nvPr>
        </p:nvSpPr>
        <p:spPr>
          <a:xfrm>
            <a:off x="7059020" y="3878855"/>
            <a:ext cx="861589" cy="356704"/>
          </a:xfrm>
          <a:prstGeom prst="rect">
            <a:avLst/>
          </a:prstGeom>
          <a:noFill/>
        </p:spPr>
        <p:txBody>
          <a:bodyPr wrap="none" lIns="0" tIns="0" rIns="0" bIns="0" rtlCol="0">
            <a:noAutofit/>
          </a:bodyPr>
          <a:p>
            <a:pPr algn="ctr">
              <a:spcBef>
                <a:spcPct val="0"/>
              </a:spcBef>
              <a:spcAft>
                <a:spcPct val="0"/>
              </a:spcAft>
            </a:pPr>
            <a:r>
              <a:rPr kumimoji="1" lang="en-US" altLang="zh-CN" sz="2025" b="1">
                <a:solidFill>
                  <a:schemeClr val="lt1">
                    <a:lumMod val="100000"/>
                  </a:schemeClr>
                </a:solidFill>
                <a:latin typeface="+mn-ea"/>
                <a:cs typeface="+mn-ea"/>
              </a:rPr>
              <a:t>03</a:t>
            </a:r>
            <a:endParaRPr kumimoji="1" lang="en-US" altLang="zh-CN" sz="2025" b="1">
              <a:solidFill>
                <a:schemeClr val="lt1">
                  <a:lumMod val="100000"/>
                </a:schemeClr>
              </a:solidFill>
              <a:latin typeface="+mn-ea"/>
              <a:cs typeface="+mn-ea"/>
            </a:endParaRPr>
          </a:p>
        </p:txBody>
      </p:sp>
      <p:sp>
        <p:nvSpPr>
          <p:cNvPr id="37" name="矩形 15"/>
          <p:cNvSpPr/>
          <p:nvPr>
            <p:custDataLst>
              <p:tags r:id="rId13"/>
            </p:custDataLst>
          </p:nvPr>
        </p:nvSpPr>
        <p:spPr>
          <a:xfrm>
            <a:off x="6523727" y="4602740"/>
            <a:ext cx="1931949" cy="1096781"/>
          </a:xfrm>
          <a:prstGeom prst="rect">
            <a:avLst/>
          </a:prstGeom>
        </p:spPr>
        <p:txBody>
          <a:bodyPr wrap="square" lIns="0" tIns="0" rIns="0" bIns="0">
            <a:noAutofit/>
          </a:bodyPr>
          <a:p>
            <a:pPr algn="ctr">
              <a:lnSpc>
                <a:spcPct val="150000"/>
              </a:lnSpc>
              <a:spcBef>
                <a:spcPct val="0"/>
              </a:spcBef>
              <a:spcAft>
                <a:spcPct val="0"/>
              </a:spcAft>
            </a:pPr>
            <a:r>
              <a:rPr lang="zh-CN" altLang="en-US" sz="1050">
                <a:solidFill>
                  <a:schemeClr val="lt1">
                    <a:lumMod val="100000"/>
                  </a:schemeClr>
                </a:solidFill>
                <a:latin typeface="+mn-ea"/>
                <a:cs typeface="+mn-ea"/>
              </a:rPr>
              <a:t>获取角色期望信息可以通过观察他人行为、阅读相关文献、参与社会活动以及接受正规教育等多种途径。</a:t>
            </a:r>
            <a:endParaRPr lang="zh-CN" altLang="en-US" sz="1050">
              <a:solidFill>
                <a:schemeClr val="lt1">
                  <a:lumMod val="100000"/>
                </a:schemeClr>
              </a:solidFill>
              <a:latin typeface="+mn-ea"/>
              <a:cs typeface="+mn-ea"/>
            </a:endParaRPr>
          </a:p>
        </p:txBody>
      </p:sp>
      <p:sp>
        <p:nvSpPr>
          <p:cNvPr id="38" name="矩形 16"/>
          <p:cNvSpPr/>
          <p:nvPr>
            <p:custDataLst>
              <p:tags r:id="rId14"/>
            </p:custDataLst>
          </p:nvPr>
        </p:nvSpPr>
        <p:spPr>
          <a:xfrm>
            <a:off x="721690" y="4259848"/>
            <a:ext cx="1933161" cy="281851"/>
          </a:xfrm>
          <a:prstGeom prst="rect">
            <a:avLst/>
          </a:prstGeom>
          <a:noFill/>
        </p:spPr>
        <p:txBody>
          <a:bodyPr wrap="square" lIns="0" tIns="0" rIns="0" bIns="0" rtlCol="0" anchor="ctr">
            <a:noAutofit/>
          </a:bodyPr>
          <a:p>
            <a:pPr algn="ctr">
              <a:spcBef>
                <a:spcPct val="0"/>
              </a:spcBef>
              <a:spcAft>
                <a:spcPct val="0"/>
              </a:spcAft>
            </a:pPr>
            <a:r>
              <a:rPr lang="zh-CN" altLang="en-US" sz="1350" b="1">
                <a:solidFill>
                  <a:schemeClr val="lt1">
                    <a:lumMod val="100000"/>
                  </a:schemeClr>
                </a:solidFill>
                <a:latin typeface="+mn-ea"/>
                <a:cs typeface="+mn-ea"/>
              </a:rPr>
              <a:t>社会期望的来源</a:t>
            </a:r>
            <a:endParaRPr lang="zh-CN" altLang="en-US" sz="1350" b="1">
              <a:solidFill>
                <a:schemeClr val="lt1">
                  <a:lumMod val="100000"/>
                </a:schemeClr>
              </a:solidFill>
              <a:latin typeface="+mn-ea"/>
              <a:cs typeface="+mn-ea"/>
            </a:endParaRPr>
          </a:p>
        </p:txBody>
      </p:sp>
      <p:sp>
        <p:nvSpPr>
          <p:cNvPr id="39" name="矩形 17"/>
          <p:cNvSpPr/>
          <p:nvPr>
            <p:custDataLst>
              <p:tags r:id="rId15"/>
            </p:custDataLst>
          </p:nvPr>
        </p:nvSpPr>
        <p:spPr>
          <a:xfrm>
            <a:off x="3622946" y="4259848"/>
            <a:ext cx="1933161" cy="281851"/>
          </a:xfrm>
          <a:prstGeom prst="rect">
            <a:avLst/>
          </a:prstGeom>
          <a:noFill/>
        </p:spPr>
        <p:txBody>
          <a:bodyPr wrap="square" lIns="0" tIns="0" rIns="0" bIns="0" rtlCol="0" anchor="ctr">
            <a:noAutofit/>
          </a:bodyPr>
          <a:p>
            <a:pPr algn="ctr">
              <a:spcBef>
                <a:spcPct val="0"/>
              </a:spcBef>
              <a:spcAft>
                <a:spcPct val="0"/>
              </a:spcAft>
            </a:pPr>
            <a:r>
              <a:rPr lang="zh-CN" altLang="en-US" sz="1350" b="1">
                <a:solidFill>
                  <a:schemeClr val="lt1">
                    <a:lumMod val="100000"/>
                  </a:schemeClr>
                </a:solidFill>
                <a:latin typeface="+mn-ea"/>
                <a:cs typeface="+mn-ea"/>
              </a:rPr>
              <a:t>角色期望的具体内容</a:t>
            </a:r>
            <a:endParaRPr lang="zh-CN" altLang="en-US" sz="1350" b="1">
              <a:solidFill>
                <a:schemeClr val="lt1">
                  <a:lumMod val="100000"/>
                </a:schemeClr>
              </a:solidFill>
              <a:latin typeface="+mn-ea"/>
              <a:cs typeface="+mn-ea"/>
            </a:endParaRPr>
          </a:p>
        </p:txBody>
      </p:sp>
      <p:sp>
        <p:nvSpPr>
          <p:cNvPr id="40" name="矩形 21"/>
          <p:cNvSpPr/>
          <p:nvPr>
            <p:custDataLst>
              <p:tags r:id="rId16"/>
            </p:custDataLst>
          </p:nvPr>
        </p:nvSpPr>
        <p:spPr>
          <a:xfrm>
            <a:off x="6523727" y="4259848"/>
            <a:ext cx="1933161" cy="281851"/>
          </a:xfrm>
          <a:prstGeom prst="rect">
            <a:avLst/>
          </a:prstGeom>
          <a:noFill/>
        </p:spPr>
        <p:txBody>
          <a:bodyPr wrap="square" lIns="0" tIns="0" rIns="0" bIns="0" rtlCol="0" anchor="ctr">
            <a:noAutofit/>
          </a:bodyPr>
          <a:p>
            <a:pPr algn="ctr">
              <a:spcBef>
                <a:spcPct val="0"/>
              </a:spcBef>
              <a:spcAft>
                <a:spcPct val="0"/>
              </a:spcAft>
            </a:pPr>
            <a:r>
              <a:rPr lang="zh-CN" altLang="en-US" sz="1350" b="1">
                <a:solidFill>
                  <a:schemeClr val="lt1">
                    <a:lumMod val="100000"/>
                  </a:schemeClr>
                </a:solidFill>
                <a:latin typeface="+mn-ea"/>
                <a:cs typeface="+mn-ea"/>
              </a:rPr>
              <a:t>如何获取角色期望信息</a:t>
            </a:r>
            <a:endParaRPr lang="zh-CN" altLang="en-US" sz="1350" b="1">
              <a:solidFill>
                <a:schemeClr val="lt1">
                  <a:lumMod val="100000"/>
                </a:schemeClr>
              </a:solidFill>
              <a:latin typeface="+mn-ea"/>
              <a:cs typeface="+mn-ea"/>
            </a:endParaRPr>
          </a:p>
        </p:txBody>
      </p:sp>
      <p:pic>
        <p:nvPicPr>
          <p:cNvPr id="46" name="图形 1"/>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1485104" y="3136397"/>
            <a:ext cx="406974" cy="404887"/>
          </a:xfrm>
          <a:prstGeom prst="rect">
            <a:avLst/>
          </a:prstGeom>
        </p:spPr>
      </p:pic>
      <p:pic>
        <p:nvPicPr>
          <p:cNvPr id="47" name="图形 2"/>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4399694" y="3155447"/>
            <a:ext cx="379232" cy="366729"/>
          </a:xfrm>
          <a:prstGeom prst="rect">
            <a:avLst/>
          </a:prstGeom>
        </p:spPr>
      </p:pic>
      <p:pic>
        <p:nvPicPr>
          <p:cNvPr id="48" name="图形 3"/>
          <p:cNvPicPr>
            <a:picLocks noChangeAspect="1"/>
          </p:cNvPicPr>
          <p:nvPr>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a:off x="7304761" y="3136397"/>
            <a:ext cx="371492" cy="404885"/>
          </a:xfrm>
          <a:prstGeom prst="rect">
            <a:avLst/>
          </a:prstGeom>
        </p:spPr>
      </p:pic>
      <p:sp>
        <p:nvSpPr>
          <p:cNvPr id="3" name="文本框 2"/>
          <p:cNvSpPr txBox="1"/>
          <p:nvPr/>
        </p:nvSpPr>
        <p:spPr>
          <a:xfrm>
            <a:off x="467360" y="332740"/>
            <a:ext cx="3846830" cy="521970"/>
          </a:xfrm>
          <a:prstGeom prst="rect">
            <a:avLst/>
          </a:prstGeom>
          <a:noFill/>
        </p:spPr>
        <p:txBody>
          <a:bodyPr wrap="square" rtlCol="0">
            <a:spAutoFit/>
          </a:bodyPr>
          <a:p>
            <a:pPr algn="l">
              <a:buClrTx/>
              <a:buSzTx/>
              <a:buFontTx/>
            </a:pPr>
            <a:r>
              <a:rPr lang="zh-CN" altLang="en-US" sz="2800" noProof="0" dirty="0" smtClean="0">
                <a:ln>
                  <a:noFill/>
                </a:ln>
                <a:solidFill>
                  <a:schemeClr val="accent1">
                    <a:lumMod val="50000"/>
                  </a:schemeClr>
                </a:solidFill>
                <a:effectLst>
                  <a:outerShdw blurRad="38100" dist="38100" dir="2700000" algn="tl">
                    <a:srgbClr val="000000">
                      <a:alpha val="43137"/>
                    </a:srgbClr>
                  </a:outerShdw>
                </a:effectLst>
                <a:uLnTx/>
                <a:uFillTx/>
                <a:latin typeface="+mn-lt"/>
                <a:ea typeface="+mn-ea"/>
              </a:rPr>
              <a:t>二、角色扮演的</a:t>
            </a:r>
            <a:r>
              <a:rPr lang="zh-CN" altLang="en-US" sz="2800" noProof="0" dirty="0" smtClean="0">
                <a:ln>
                  <a:noFill/>
                </a:ln>
                <a:solidFill>
                  <a:schemeClr val="accent1">
                    <a:lumMod val="50000"/>
                  </a:schemeClr>
                </a:solidFill>
                <a:effectLst>
                  <a:outerShdw blurRad="38100" dist="38100" dir="2700000" algn="tl">
                    <a:srgbClr val="000000">
                      <a:alpha val="43137"/>
                    </a:srgbClr>
                  </a:outerShdw>
                </a:effectLst>
                <a:uLnTx/>
                <a:uFillTx/>
                <a:latin typeface="+mn-lt"/>
                <a:ea typeface="+mn-ea"/>
              </a:rPr>
              <a:t>过程</a:t>
            </a:r>
            <a:endParaRPr lang="zh-CN" altLang="en-US" sz="2800" noProof="0" dirty="0" smtClean="0">
              <a:ln>
                <a:noFill/>
              </a:ln>
              <a:solidFill>
                <a:schemeClr val="accent1">
                  <a:lumMod val="50000"/>
                </a:schemeClr>
              </a:solidFill>
              <a:effectLst>
                <a:outerShdw blurRad="38100" dist="38100" dir="2700000" algn="tl">
                  <a:srgbClr val="000000">
                    <a:alpha val="43137"/>
                  </a:srgbClr>
                </a:outerShdw>
              </a:effectLst>
              <a:uLnTx/>
              <a:uFillTx/>
              <a:latin typeface="+mn-lt"/>
              <a:ea typeface="+mn-ea"/>
            </a:endParaRPr>
          </a:p>
        </p:txBody>
      </p:sp>
    </p:spTree>
    <p:custDataLst>
      <p:tags r:id="rId2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custDataLst>
              <p:tags r:id="rId1"/>
            </p:custDataLst>
          </p:nvPr>
        </p:nvSpPr>
        <p:spPr>
          <a:xfrm>
            <a:off x="391478" y="1124838"/>
            <a:ext cx="6075000" cy="405000"/>
          </a:xfrm>
          <a:prstGeom prst="rect">
            <a:avLst/>
          </a:prstGeom>
        </p:spPr>
        <p:txBody>
          <a:bodyPr vert="horz" wrap="square" lIns="0" tIns="0" rIns="0" bIns="0" rtlCol="0" anchor="b">
            <a:norm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a:t>（</a:t>
            </a:r>
            <a:r>
              <a:rPr lang="zh-CN" altLang="en-US"/>
              <a:t>二）培养角色意识</a:t>
            </a:r>
            <a:endParaRPr lang="zh-CN" altLang="en-US"/>
          </a:p>
        </p:txBody>
      </p:sp>
      <p:sp>
        <p:nvSpPr>
          <p:cNvPr id="8" name="矩形 2"/>
          <p:cNvSpPr/>
          <p:nvPr>
            <p:custDataLst>
              <p:tags r:id="rId2"/>
            </p:custDataLst>
          </p:nvPr>
        </p:nvSpPr>
        <p:spPr>
          <a:xfrm>
            <a:off x="451383" y="3360619"/>
            <a:ext cx="2223413" cy="676256"/>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角色意识是个人理解并认同自己在社会中所扮演角色的能力，它对维护社会秩序和个人行为的适当性至关重要。</a:t>
            </a:r>
            <a:endParaRPr lang="zh-CN" altLang="en-US" sz="1200" kern="0">
              <a:ln>
                <a:noFill/>
                <a:prstDash val="sysDot"/>
              </a:ln>
              <a:solidFill>
                <a:schemeClr val="tx1">
                  <a:lumMod val="85000"/>
                  <a:lumOff val="15000"/>
                </a:schemeClr>
              </a:solidFill>
              <a:latin typeface="+mn-ea"/>
              <a:cs typeface="+mn-ea"/>
            </a:endParaRPr>
          </a:p>
        </p:txBody>
      </p:sp>
      <p:sp>
        <p:nvSpPr>
          <p:cNvPr id="9" name="矩形 3"/>
          <p:cNvSpPr/>
          <p:nvPr>
            <p:custDataLst>
              <p:tags r:id="rId3"/>
            </p:custDataLst>
          </p:nvPr>
        </p:nvSpPr>
        <p:spPr>
          <a:xfrm>
            <a:off x="451383" y="2675704"/>
            <a:ext cx="2223411" cy="456351"/>
          </a:xfrm>
          <a:prstGeom prst="rect">
            <a:avLst/>
          </a:prstGeom>
          <a:noFill/>
        </p:spPr>
        <p:txBody>
          <a:bodyPr wrap="square" lIns="0" tIns="0" rIns="0" bIns="0" rtlCol="0" anchor="b">
            <a:noAutofit/>
          </a:bodyPr>
          <a:p>
            <a:pPr>
              <a:spcBef>
                <a:spcPct val="0"/>
              </a:spcBef>
              <a:spcAft>
                <a:spcPct val="0"/>
              </a:spcAft>
            </a:pPr>
            <a:r>
              <a:rPr lang="zh-CN" altLang="en-US" sz="1400" b="1" kern="0">
                <a:solidFill>
                  <a:schemeClr val="accent1"/>
                </a:solidFill>
                <a:latin typeface="+mn-ea"/>
                <a:cs typeface="+mn-ea"/>
              </a:rPr>
              <a:t>角色意识的重要性</a:t>
            </a:r>
            <a:endParaRPr lang="zh-CN" altLang="en-US" sz="1400" b="1" kern="0">
              <a:solidFill>
                <a:schemeClr val="accent1"/>
              </a:solidFill>
              <a:latin typeface="+mn-ea"/>
              <a:cs typeface="+mn-ea"/>
            </a:endParaRPr>
          </a:p>
        </p:txBody>
      </p:sp>
      <p:sp>
        <p:nvSpPr>
          <p:cNvPr id="13" name="矩形 4"/>
          <p:cNvSpPr/>
          <p:nvPr>
            <p:custDataLst>
              <p:tags r:id="rId4"/>
            </p:custDataLst>
          </p:nvPr>
        </p:nvSpPr>
        <p:spPr>
          <a:xfrm>
            <a:off x="451383" y="1910511"/>
            <a:ext cx="1023086" cy="765560"/>
          </a:xfrm>
          <a:prstGeom prst="rect">
            <a:avLst/>
          </a:prstGeom>
          <a:noFill/>
        </p:spPr>
        <p:txBody>
          <a:bodyPr wrap="none" lIns="0" tIns="0" rIns="0" bIns="0" rtlCol="0" anchor="ctr">
            <a:normAutofit fontScale="90000"/>
          </a:bodyPr>
          <a:p>
            <a:pPr>
              <a:spcBef>
                <a:spcPct val="0"/>
              </a:spcBef>
              <a:spcAft>
                <a:spcPct val="0"/>
              </a:spcAft>
            </a:pPr>
            <a:r>
              <a:rPr lang="en-US" altLang="zh-CN" sz="5400" b="1" kern="0" dirty="0">
                <a:solidFill>
                  <a:schemeClr val="accent1"/>
                </a:solidFill>
                <a:latin typeface="+mn-ea"/>
                <a:cs typeface="+mn-ea"/>
              </a:rPr>
              <a:t>01</a:t>
            </a:r>
            <a:endParaRPr lang="en-US" altLang="zh-CN" sz="5400" b="1" kern="0" dirty="0">
              <a:solidFill>
                <a:schemeClr val="accent1"/>
              </a:solidFill>
              <a:latin typeface="+mn-ea"/>
              <a:cs typeface="+mn-ea"/>
            </a:endParaRPr>
          </a:p>
        </p:txBody>
      </p:sp>
      <p:pic>
        <p:nvPicPr>
          <p:cNvPr id="16" name="图片 29" descr="/data/temp/b2998c79-4d1f-11f0-bf9d-face70bcdf8f.jpg@base@tag=imgScale&amp;m=1&amp;w=799&amp;h=422&amp;q=95b2998c79-4d1f-11f0-bf9d-face70bcdf8f"/>
          <p:cNvPicPr>
            <a:picLocks noChangeAspect="1"/>
          </p:cNvPicPr>
          <p:nvPr>
            <p:custDataLst>
              <p:tags r:id="rId5"/>
            </p:custDataLst>
          </p:nvPr>
        </p:nvPicPr>
        <p:blipFill rotWithShape="1">
          <a:blip r:embed="rId6"/>
          <a:srcRect t="10485" b="10485"/>
          <a:stretch>
            <a:fillRect/>
          </a:stretch>
        </p:blipFill>
        <p:spPr>
          <a:xfrm>
            <a:off x="395503" y="4724965"/>
            <a:ext cx="2223415" cy="1173288"/>
          </a:xfrm>
          <a:prstGeom prst="rect">
            <a:avLst/>
          </a:prstGeom>
          <a:solidFill>
            <a:schemeClr val="accent1"/>
          </a:solidFill>
          <a:ln>
            <a:solidFill>
              <a:schemeClr val="accent1">
                <a:alpha val="20000"/>
              </a:schemeClr>
            </a:solidFill>
          </a:ln>
        </p:spPr>
      </p:pic>
      <p:sp>
        <p:nvSpPr>
          <p:cNvPr id="17" name="矩形 5"/>
          <p:cNvSpPr/>
          <p:nvPr>
            <p:custDataLst>
              <p:tags r:id="rId7"/>
            </p:custDataLst>
          </p:nvPr>
        </p:nvSpPr>
        <p:spPr>
          <a:xfrm>
            <a:off x="3429544" y="3429199"/>
            <a:ext cx="2223413" cy="676256"/>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培养角色意识可以通过角色扮演练习、社会互动、反思个人行为以及接受角色相关培训等方法。</a:t>
            </a:r>
            <a:endParaRPr lang="zh-CN" altLang="en-US" sz="1200" kern="0">
              <a:ln>
                <a:noFill/>
                <a:prstDash val="sysDot"/>
              </a:ln>
              <a:solidFill>
                <a:schemeClr val="tx1">
                  <a:lumMod val="85000"/>
                  <a:lumOff val="15000"/>
                </a:schemeClr>
              </a:solidFill>
              <a:latin typeface="+mn-ea"/>
              <a:cs typeface="+mn-ea"/>
            </a:endParaRPr>
          </a:p>
        </p:txBody>
      </p:sp>
      <p:sp>
        <p:nvSpPr>
          <p:cNvPr id="18" name="矩形 6"/>
          <p:cNvSpPr/>
          <p:nvPr>
            <p:custDataLst>
              <p:tags r:id="rId8"/>
            </p:custDataLst>
          </p:nvPr>
        </p:nvSpPr>
        <p:spPr>
          <a:xfrm>
            <a:off x="3419384" y="2675704"/>
            <a:ext cx="2223411" cy="456351"/>
          </a:xfrm>
          <a:prstGeom prst="rect">
            <a:avLst/>
          </a:prstGeom>
          <a:noFill/>
        </p:spPr>
        <p:txBody>
          <a:bodyPr wrap="square" lIns="0" tIns="0" rIns="0" bIns="0" rtlCol="0" anchor="b">
            <a:noAutofit/>
          </a:bodyPr>
          <a:p>
            <a:pPr>
              <a:spcBef>
                <a:spcPct val="0"/>
              </a:spcBef>
              <a:spcAft>
                <a:spcPct val="0"/>
              </a:spcAft>
            </a:pPr>
            <a:r>
              <a:rPr lang="zh-CN" altLang="en-US" sz="1400" b="1" kern="0">
                <a:solidFill>
                  <a:schemeClr val="accent2"/>
                </a:solidFill>
                <a:latin typeface="+mn-ea"/>
                <a:cs typeface="+mn-ea"/>
              </a:rPr>
              <a:t>培养角色意识的方法</a:t>
            </a:r>
            <a:endParaRPr lang="zh-CN" altLang="en-US" sz="1400" b="1" kern="0">
              <a:solidFill>
                <a:schemeClr val="accent2"/>
              </a:solidFill>
              <a:latin typeface="+mn-ea"/>
              <a:cs typeface="+mn-ea"/>
            </a:endParaRPr>
          </a:p>
        </p:txBody>
      </p:sp>
      <p:sp>
        <p:nvSpPr>
          <p:cNvPr id="20" name="矩形 9"/>
          <p:cNvSpPr/>
          <p:nvPr>
            <p:custDataLst>
              <p:tags r:id="rId9"/>
            </p:custDataLst>
          </p:nvPr>
        </p:nvSpPr>
        <p:spPr>
          <a:xfrm>
            <a:off x="3429544" y="1909241"/>
            <a:ext cx="1023086" cy="765560"/>
          </a:xfrm>
          <a:prstGeom prst="rect">
            <a:avLst/>
          </a:prstGeom>
          <a:noFill/>
        </p:spPr>
        <p:txBody>
          <a:bodyPr wrap="none" lIns="0" tIns="0" rIns="0" bIns="0" rtlCol="0" anchor="ctr">
            <a:normAutofit fontScale="90000"/>
          </a:bodyPr>
          <a:p>
            <a:pPr>
              <a:spcBef>
                <a:spcPct val="0"/>
              </a:spcBef>
              <a:spcAft>
                <a:spcPct val="0"/>
              </a:spcAft>
            </a:pPr>
            <a:r>
              <a:rPr lang="en-US" altLang="zh-CN" sz="5400" b="1" kern="0">
                <a:solidFill>
                  <a:schemeClr val="accent2"/>
                </a:solidFill>
                <a:latin typeface="+mn-ea"/>
                <a:cs typeface="+mn-ea"/>
              </a:rPr>
              <a:t>02</a:t>
            </a:r>
            <a:endParaRPr lang="en-US" altLang="zh-CN" sz="5400" b="1" kern="0">
              <a:solidFill>
                <a:schemeClr val="accent2"/>
              </a:solidFill>
              <a:latin typeface="+mn-ea"/>
              <a:cs typeface="+mn-ea"/>
            </a:endParaRPr>
          </a:p>
        </p:txBody>
      </p:sp>
      <p:pic>
        <p:nvPicPr>
          <p:cNvPr id="21" name="图片 30" descr="/data/temp/b2998cac-4d1f-11f0-bf9d-face70bcdf8f.jpg@base@tag=imgScale&amp;m=1&amp;w=799&amp;h=422&amp;q=95b2998cac-4d1f-11f0-bf9d-face70bcdf8f"/>
          <p:cNvPicPr>
            <a:picLocks noChangeAspect="1"/>
          </p:cNvPicPr>
          <p:nvPr>
            <p:custDataLst>
              <p:tags r:id="rId10"/>
            </p:custDataLst>
          </p:nvPr>
        </p:nvPicPr>
        <p:blipFill rotWithShape="1">
          <a:blip r:embed="rId11"/>
          <a:srcRect t="10423" b="10423"/>
          <a:stretch>
            <a:fillRect/>
          </a:stretch>
        </p:blipFill>
        <p:spPr>
          <a:xfrm>
            <a:off x="3429544" y="4724965"/>
            <a:ext cx="2223415" cy="1173288"/>
          </a:xfrm>
          <a:prstGeom prst="rect">
            <a:avLst/>
          </a:prstGeom>
          <a:solidFill>
            <a:schemeClr val="accent2"/>
          </a:solidFill>
          <a:ln>
            <a:solidFill>
              <a:schemeClr val="accent2">
                <a:alpha val="20000"/>
              </a:schemeClr>
            </a:solidFill>
          </a:ln>
        </p:spPr>
      </p:pic>
      <p:sp>
        <p:nvSpPr>
          <p:cNvPr id="22" name="矩形 10"/>
          <p:cNvSpPr/>
          <p:nvPr>
            <p:custDataLst>
              <p:tags r:id="rId12"/>
            </p:custDataLst>
          </p:nvPr>
        </p:nvSpPr>
        <p:spPr>
          <a:xfrm>
            <a:off x="6407705" y="3429199"/>
            <a:ext cx="2223413" cy="676256"/>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zh-CN" altLang="en-US" sz="1200" kern="0">
                <a:ln>
                  <a:noFill/>
                  <a:prstDash val="sysDot"/>
                </a:ln>
                <a:solidFill>
                  <a:schemeClr val="tx1">
                    <a:lumMod val="85000"/>
                    <a:lumOff val="15000"/>
                  </a:schemeClr>
                </a:solidFill>
                <a:latin typeface="+mn-ea"/>
                <a:cs typeface="+mn-ea"/>
              </a:rPr>
              <a:t>角色意识的增强有助于个人更好地适应社会环境，提升个人的社会适应能力和自我效能感。</a:t>
            </a:r>
            <a:endParaRPr lang="zh-CN" altLang="en-US" sz="1200" kern="0">
              <a:ln>
                <a:noFill/>
                <a:prstDash val="sysDot"/>
              </a:ln>
              <a:solidFill>
                <a:schemeClr val="tx1">
                  <a:lumMod val="85000"/>
                  <a:lumOff val="15000"/>
                </a:schemeClr>
              </a:solidFill>
              <a:latin typeface="+mn-ea"/>
              <a:cs typeface="+mn-ea"/>
            </a:endParaRPr>
          </a:p>
        </p:txBody>
      </p:sp>
      <p:sp>
        <p:nvSpPr>
          <p:cNvPr id="24" name="矩形 11"/>
          <p:cNvSpPr/>
          <p:nvPr>
            <p:custDataLst>
              <p:tags r:id="rId13"/>
            </p:custDataLst>
          </p:nvPr>
        </p:nvSpPr>
        <p:spPr>
          <a:xfrm>
            <a:off x="6387385" y="2674434"/>
            <a:ext cx="2223410" cy="456351"/>
          </a:xfrm>
          <a:prstGeom prst="rect">
            <a:avLst/>
          </a:prstGeom>
          <a:noFill/>
        </p:spPr>
        <p:txBody>
          <a:bodyPr wrap="square" lIns="0" tIns="0" rIns="0" bIns="0" rtlCol="0" anchor="b">
            <a:noAutofit/>
          </a:bodyPr>
          <a:p>
            <a:pPr>
              <a:spcBef>
                <a:spcPct val="0"/>
              </a:spcBef>
              <a:spcAft>
                <a:spcPct val="0"/>
              </a:spcAft>
            </a:pPr>
            <a:r>
              <a:rPr lang="zh-CN" altLang="en-US" sz="1400" b="1" kern="0">
                <a:solidFill>
                  <a:schemeClr val="accent3"/>
                </a:solidFill>
                <a:latin typeface="+mn-ea"/>
                <a:cs typeface="+mn-ea"/>
              </a:rPr>
              <a:t>角色意识对个人发展的影响</a:t>
            </a:r>
            <a:endParaRPr lang="zh-CN" altLang="en-US" sz="1400" b="1" kern="0">
              <a:solidFill>
                <a:schemeClr val="accent3"/>
              </a:solidFill>
              <a:latin typeface="+mn-ea"/>
              <a:cs typeface="+mn-ea"/>
            </a:endParaRPr>
          </a:p>
        </p:txBody>
      </p:sp>
      <p:sp>
        <p:nvSpPr>
          <p:cNvPr id="25" name="矩形 13"/>
          <p:cNvSpPr/>
          <p:nvPr>
            <p:custDataLst>
              <p:tags r:id="rId14"/>
            </p:custDataLst>
          </p:nvPr>
        </p:nvSpPr>
        <p:spPr>
          <a:xfrm>
            <a:off x="6407705" y="1910511"/>
            <a:ext cx="1023086" cy="765560"/>
          </a:xfrm>
          <a:prstGeom prst="rect">
            <a:avLst/>
          </a:prstGeom>
          <a:noFill/>
        </p:spPr>
        <p:txBody>
          <a:bodyPr wrap="none" lIns="0" tIns="0" rIns="0" bIns="0" rtlCol="0" anchor="ctr">
            <a:normAutofit fontScale="90000"/>
          </a:bodyPr>
          <a:p>
            <a:pPr>
              <a:spcBef>
                <a:spcPct val="0"/>
              </a:spcBef>
              <a:spcAft>
                <a:spcPct val="0"/>
              </a:spcAft>
            </a:pPr>
            <a:r>
              <a:rPr lang="en-US" altLang="zh-CN" sz="5400" b="1" kern="0">
                <a:solidFill>
                  <a:schemeClr val="accent3"/>
                </a:solidFill>
                <a:latin typeface="+mn-ea"/>
                <a:cs typeface="+mn-ea"/>
              </a:rPr>
              <a:t>03</a:t>
            </a:r>
            <a:endParaRPr lang="en-US" altLang="zh-CN" sz="5400" b="1" kern="0">
              <a:solidFill>
                <a:schemeClr val="accent3"/>
              </a:solidFill>
              <a:latin typeface="+mn-ea"/>
              <a:cs typeface="+mn-ea"/>
            </a:endParaRPr>
          </a:p>
        </p:txBody>
      </p:sp>
      <p:pic>
        <p:nvPicPr>
          <p:cNvPr id="26" name="图片 31" descr="/data/temp/b2998d1c-4d1f-11f0-bf9d-face70bcdf8f.jpg@base@tag=imgScale&amp;m=1&amp;w=799&amp;h=422&amp;q=95b2998d1c-4d1f-11f0-bf9d-face70bcdf8f"/>
          <p:cNvPicPr>
            <a:picLocks noChangeAspect="1"/>
          </p:cNvPicPr>
          <p:nvPr>
            <p:custDataLst>
              <p:tags r:id="rId15"/>
            </p:custDataLst>
          </p:nvPr>
        </p:nvPicPr>
        <p:blipFill rotWithShape="1">
          <a:blip r:embed="rId16"/>
          <a:srcRect t="15281" b="5565"/>
          <a:stretch>
            <a:fillRect/>
          </a:stretch>
        </p:blipFill>
        <p:spPr>
          <a:xfrm>
            <a:off x="6407705" y="4721155"/>
            <a:ext cx="2223415" cy="1173288"/>
          </a:xfrm>
          <a:prstGeom prst="rect">
            <a:avLst/>
          </a:prstGeom>
          <a:solidFill>
            <a:schemeClr val="accent3"/>
          </a:solidFill>
          <a:ln>
            <a:solidFill>
              <a:schemeClr val="accent3">
                <a:alpha val="20000"/>
              </a:schemeClr>
            </a:solidFill>
          </a:ln>
        </p:spPr>
      </p:pic>
      <p:cxnSp>
        <p:nvCxnSpPr>
          <p:cNvPr id="35" name="直接连接符 23"/>
          <p:cNvCxnSpPr/>
          <p:nvPr>
            <p:custDataLst>
              <p:tags r:id="rId17"/>
            </p:custDataLst>
          </p:nvPr>
        </p:nvCxnSpPr>
        <p:spPr>
          <a:xfrm>
            <a:off x="293038" y="1910511"/>
            <a:ext cx="0" cy="3402177"/>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直接连接符 24"/>
          <p:cNvCxnSpPr/>
          <p:nvPr>
            <p:custDataLst>
              <p:tags r:id="rId18"/>
            </p:custDataLst>
          </p:nvPr>
        </p:nvCxnSpPr>
        <p:spPr>
          <a:xfrm>
            <a:off x="3263355" y="1910511"/>
            <a:ext cx="0" cy="3402177"/>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直接连接符 25"/>
          <p:cNvCxnSpPr/>
          <p:nvPr>
            <p:custDataLst>
              <p:tags r:id="rId19"/>
            </p:custDataLst>
          </p:nvPr>
        </p:nvCxnSpPr>
        <p:spPr>
          <a:xfrm>
            <a:off x="6240045" y="1910511"/>
            <a:ext cx="0" cy="3402177"/>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spTree>
    <p:custDataLst>
      <p:tags r:id="rId2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custDataLst>
              <p:tags r:id="rId1"/>
            </p:custDataLst>
          </p:nvPr>
        </p:nvSpPr>
        <p:spPr>
          <a:xfrm>
            <a:off x="251143" y="1064513"/>
            <a:ext cx="6075000" cy="405000"/>
          </a:xfrm>
          <a:prstGeom prst="rect">
            <a:avLst/>
          </a:prstGeom>
        </p:spPr>
        <p:txBody>
          <a:bodyPr vert="horz" wrap="square" lIns="0" tIns="0" rIns="0" bIns="0" rtlCol="0" anchor="b">
            <a:norm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a:t>（三）掌握角色规范与行为表现</a:t>
            </a:r>
            <a:endParaRPr lang="zh-CN" altLang="en-US"/>
          </a:p>
        </p:txBody>
      </p:sp>
      <p:sp>
        <p:nvSpPr>
          <p:cNvPr id="3" name="矩形: 圆角 2"/>
          <p:cNvSpPr/>
          <p:nvPr>
            <p:custDataLst>
              <p:tags r:id="rId2"/>
            </p:custDataLst>
          </p:nvPr>
        </p:nvSpPr>
        <p:spPr>
          <a:xfrm>
            <a:off x="482441" y="2482712"/>
            <a:ext cx="2422826" cy="2329000"/>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1722" tIns="30861" rIns="61722" bIns="30861" rtlCol="0" anchor="ctr"/>
          <a:p>
            <a:endParaRPr lang="zh-CN" altLang="en-US" sz="1080">
              <a:solidFill>
                <a:schemeClr val="bg1"/>
              </a:solidFill>
              <a:latin typeface="+mj-ea"/>
              <a:ea typeface="+mj-ea"/>
            </a:endParaRPr>
          </a:p>
        </p:txBody>
      </p:sp>
      <p:sp>
        <p:nvSpPr>
          <p:cNvPr id="4" name="矩形 5"/>
          <p:cNvSpPr/>
          <p:nvPr>
            <p:custDataLst>
              <p:tags r:id="rId3"/>
            </p:custDataLst>
          </p:nvPr>
        </p:nvSpPr>
        <p:spPr>
          <a:xfrm>
            <a:off x="681050" y="3407644"/>
            <a:ext cx="2027039" cy="1204031"/>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solidFill>
                  <a:schemeClr val="tx1">
                    <a:lumMod val="85000"/>
                    <a:lumOff val="15000"/>
                  </a:schemeClr>
                </a:solidFill>
                <a:latin typeface="+mn-ea"/>
                <a:cs typeface="+mn-ea"/>
              </a:rPr>
              <a:t>角色规范是指社会对特定角色所期望的行为准则和标准，它规定了角色行为的界限和模式。</a:t>
            </a:r>
            <a:endParaRPr lang="zh-CN" altLang="en-US" sz="1200" dirty="0">
              <a:solidFill>
                <a:schemeClr val="tx1">
                  <a:lumMod val="85000"/>
                  <a:lumOff val="15000"/>
                </a:schemeClr>
              </a:solidFill>
              <a:latin typeface="+mn-ea"/>
              <a:cs typeface="+mn-ea"/>
            </a:endParaRPr>
          </a:p>
        </p:txBody>
      </p:sp>
      <p:sp>
        <p:nvSpPr>
          <p:cNvPr id="10" name="圆角矩形 59"/>
          <p:cNvSpPr/>
          <p:nvPr>
            <p:custDataLst>
              <p:tags r:id="rId4"/>
            </p:custDataLst>
          </p:nvPr>
        </p:nvSpPr>
        <p:spPr>
          <a:xfrm>
            <a:off x="681050" y="2155032"/>
            <a:ext cx="520572" cy="510094"/>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500" b="1">
                <a:solidFill>
                  <a:srgbClr val="FFFFFF"/>
                </a:solidFill>
                <a:latin typeface="+mn-ea"/>
                <a:cs typeface="+mn-ea"/>
                <a:sym typeface="+mn-ea"/>
              </a:rPr>
              <a:t>01</a:t>
            </a:r>
            <a:endParaRPr lang="en-US" altLang="zh-CN" sz="1500" b="1" dirty="0">
              <a:solidFill>
                <a:srgbClr val="FFFFFF"/>
              </a:solidFill>
              <a:latin typeface="+mn-ea"/>
              <a:cs typeface="+mn-ea"/>
              <a:sym typeface="+mn-ea"/>
            </a:endParaRPr>
          </a:p>
        </p:txBody>
      </p:sp>
      <p:sp>
        <p:nvSpPr>
          <p:cNvPr id="11" name="矩形 6"/>
          <p:cNvSpPr/>
          <p:nvPr>
            <p:custDataLst>
              <p:tags r:id="rId5"/>
            </p:custDataLst>
          </p:nvPr>
        </p:nvSpPr>
        <p:spPr>
          <a:xfrm>
            <a:off x="683431" y="2796579"/>
            <a:ext cx="2027992" cy="341492"/>
          </a:xfrm>
          <a:prstGeom prst="rect">
            <a:avLst/>
          </a:prstGeom>
          <a:noFill/>
        </p:spPr>
        <p:txBody>
          <a:bodyPr wrap="square" lIns="0" tIns="0" rIns="0" bIns="0" rtlCol="0" anchor="ctr" anchorCtr="0">
            <a:noAutofit/>
          </a:bodyPr>
          <a:p>
            <a:pPr>
              <a:spcBef>
                <a:spcPct val="0"/>
              </a:spcBef>
              <a:spcAft>
                <a:spcPct val="0"/>
              </a:spcAft>
            </a:pPr>
            <a:r>
              <a:rPr lang="zh-CN" altLang="en-US" sz="1125" b="1">
                <a:solidFill>
                  <a:schemeClr val="accent1"/>
                </a:solidFill>
                <a:latin typeface="+mn-ea"/>
                <a:cs typeface="+mn-ea"/>
              </a:rPr>
              <a:t>角色规范的定义与内容</a:t>
            </a:r>
            <a:endParaRPr lang="zh-CN" altLang="en-US" sz="1125" b="1">
              <a:solidFill>
                <a:schemeClr val="accent1"/>
              </a:solidFill>
              <a:latin typeface="+mn-ea"/>
              <a:cs typeface="+mn-ea"/>
            </a:endParaRPr>
          </a:p>
        </p:txBody>
      </p:sp>
      <p:sp>
        <p:nvSpPr>
          <p:cNvPr id="12" name="矩形: 圆角 2"/>
          <p:cNvSpPr/>
          <p:nvPr>
            <p:custDataLst>
              <p:tags r:id="rId6"/>
            </p:custDataLst>
          </p:nvPr>
        </p:nvSpPr>
        <p:spPr>
          <a:xfrm>
            <a:off x="3321059" y="2482712"/>
            <a:ext cx="2422826" cy="2329000"/>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1722" tIns="30861" rIns="61722" bIns="30861" rtlCol="0" anchor="ctr"/>
          <a:p>
            <a:endParaRPr lang="zh-CN" altLang="en-US" sz="1080">
              <a:solidFill>
                <a:schemeClr val="bg1"/>
              </a:solidFill>
              <a:latin typeface="+mj-ea"/>
              <a:ea typeface="+mj-ea"/>
            </a:endParaRPr>
          </a:p>
        </p:txBody>
      </p:sp>
      <p:sp>
        <p:nvSpPr>
          <p:cNvPr id="13" name="矩形 7"/>
          <p:cNvSpPr/>
          <p:nvPr>
            <p:custDataLst>
              <p:tags r:id="rId7"/>
            </p:custDataLst>
          </p:nvPr>
        </p:nvSpPr>
        <p:spPr>
          <a:xfrm>
            <a:off x="3519666" y="3411454"/>
            <a:ext cx="2027039" cy="1204031"/>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solidFill>
                  <a:schemeClr val="tx1">
                    <a:lumMod val="85000"/>
                    <a:lumOff val="15000"/>
                  </a:schemeClr>
                </a:solidFill>
                <a:latin typeface="+mn-ea"/>
                <a:cs typeface="+mn-ea"/>
              </a:rPr>
              <a:t>表现角色行为的策略包括模仿他人、遵循传统、适应社会反馈以及自我反思和调整。</a:t>
            </a:r>
            <a:endParaRPr lang="zh-CN" altLang="en-US" sz="1200" dirty="0">
              <a:solidFill>
                <a:schemeClr val="tx1">
                  <a:lumMod val="85000"/>
                  <a:lumOff val="15000"/>
                </a:schemeClr>
              </a:solidFill>
              <a:latin typeface="+mn-ea"/>
              <a:cs typeface="+mn-ea"/>
            </a:endParaRPr>
          </a:p>
        </p:txBody>
      </p:sp>
      <p:sp>
        <p:nvSpPr>
          <p:cNvPr id="14" name="圆角矩形 39"/>
          <p:cNvSpPr/>
          <p:nvPr>
            <p:custDataLst>
              <p:tags r:id="rId8"/>
            </p:custDataLst>
          </p:nvPr>
        </p:nvSpPr>
        <p:spPr>
          <a:xfrm>
            <a:off x="3519666" y="2155032"/>
            <a:ext cx="520572" cy="510094"/>
          </a:xfrm>
          <a:prstGeom prst="roundRect">
            <a:avLst>
              <a:gd name="adj" fmla="val 0"/>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500" b="1">
                <a:solidFill>
                  <a:srgbClr val="FFFFFF"/>
                </a:solidFill>
                <a:latin typeface="+mn-ea"/>
                <a:cs typeface="+mn-ea"/>
                <a:sym typeface="+mn-ea"/>
              </a:rPr>
              <a:t>02</a:t>
            </a:r>
            <a:endParaRPr lang="en-US" altLang="zh-CN" sz="1500" b="1" dirty="0">
              <a:solidFill>
                <a:srgbClr val="FFFFFF"/>
              </a:solidFill>
              <a:latin typeface="+mn-ea"/>
              <a:cs typeface="+mn-ea"/>
              <a:sym typeface="+mn-ea"/>
            </a:endParaRPr>
          </a:p>
        </p:txBody>
      </p:sp>
      <p:sp>
        <p:nvSpPr>
          <p:cNvPr id="15" name="矩形 9"/>
          <p:cNvSpPr/>
          <p:nvPr>
            <p:custDataLst>
              <p:tags r:id="rId9"/>
            </p:custDataLst>
          </p:nvPr>
        </p:nvSpPr>
        <p:spPr>
          <a:xfrm>
            <a:off x="3523952" y="2805628"/>
            <a:ext cx="2027992" cy="332442"/>
          </a:xfrm>
          <a:prstGeom prst="rect">
            <a:avLst/>
          </a:prstGeom>
          <a:noFill/>
        </p:spPr>
        <p:txBody>
          <a:bodyPr wrap="square" lIns="0" tIns="0" rIns="0" bIns="0" rtlCol="0" anchor="ctr" anchorCtr="0">
            <a:noAutofit/>
          </a:bodyPr>
          <a:p>
            <a:pPr>
              <a:spcBef>
                <a:spcPct val="0"/>
              </a:spcBef>
              <a:spcAft>
                <a:spcPct val="0"/>
              </a:spcAft>
            </a:pPr>
            <a:r>
              <a:rPr lang="zh-CN" altLang="en-US" sz="1125" b="1">
                <a:solidFill>
                  <a:schemeClr val="accent2"/>
                </a:solidFill>
                <a:latin typeface="+mn-ea"/>
                <a:cs typeface="+mn-ea"/>
              </a:rPr>
              <a:t>表现角色行为的策略</a:t>
            </a:r>
            <a:endParaRPr lang="zh-CN" altLang="en-US" sz="1125" b="1">
              <a:solidFill>
                <a:schemeClr val="accent2"/>
              </a:solidFill>
              <a:latin typeface="+mn-ea"/>
              <a:cs typeface="+mn-ea"/>
            </a:endParaRPr>
          </a:p>
        </p:txBody>
      </p:sp>
      <p:sp>
        <p:nvSpPr>
          <p:cNvPr id="63" name="矩形: 圆角 2"/>
          <p:cNvSpPr/>
          <p:nvPr>
            <p:custDataLst>
              <p:tags r:id="rId10"/>
            </p:custDataLst>
          </p:nvPr>
        </p:nvSpPr>
        <p:spPr>
          <a:xfrm>
            <a:off x="6159675" y="2482712"/>
            <a:ext cx="2422826" cy="2329000"/>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1722" tIns="30861" rIns="61722" bIns="30861" rtlCol="0" anchor="ctr"/>
          <a:p>
            <a:endParaRPr lang="zh-CN" altLang="en-US" sz="1080">
              <a:solidFill>
                <a:schemeClr val="bg1"/>
              </a:solidFill>
              <a:latin typeface="+mj-ea"/>
              <a:ea typeface="+mj-ea"/>
            </a:endParaRPr>
          </a:p>
        </p:txBody>
      </p:sp>
      <p:sp>
        <p:nvSpPr>
          <p:cNvPr id="16" name="矩形 10"/>
          <p:cNvSpPr/>
          <p:nvPr>
            <p:custDataLst>
              <p:tags r:id="rId11"/>
            </p:custDataLst>
          </p:nvPr>
        </p:nvSpPr>
        <p:spPr>
          <a:xfrm>
            <a:off x="6358283" y="3407644"/>
            <a:ext cx="2027039" cy="1204031"/>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solidFill>
                  <a:schemeClr val="tx1">
                    <a:lumMod val="85000"/>
                    <a:lumOff val="15000"/>
                  </a:schemeClr>
                </a:solidFill>
                <a:latin typeface="+mn-ea"/>
                <a:cs typeface="+mn-ea"/>
              </a:rPr>
              <a:t>角色行为是社会互动的基础，它影响着个体与他人之间的关系和互动质量，进而影响社会结构和功能。</a:t>
            </a:r>
            <a:endParaRPr lang="zh-CN" altLang="en-US" sz="1200" dirty="0">
              <a:solidFill>
                <a:schemeClr val="tx1">
                  <a:lumMod val="85000"/>
                  <a:lumOff val="15000"/>
                </a:schemeClr>
              </a:solidFill>
              <a:latin typeface="+mn-ea"/>
              <a:cs typeface="+mn-ea"/>
            </a:endParaRPr>
          </a:p>
        </p:txBody>
      </p:sp>
      <p:sp>
        <p:nvSpPr>
          <p:cNvPr id="65" name="圆角矩形 64"/>
          <p:cNvSpPr/>
          <p:nvPr>
            <p:custDataLst>
              <p:tags r:id="rId12"/>
            </p:custDataLst>
          </p:nvPr>
        </p:nvSpPr>
        <p:spPr>
          <a:xfrm>
            <a:off x="6358283" y="2155032"/>
            <a:ext cx="520572" cy="510094"/>
          </a:xfrm>
          <a:prstGeom prst="roundRect">
            <a:avLst>
              <a:gd name="adj" fmla="val 0"/>
            </a:avLst>
          </a:prstGeom>
          <a:solidFill>
            <a:schemeClr val="accent3"/>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500" b="1" dirty="0">
                <a:solidFill>
                  <a:srgbClr val="FFFFFF"/>
                </a:solidFill>
                <a:latin typeface="+mn-ea"/>
                <a:cs typeface="+mn-ea"/>
                <a:sym typeface="+mn-ea"/>
              </a:rPr>
              <a:t>03</a:t>
            </a:r>
            <a:endParaRPr lang="en-US" altLang="zh-CN" sz="1500" b="1" dirty="0">
              <a:solidFill>
                <a:srgbClr val="FFFFFF"/>
              </a:solidFill>
              <a:latin typeface="+mn-ea"/>
              <a:cs typeface="+mn-ea"/>
              <a:sym typeface="+mn-ea"/>
            </a:endParaRPr>
          </a:p>
        </p:txBody>
      </p:sp>
      <p:cxnSp>
        <p:nvCxnSpPr>
          <p:cNvPr id="17" name="直接连接符 79"/>
          <p:cNvCxnSpPr/>
          <p:nvPr>
            <p:custDataLst>
              <p:tags r:id="rId13"/>
            </p:custDataLst>
          </p:nvPr>
        </p:nvCxnSpPr>
        <p:spPr>
          <a:xfrm flipV="1">
            <a:off x="621515" y="3260950"/>
            <a:ext cx="2133249"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cxnSp>
        <p:nvCxnSpPr>
          <p:cNvPr id="18" name="直接连接符 73"/>
          <p:cNvCxnSpPr/>
          <p:nvPr>
            <p:custDataLst>
              <p:tags r:id="rId14"/>
            </p:custDataLst>
          </p:nvPr>
        </p:nvCxnSpPr>
        <p:spPr>
          <a:xfrm>
            <a:off x="3460131" y="3260950"/>
            <a:ext cx="2133249" cy="0"/>
          </a:xfrm>
          <a:prstGeom prst="line">
            <a:avLst/>
          </a:prstGeom>
          <a:ln w="22225">
            <a:solidFill>
              <a:schemeClr val="accent2">
                <a:alpha val="50000"/>
              </a:schemeClr>
            </a:solidFill>
          </a:ln>
        </p:spPr>
        <p:style>
          <a:lnRef idx="2">
            <a:schemeClr val="accent1"/>
          </a:lnRef>
          <a:fillRef idx="0">
            <a:srgbClr val="FFFFFF"/>
          </a:fillRef>
          <a:effectRef idx="0">
            <a:srgbClr val="FFFFFF"/>
          </a:effectRef>
          <a:fontRef idx="minor">
            <a:schemeClr val="tx1"/>
          </a:fontRef>
        </p:style>
      </p:cxnSp>
      <p:cxnSp>
        <p:nvCxnSpPr>
          <p:cNvPr id="75" name="直接连接符 74"/>
          <p:cNvCxnSpPr/>
          <p:nvPr>
            <p:custDataLst>
              <p:tags r:id="rId15"/>
            </p:custDataLst>
          </p:nvPr>
        </p:nvCxnSpPr>
        <p:spPr>
          <a:xfrm flipV="1">
            <a:off x="6298748" y="3260950"/>
            <a:ext cx="2133249" cy="0"/>
          </a:xfrm>
          <a:prstGeom prst="line">
            <a:avLst/>
          </a:prstGeom>
          <a:ln w="22225">
            <a:solidFill>
              <a:schemeClr val="accent3">
                <a:alpha val="50000"/>
              </a:schemeClr>
            </a:solidFill>
          </a:ln>
        </p:spPr>
        <p:style>
          <a:lnRef idx="2">
            <a:schemeClr val="accent1"/>
          </a:lnRef>
          <a:fillRef idx="0">
            <a:srgbClr val="FFFFFF"/>
          </a:fillRef>
          <a:effectRef idx="0">
            <a:srgbClr val="FFFFFF"/>
          </a:effectRef>
          <a:fontRef idx="minor">
            <a:schemeClr val="tx1"/>
          </a:fontRef>
        </p:style>
      </p:cxnSp>
      <p:sp>
        <p:nvSpPr>
          <p:cNvPr id="19" name="矩形 11"/>
          <p:cNvSpPr/>
          <p:nvPr>
            <p:custDataLst>
              <p:tags r:id="rId16"/>
            </p:custDataLst>
          </p:nvPr>
        </p:nvSpPr>
        <p:spPr>
          <a:xfrm>
            <a:off x="6358283" y="2809439"/>
            <a:ext cx="2027992" cy="332442"/>
          </a:xfrm>
          <a:prstGeom prst="rect">
            <a:avLst/>
          </a:prstGeom>
          <a:noFill/>
        </p:spPr>
        <p:txBody>
          <a:bodyPr wrap="square" lIns="0" tIns="0" rIns="0" bIns="0" rtlCol="0" anchor="ctr" anchorCtr="0">
            <a:noAutofit/>
          </a:bodyPr>
          <a:p>
            <a:pPr>
              <a:spcBef>
                <a:spcPct val="0"/>
              </a:spcBef>
              <a:spcAft>
                <a:spcPct val="0"/>
              </a:spcAft>
            </a:pPr>
            <a:r>
              <a:rPr lang="zh-CN" altLang="en-US" sz="1125" b="1" dirty="0">
                <a:solidFill>
                  <a:schemeClr val="accent3"/>
                </a:solidFill>
                <a:latin typeface="+mn-ea"/>
                <a:cs typeface="+mn-ea"/>
              </a:rPr>
              <a:t>角色行为与社会互动的关系</a:t>
            </a:r>
            <a:endParaRPr lang="zh-CN" altLang="en-US" sz="1125" b="1" dirty="0">
              <a:solidFill>
                <a:schemeClr val="accent3"/>
              </a:solidFill>
              <a:latin typeface="+mn-ea"/>
              <a:cs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21"/>
          <p:cNvSpPr>
            <a:spLocks noGrp="1"/>
          </p:cNvSpPr>
          <p:nvPr>
            <p:custDataLst>
              <p:tags r:id="rId1"/>
            </p:custDataLst>
          </p:nvPr>
        </p:nvSpPr>
        <p:spPr>
          <a:xfrm>
            <a:off x="251143" y="1069593"/>
            <a:ext cx="6075000" cy="405000"/>
          </a:xfrm>
          <a:prstGeom prst="rect">
            <a:avLst/>
          </a:prstGeom>
        </p:spPr>
        <p:txBody>
          <a:bodyPr vert="horz" wrap="square" lIns="0" tIns="0" rIns="0" bIns="0" rtlCol="0" anchor="b">
            <a:norm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a:t>（</a:t>
            </a:r>
            <a:r>
              <a:rPr lang="zh-CN" altLang="en-US"/>
              <a:t>四）社会角色扮演的实践意义</a:t>
            </a:r>
            <a:endParaRPr lang="zh-CN" altLang="en-US"/>
          </a:p>
        </p:txBody>
      </p:sp>
      <p:sp>
        <p:nvSpPr>
          <p:cNvPr id="2" name="矩形 5"/>
          <p:cNvSpPr/>
          <p:nvPr>
            <p:custDataLst>
              <p:tags r:id="rId2"/>
            </p:custDataLst>
          </p:nvPr>
        </p:nvSpPr>
        <p:spPr>
          <a:xfrm>
            <a:off x="1156970" y="3220085"/>
            <a:ext cx="2137410" cy="393065"/>
          </a:xfrm>
          <a:prstGeom prst="rect">
            <a:avLst/>
          </a:prstGeom>
          <a:noFill/>
        </p:spPr>
        <p:txBody>
          <a:bodyPr wrap="square" lIns="0" tIns="0" rIns="0" bIns="0" rtlCol="0" anchor="ctr">
            <a:noAutofit/>
          </a:bodyPr>
          <a:p>
            <a:pPr algn="ctr">
              <a:spcBef>
                <a:spcPct val="0"/>
              </a:spcBef>
              <a:spcAft>
                <a:spcPct val="0"/>
              </a:spcAft>
            </a:pPr>
            <a:r>
              <a:rPr lang="zh-CN" altLang="en-US" sz="1600" b="1">
                <a:solidFill>
                  <a:schemeClr val="accent1"/>
                </a:solidFill>
                <a:latin typeface="+mn-ea"/>
                <a:cs typeface="+mn-ea"/>
              </a:rPr>
              <a:t>角色扮演对个人的影响</a:t>
            </a:r>
            <a:endParaRPr lang="zh-CN" altLang="en-US" sz="1600" b="1">
              <a:solidFill>
                <a:schemeClr val="accent1"/>
              </a:solidFill>
              <a:latin typeface="+mn-ea"/>
              <a:cs typeface="+mn-ea"/>
            </a:endParaRPr>
          </a:p>
        </p:txBody>
      </p:sp>
      <p:sp>
        <p:nvSpPr>
          <p:cNvPr id="3" name="矩形 8"/>
          <p:cNvSpPr/>
          <p:nvPr>
            <p:custDataLst>
              <p:tags r:id="rId3"/>
            </p:custDataLst>
          </p:nvPr>
        </p:nvSpPr>
        <p:spPr>
          <a:xfrm>
            <a:off x="1156970" y="3876040"/>
            <a:ext cx="2014220" cy="1558925"/>
          </a:xfrm>
          <a:prstGeom prst="rect">
            <a:avLst/>
          </a:prstGeom>
          <a:noFill/>
        </p:spPr>
        <p:txBody>
          <a:bodyPr wrap="square" lIns="0" tIns="0" rIns="0" bIns="0" rtlCol="0" anchor="t" anchorCtr="0">
            <a:noAutofit/>
          </a:bodyPr>
          <a:p>
            <a:pPr algn="ctr">
              <a:lnSpc>
                <a:spcPct val="140000"/>
              </a:lnSpc>
              <a:spcBef>
                <a:spcPct val="0"/>
              </a:spcBef>
              <a:spcAft>
                <a:spcPct val="0"/>
              </a:spcAft>
            </a:pPr>
            <a:r>
              <a:rPr lang="en-US" altLang="zh-CN" sz="1200" dirty="0">
                <a:ln>
                  <a:noFill/>
                  <a:prstDash val="sysDot"/>
                </a:ln>
                <a:solidFill>
                  <a:schemeClr val="tx1">
                    <a:lumMod val="85000"/>
                    <a:lumOff val="15000"/>
                  </a:schemeClr>
                </a:solidFill>
                <a:latin typeface="+mn-ea"/>
                <a:cs typeface="+mn-ea"/>
                <a:sym typeface="+mn-ea"/>
              </a:rPr>
              <a:t>    </a:t>
            </a:r>
            <a:r>
              <a:rPr lang="zh-CN" altLang="en-US" sz="1200" dirty="0">
                <a:ln>
                  <a:noFill/>
                  <a:prstDash val="sysDot"/>
                </a:ln>
                <a:solidFill>
                  <a:schemeClr val="tx1">
                    <a:lumMod val="85000"/>
                    <a:lumOff val="15000"/>
                  </a:schemeClr>
                </a:solidFill>
                <a:latin typeface="+mn-ea"/>
                <a:cs typeface="+mn-ea"/>
                <a:sym typeface="+mn-ea"/>
              </a:rPr>
              <a:t>角色扮演使个人能够更好地融入社会，实现自我价值，并在社会互动中获得认同和支持。</a:t>
            </a:r>
            <a:endParaRPr lang="zh-CN" altLang="en-US" sz="1200" dirty="0">
              <a:ln>
                <a:noFill/>
                <a:prstDash val="sysDot"/>
              </a:ln>
              <a:solidFill>
                <a:schemeClr val="tx1">
                  <a:lumMod val="85000"/>
                  <a:lumOff val="15000"/>
                </a:schemeClr>
              </a:solidFill>
              <a:latin typeface="+mn-ea"/>
              <a:cs typeface="+mn-ea"/>
              <a:sym typeface="+mn-ea"/>
            </a:endParaRPr>
          </a:p>
        </p:txBody>
      </p:sp>
      <p:sp>
        <p:nvSpPr>
          <p:cNvPr id="17" name="椭圆 4"/>
          <p:cNvSpPr/>
          <p:nvPr>
            <p:custDataLst>
              <p:tags r:id="rId4"/>
            </p:custDataLst>
          </p:nvPr>
        </p:nvSpPr>
        <p:spPr>
          <a:xfrm>
            <a:off x="1750527" y="2233956"/>
            <a:ext cx="511863" cy="511863"/>
          </a:xfrm>
          <a:prstGeom prst="ellipse">
            <a:avLst/>
          </a:prstGeom>
          <a:solidFill>
            <a:srgbClr val="FFFFFF"/>
          </a:solidFill>
          <a:ln>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200" b="1">
                <a:solidFill>
                  <a:schemeClr val="accent1"/>
                </a:solidFill>
                <a:latin typeface="+mn-ea"/>
                <a:cs typeface="+mn-ea"/>
                <a:sym typeface="+mn-ea"/>
              </a:rPr>
              <a:t>01</a:t>
            </a:r>
            <a:endParaRPr lang="en-US" altLang="zh-CN" sz="1200" b="1" dirty="0">
              <a:solidFill>
                <a:schemeClr val="accent1"/>
              </a:solidFill>
              <a:latin typeface="+mn-ea"/>
              <a:cs typeface="+mn-ea"/>
              <a:sym typeface="+mn-ea"/>
            </a:endParaRPr>
          </a:p>
        </p:txBody>
      </p:sp>
      <p:sp>
        <p:nvSpPr>
          <p:cNvPr id="19" name="椭圆 7"/>
          <p:cNvSpPr/>
          <p:nvPr>
            <p:custDataLst>
              <p:tags r:id="rId5"/>
            </p:custDataLst>
          </p:nvPr>
        </p:nvSpPr>
        <p:spPr>
          <a:xfrm>
            <a:off x="4499621" y="2233918"/>
            <a:ext cx="511863" cy="511863"/>
          </a:xfrm>
          <a:prstGeom prst="ellipse">
            <a:avLst/>
          </a:prstGeom>
          <a:solidFill>
            <a:srgbClr val="FFFFFF"/>
          </a:solidFill>
          <a:ln>
            <a:solidFill>
              <a:schemeClr val="accent2"/>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200" b="1">
                <a:solidFill>
                  <a:schemeClr val="accent2"/>
                </a:solidFill>
                <a:latin typeface="+mn-ea"/>
                <a:cs typeface="+mn-ea"/>
                <a:sym typeface="+mn-ea"/>
              </a:rPr>
              <a:t>02</a:t>
            </a:r>
            <a:endParaRPr lang="en-US" altLang="zh-CN" sz="1200" b="1" dirty="0">
              <a:solidFill>
                <a:schemeClr val="accent2"/>
              </a:solidFill>
              <a:latin typeface="+mn-ea"/>
              <a:cs typeface="+mn-ea"/>
              <a:sym typeface="+mn-ea"/>
            </a:endParaRPr>
          </a:p>
        </p:txBody>
      </p:sp>
      <p:sp>
        <p:nvSpPr>
          <p:cNvPr id="20" name="矩形 11"/>
          <p:cNvSpPr/>
          <p:nvPr>
            <p:custDataLst>
              <p:tags r:id="rId6"/>
            </p:custDataLst>
          </p:nvPr>
        </p:nvSpPr>
        <p:spPr>
          <a:xfrm>
            <a:off x="3642360" y="3220085"/>
            <a:ext cx="2461895" cy="393065"/>
          </a:xfrm>
          <a:prstGeom prst="rect">
            <a:avLst/>
          </a:prstGeom>
          <a:noFill/>
        </p:spPr>
        <p:txBody>
          <a:bodyPr wrap="square" lIns="0" tIns="0" rIns="0" bIns="0" rtlCol="0" anchor="ctr">
            <a:noAutofit/>
          </a:bodyPr>
          <a:p>
            <a:pPr algn="ctr">
              <a:spcBef>
                <a:spcPct val="0"/>
              </a:spcBef>
              <a:spcAft>
                <a:spcPct val="0"/>
              </a:spcAft>
            </a:pPr>
            <a:r>
              <a:rPr lang="zh-CN" altLang="en-US" sz="1600" b="1">
                <a:solidFill>
                  <a:schemeClr val="accent2"/>
                </a:solidFill>
                <a:latin typeface="+mn-ea"/>
                <a:cs typeface="+mn-ea"/>
              </a:rPr>
              <a:t>角色扮演在社会中的作用</a:t>
            </a:r>
            <a:endParaRPr lang="zh-CN" altLang="en-US" sz="1600" b="1">
              <a:solidFill>
                <a:schemeClr val="accent2"/>
              </a:solidFill>
              <a:latin typeface="+mn-ea"/>
              <a:cs typeface="+mn-ea"/>
            </a:endParaRPr>
          </a:p>
        </p:txBody>
      </p:sp>
      <p:sp>
        <p:nvSpPr>
          <p:cNvPr id="21" name="矩形 12"/>
          <p:cNvSpPr/>
          <p:nvPr>
            <p:custDataLst>
              <p:tags r:id="rId7"/>
            </p:custDataLst>
          </p:nvPr>
        </p:nvSpPr>
        <p:spPr>
          <a:xfrm>
            <a:off x="3642375" y="3860512"/>
            <a:ext cx="1768299" cy="1274679"/>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角色扮演是社会运作的基础，它有助于维持社会秩序，促进社会成员间的和谐与合作。</a:t>
            </a:r>
            <a:endParaRPr lang="zh-CN" altLang="en-US" sz="1200" dirty="0">
              <a:ln>
                <a:noFill/>
                <a:prstDash val="sysDot"/>
              </a:ln>
              <a:solidFill>
                <a:schemeClr val="tx1">
                  <a:lumMod val="85000"/>
                  <a:lumOff val="15000"/>
                </a:schemeClr>
              </a:solidFill>
              <a:latin typeface="+mn-ea"/>
              <a:cs typeface="+mn-ea"/>
              <a:sym typeface="+mn-ea"/>
            </a:endParaRPr>
          </a:p>
        </p:txBody>
      </p:sp>
      <p:sp>
        <p:nvSpPr>
          <p:cNvPr id="28" name="椭圆 10"/>
          <p:cNvSpPr/>
          <p:nvPr>
            <p:custDataLst>
              <p:tags r:id="rId8"/>
            </p:custDataLst>
          </p:nvPr>
        </p:nvSpPr>
        <p:spPr>
          <a:xfrm>
            <a:off x="7248368" y="2204532"/>
            <a:ext cx="511863" cy="511863"/>
          </a:xfrm>
          <a:prstGeom prst="ellipse">
            <a:avLst/>
          </a:prstGeom>
          <a:solidFill>
            <a:srgbClr val="FFFFFF"/>
          </a:solidFill>
          <a:ln>
            <a:solidFill>
              <a:schemeClr val="accent3"/>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200" b="1">
                <a:solidFill>
                  <a:schemeClr val="accent3"/>
                </a:solidFill>
                <a:latin typeface="+mn-ea"/>
                <a:cs typeface="+mn-ea"/>
                <a:sym typeface="+mn-ea"/>
              </a:rPr>
              <a:t>03</a:t>
            </a:r>
            <a:endParaRPr lang="en-US" altLang="zh-CN" sz="1200" b="1" dirty="0">
              <a:solidFill>
                <a:schemeClr val="accent3"/>
              </a:solidFill>
              <a:latin typeface="+mn-ea"/>
              <a:cs typeface="+mn-ea"/>
              <a:sym typeface="+mn-ea"/>
            </a:endParaRPr>
          </a:p>
        </p:txBody>
      </p:sp>
      <p:sp>
        <p:nvSpPr>
          <p:cNvPr id="29" name="矩形 13"/>
          <p:cNvSpPr/>
          <p:nvPr>
            <p:custDataLst>
              <p:tags r:id="rId9"/>
            </p:custDataLst>
          </p:nvPr>
        </p:nvSpPr>
        <p:spPr>
          <a:xfrm>
            <a:off x="6304915" y="3141980"/>
            <a:ext cx="2233930" cy="393065"/>
          </a:xfrm>
          <a:prstGeom prst="rect">
            <a:avLst/>
          </a:prstGeom>
          <a:noFill/>
        </p:spPr>
        <p:txBody>
          <a:bodyPr wrap="square" lIns="0" tIns="0" rIns="0" bIns="0" rtlCol="0" anchor="ctr">
            <a:noAutofit/>
          </a:bodyPr>
          <a:p>
            <a:pPr algn="ctr">
              <a:spcBef>
                <a:spcPct val="0"/>
              </a:spcBef>
              <a:spcAft>
                <a:spcPct val="0"/>
              </a:spcAft>
            </a:pPr>
            <a:r>
              <a:rPr lang="zh-CN" altLang="en-US" sz="1600" b="1">
                <a:solidFill>
                  <a:schemeClr val="accent3"/>
                </a:solidFill>
                <a:latin typeface="+mn-ea"/>
                <a:cs typeface="+mn-ea"/>
              </a:rPr>
              <a:t>如何在不同角色间转换</a:t>
            </a:r>
            <a:endParaRPr lang="zh-CN" altLang="en-US" sz="1600" b="1">
              <a:solidFill>
                <a:schemeClr val="accent3"/>
              </a:solidFill>
              <a:latin typeface="+mn-ea"/>
              <a:cs typeface="+mn-ea"/>
            </a:endParaRPr>
          </a:p>
        </p:txBody>
      </p:sp>
      <p:sp>
        <p:nvSpPr>
          <p:cNvPr id="30" name="矩形 14"/>
          <p:cNvSpPr/>
          <p:nvPr>
            <p:custDataLst>
              <p:tags r:id="rId10"/>
            </p:custDataLst>
          </p:nvPr>
        </p:nvSpPr>
        <p:spPr>
          <a:xfrm>
            <a:off x="6396392" y="3884544"/>
            <a:ext cx="1768299" cy="1274679"/>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在不同角色间转换需要个人具备高度的自我意识和适应能力，通过学习和实践来灵活调整自己的行为和态度。</a:t>
            </a:r>
            <a:endParaRPr lang="zh-CN" altLang="en-US" sz="1200" dirty="0">
              <a:ln>
                <a:noFill/>
                <a:prstDash val="sysDot"/>
              </a:ln>
              <a:solidFill>
                <a:schemeClr val="tx1">
                  <a:lumMod val="85000"/>
                  <a:lumOff val="15000"/>
                </a:schemeClr>
              </a:solidFill>
              <a:latin typeface="+mn-ea"/>
              <a:cs typeface="+mn-ea"/>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2"/>
          <p:cNvSpPr>
            <a:spLocks noGrp="1"/>
          </p:cNvSpPr>
          <p:nvPr>
            <p:custDataLst>
              <p:tags r:id="rId1"/>
            </p:custDataLst>
          </p:nvPr>
        </p:nvSpPr>
        <p:spPr>
          <a:xfrm>
            <a:off x="611505" y="1845627"/>
            <a:ext cx="8100000" cy="3655219"/>
          </a:xfrm>
          <a:prstGeom prst="rect">
            <a:avLst/>
          </a:prstGeom>
          <a:noFill/>
          <a:ln w="9525">
            <a:noFill/>
          </a:ln>
        </p:spPr>
        <p:txBody>
          <a:bodyPr vert="horz" wrap="square" lIns="91440" tIns="45720" rIns="91440" bIns="45720" rtlCol="0"/>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000" b="1" i="0" u="none" strike="noStrike" kern="1200" cap="none" spc="0" normalizeH="0" baseline="0" noProof="0" dirty="0" smtClean="0">
                <a:ln>
                  <a:noFill/>
                </a:ln>
                <a:solidFill>
                  <a:schemeClr val="tx1"/>
                </a:solidFill>
                <a:effectLst/>
                <a:uLnTx/>
                <a:uFillTx/>
                <a:cs typeface="+mn-cs"/>
              </a:rPr>
              <a:t>戈夫曼认为，“进入角色”需要具备三方面条件：</a:t>
            </a:r>
            <a:endParaRPr kumimoji="0" lang="en-US" altLang="zh-CN" sz="20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endParaRPr kumimoji="0" lang="en-US" altLang="zh-CN" sz="1800" b="1" i="0" u="none" strike="noStrike" kern="1200" cap="none" spc="0" normalizeH="0" baseline="0" noProof="0" dirty="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endParaRPr kumimoji="0" lang="en-US" altLang="zh-CN" sz="18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endParaRPr kumimoji="0" lang="en-US" altLang="zh-CN" sz="1800" b="1" i="0" u="none" strike="noStrike" kern="1200" cap="none" spc="0" normalizeH="0" baseline="0" noProof="0" dirty="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endParaRPr kumimoji="0" lang="en-US" altLang="zh-CN" sz="18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endParaRPr kumimoji="0" lang="en-US" altLang="zh-CN" sz="1800" b="1" i="0" u="none" strike="noStrike" kern="1200" cap="none" spc="0" normalizeH="0" baseline="0" noProof="0" dirty="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endParaRPr kumimoji="0" lang="en-US" altLang="zh-CN" sz="18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endParaRPr kumimoji="0" lang="en-US" altLang="zh-CN" sz="18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endParaRPr kumimoji="0" lang="en-US" altLang="zh-CN" sz="1800" b="1" i="0" u="none" strike="noStrike" kern="1200" cap="none" spc="0" normalizeH="0" baseline="0" noProof="0" dirty="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cs typeface="+mn-cs"/>
              </a:rPr>
              <a:t>角色距离是影响角色扮演成功与否的一个非常重要的因素</a:t>
            </a:r>
            <a:r>
              <a:rPr kumimoji="0" lang="zh-CN" altLang="en-US" sz="2000" b="1" i="0" u="none" strike="noStrike" kern="1200" cap="none" spc="0" normalizeH="0" baseline="0" noProof="0" dirty="0" smtClean="0">
                <a:ln>
                  <a:noFill/>
                </a:ln>
                <a:solidFill>
                  <a:schemeClr val="tx1"/>
                </a:solidFill>
                <a:effectLst/>
                <a:uLnTx/>
                <a:uFillTx/>
                <a:cs typeface="+mn-cs"/>
              </a:rPr>
              <a:t>。</a:t>
            </a:r>
            <a:r>
              <a:rPr kumimoji="0" lang="en-US" altLang="zh-CN" sz="2000" b="1" i="0" u="none" strike="noStrike" kern="1200" cap="none" spc="0" normalizeH="0" baseline="0" noProof="0" dirty="0" smtClean="0">
                <a:ln>
                  <a:noFill/>
                </a:ln>
                <a:solidFill>
                  <a:schemeClr val="tx1"/>
                </a:solidFill>
                <a:effectLst/>
                <a:uLnTx/>
                <a:uFillTx/>
                <a:cs typeface="+mn-cs"/>
              </a:rPr>
              <a:t> </a:t>
            </a:r>
            <a:endParaRPr kumimoji="0" lang="en-US" altLang="zh-CN" sz="20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tx1"/>
              </a:solidFill>
              <a:effectLst/>
              <a:uLnTx/>
              <a:uFillTx/>
              <a:cs typeface="+mn-cs"/>
            </a:endParaRPr>
          </a:p>
        </p:txBody>
      </p:sp>
      <p:graphicFrame>
        <p:nvGraphicFramePr>
          <p:cNvPr id="6" name="图示 5"/>
          <p:cNvGraphicFramePr/>
          <p:nvPr>
            <p:custDataLst>
              <p:tags r:id="rId2"/>
            </p:custDataLst>
          </p:nvPr>
        </p:nvGraphicFramePr>
        <p:xfrm>
          <a:off x="683439" y="2564527"/>
          <a:ext cx="7416824"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标题 4"/>
          <p:cNvSpPr>
            <a:spLocks noGrp="1"/>
          </p:cNvSpPr>
          <p:nvPr>
            <p:ph type="title"/>
            <p:custDataLst>
              <p:tags r:id="rId8"/>
            </p:custDataLst>
          </p:nvPr>
        </p:nvSpPr>
        <p:spPr/>
        <p:txBody>
          <a:bodyPr vert="horz" wrap="square" lIns="0" tIns="0" rIns="0" bIns="0" rtlCol="0" anchor="b" anchorCtr="0">
            <a:normAutofit/>
          </a:bodyPr>
          <a:lstStyle/>
          <a:p>
            <a:pPr lvl="0" algn="l">
              <a:buClrTx/>
              <a:buSzTx/>
              <a:buFontTx/>
            </a:pPr>
            <a:r>
              <a:rPr lang="zh-CN" altLang="en-US" sz="2800" dirty="0">
                <a:sym typeface="+mn-ea"/>
              </a:rPr>
              <a:t>三、角色距离（</a:t>
            </a:r>
            <a:r>
              <a:rPr lang="zh-CN" altLang="en-US" sz="2800" dirty="0">
                <a:sym typeface="+mn-ea"/>
              </a:rPr>
              <a:t>role distance</a:t>
            </a:r>
            <a:r>
              <a:rPr lang="zh-CN" altLang="en-US" sz="2800" dirty="0">
                <a:sym typeface="+mn-ea"/>
              </a:rPr>
              <a:t>）</a:t>
            </a:r>
            <a:endParaRPr lang="zh-CN" altLang="en-US" sz="2800" dirty="0">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755576" y="3068960"/>
            <a:ext cx="7920880" cy="3024336"/>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2"/>
          <p:cNvSpPr>
            <a:spLocks noGrp="1"/>
          </p:cNvSpPr>
          <p:nvPr>
            <p:custDataLst>
              <p:tags r:id="rId2"/>
            </p:custDataLst>
          </p:nvPr>
        </p:nvSpPr>
        <p:spPr>
          <a:xfrm>
            <a:off x="755333" y="1124268"/>
            <a:ext cx="7991475" cy="5040313"/>
          </a:xfrm>
          <a:prstGeom prst="rect">
            <a:avLst/>
          </a:prstGeom>
          <a:noFill/>
          <a:ln w="9525">
            <a:noFill/>
          </a:ln>
        </p:spPr>
        <p:txBody>
          <a:bodyPr vert="horz" wrap="square"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2400" b="0" i="0" u="none" strike="noStrike" kern="1200" cap="none" spc="0" normalizeH="0" baseline="0" noProof="0" dirty="0" smtClean="0">
                <a:ln>
                  <a:noFill/>
                </a:ln>
                <a:solidFill>
                  <a:schemeClr val="tx1"/>
                </a:solidFill>
                <a:effectLst/>
                <a:uLnTx/>
                <a:uFillTx/>
                <a:cs typeface="+mn-cs"/>
              </a:rPr>
              <a:t>      </a:t>
            </a:r>
            <a:r>
              <a:rPr kumimoji="0" lang="zh-CN" altLang="en-US" sz="2400" b="1" i="0" u="none" strike="noStrike" kern="1200" cap="none" spc="0" normalizeH="0" baseline="0" noProof="0" dirty="0" smtClean="0">
                <a:ln>
                  <a:noFill/>
                </a:ln>
                <a:solidFill>
                  <a:schemeClr val="tx1"/>
                </a:solidFill>
                <a:effectLst/>
                <a:uLnTx/>
                <a:uFillTx/>
                <a:cs typeface="+mn-cs"/>
              </a:rPr>
              <a:t>主要是指个人与他所承担的角色之间存在着差距，即一个人自身的素质、能力、水平与他所要扮演的角色之间的差异现象。具体表现</a:t>
            </a:r>
            <a:r>
              <a:rPr kumimoji="0" lang="en-US" altLang="zh-CN" sz="2400" b="1" i="0" u="none" strike="noStrike" kern="1200" cap="none" spc="0" normalizeH="0" baseline="0" noProof="0" dirty="0" smtClean="0">
                <a:ln>
                  <a:noFill/>
                </a:ln>
                <a:solidFill>
                  <a:schemeClr val="tx1"/>
                </a:solidFill>
                <a:effectLst/>
                <a:uLnTx/>
                <a:uFillTx/>
                <a:cs typeface="+mn-cs"/>
              </a:rPr>
              <a:t>:</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smtClean="0">
                <a:ln>
                  <a:noFill/>
                </a:ln>
                <a:solidFill>
                  <a:schemeClr val="tx1"/>
                </a:solidFill>
                <a:effectLst/>
                <a:uLnTx/>
                <a:uFillTx/>
                <a:cs typeface="+mn-cs"/>
              </a:rPr>
              <a:t>     </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a:ln>
                  <a:noFill/>
                </a:ln>
                <a:solidFill>
                  <a:schemeClr val="tx1"/>
                </a:solidFill>
                <a:effectLst/>
                <a:uLnTx/>
                <a:uFillTx/>
                <a:cs typeface="+mn-cs"/>
              </a:rPr>
              <a:t> </a:t>
            </a:r>
            <a:r>
              <a:rPr kumimoji="0" lang="en-US" altLang="zh-CN" sz="2400" b="1" i="0" u="none" strike="noStrike" kern="1200" cap="none" spc="0" normalizeH="0" baseline="0" noProof="0" dirty="0" smtClean="0">
                <a:ln>
                  <a:noFill/>
                </a:ln>
                <a:solidFill>
                  <a:schemeClr val="tx1"/>
                </a:solidFill>
                <a:effectLst/>
                <a:uLnTx/>
                <a:uFillTx/>
                <a:cs typeface="+mn-cs"/>
              </a:rPr>
              <a:t>     1</a:t>
            </a:r>
            <a:r>
              <a:rPr kumimoji="0" lang="zh-CN" altLang="en-US" sz="2400" b="1" i="0" u="none" strike="noStrike" kern="1200" cap="none" spc="0" normalizeH="0" baseline="0" noProof="0" dirty="0" smtClean="0">
                <a:ln>
                  <a:noFill/>
                </a:ln>
                <a:solidFill>
                  <a:schemeClr val="tx1"/>
                </a:solidFill>
                <a:effectLst/>
                <a:uLnTx/>
                <a:uFillTx/>
                <a:cs typeface="+mn-cs"/>
              </a:rPr>
              <a:t>、行为、品质达不到角色规范的人，如军纪不严的士兵、名实不符的教授</a:t>
            </a:r>
            <a:r>
              <a:rPr kumimoji="0" lang="en-US" altLang="zh-CN" sz="2400" b="1" i="0" u="none" strike="noStrike" kern="1200" cap="none" spc="0" normalizeH="0" baseline="0" noProof="0" dirty="0" smtClean="0">
                <a:ln>
                  <a:noFill/>
                </a:ln>
                <a:solidFill>
                  <a:schemeClr val="tx1"/>
                </a:solidFill>
                <a:effectLst/>
                <a:uLnTx/>
                <a:uFillTx/>
                <a:cs typeface="+mn-cs"/>
              </a:rPr>
              <a:t>;</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smtClean="0">
                <a:ln>
                  <a:noFill/>
                </a:ln>
                <a:solidFill>
                  <a:schemeClr val="tx1"/>
                </a:solidFill>
                <a:effectLst/>
                <a:uLnTx/>
                <a:uFillTx/>
                <a:cs typeface="+mn-cs"/>
              </a:rPr>
              <a:t>      2</a:t>
            </a:r>
            <a:r>
              <a:rPr kumimoji="0" lang="zh-CN" altLang="en-US" sz="2400" b="1" i="0" u="none" strike="noStrike" kern="1200" cap="none" spc="0" normalizeH="0" baseline="0" noProof="0" dirty="0" smtClean="0">
                <a:ln>
                  <a:noFill/>
                </a:ln>
                <a:solidFill>
                  <a:schemeClr val="tx1"/>
                </a:solidFill>
                <a:effectLst/>
                <a:uLnTx/>
                <a:uFillTx/>
                <a:cs typeface="+mn-cs"/>
              </a:rPr>
              <a:t>、素质远在角色规范之上的人，如大材小用者或与儿童玩耍的成年人。</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smtClean="0">
                <a:ln>
                  <a:noFill/>
                </a:ln>
                <a:solidFill>
                  <a:schemeClr val="tx1"/>
                </a:solidFill>
                <a:effectLst/>
                <a:uLnTx/>
                <a:uFillTx/>
                <a:cs typeface="+mn-cs"/>
              </a:rPr>
              <a:t>      </a:t>
            </a:r>
            <a:r>
              <a:rPr kumimoji="0" lang="zh-CN" altLang="en-US" sz="2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cs typeface="+mn-cs"/>
              </a:rPr>
              <a:t>当一个人不承担某种角色时，其行为便不构成角色距离</a:t>
            </a:r>
            <a:r>
              <a:rPr kumimoji="0" lang="zh-CN" altLang="en-US" sz="2200" b="1" i="0" u="none" strike="noStrike" kern="1200" cap="none" spc="0" normalizeH="0" baseline="0" noProof="0" dirty="0" smtClean="0">
                <a:ln>
                  <a:noFill/>
                </a:ln>
                <a:solidFill>
                  <a:schemeClr val="tx1"/>
                </a:solidFill>
                <a:effectLst/>
                <a:uLnTx/>
                <a:uFillTx/>
                <a:cs typeface="+mn-cs"/>
              </a:rPr>
              <a:t>。</a:t>
            </a:r>
            <a:endParaRPr kumimoji="0" lang="zh-CN" altLang="en-US" sz="2200" b="1" i="0" u="none" strike="noStrike" kern="1200" cap="none" spc="0" normalizeH="0" baseline="0" noProof="0" dirty="0" smtClean="0">
              <a:ln>
                <a:noFill/>
              </a:ln>
              <a:solidFill>
                <a:schemeClr val="tx1"/>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zh-CN" altLang="en-US" sz="2200" b="1" i="0" u="none" strike="noStrike" kern="1200" cap="none" spc="0" normalizeH="0" baseline="0" noProof="0" dirty="0" smtClean="0">
              <a:ln>
                <a:noFill/>
              </a:ln>
              <a:solidFill>
                <a:schemeClr val="tx1"/>
              </a:solidFill>
              <a:effectLst/>
              <a:uLnTx/>
              <a:uFillTx/>
              <a:cs typeface="+mn-cs"/>
            </a:endParaRPr>
          </a:p>
        </p:txBody>
      </p:sp>
      <p:pic>
        <p:nvPicPr>
          <p:cNvPr id="28679" name="图片 2"/>
          <p:cNvPicPr>
            <a:picLocks noChangeAspect="1"/>
          </p:cNvPicPr>
          <p:nvPr>
            <p:custDataLst>
              <p:tags r:id="rId3"/>
            </p:custDataLst>
          </p:nvPr>
        </p:nvPicPr>
        <p:blipFill>
          <a:blip r:embed="rId4"/>
          <a:stretch>
            <a:fillRect/>
          </a:stretch>
        </p:blipFill>
        <p:spPr>
          <a:xfrm>
            <a:off x="7537450" y="-171450"/>
            <a:ext cx="1714500" cy="1714500"/>
          </a:xfrm>
          <a:prstGeom prst="rect">
            <a:avLst/>
          </a:prstGeom>
          <a:noFill/>
          <a:ln w="9525">
            <a:noFill/>
          </a:ln>
        </p:spPr>
      </p:pic>
      <p:sp>
        <p:nvSpPr>
          <p:cNvPr id="6" name="标题 5"/>
          <p:cNvSpPr>
            <a:spLocks noGrp="1"/>
          </p:cNvSpPr>
          <p:nvPr>
            <p:ph type="title"/>
            <p:custDataLst>
              <p:tags r:id="rId5"/>
            </p:custDataLst>
          </p:nvPr>
        </p:nvSpPr>
        <p:spPr>
          <a:xfrm>
            <a:off x="521970" y="836420"/>
            <a:ext cx="8100000" cy="540000"/>
          </a:xfrm>
        </p:spPr>
        <p:txBody>
          <a:bodyPr vert="horz" wrap="square" lIns="0" tIns="0" rIns="0" bIns="0" rtlCol="0" anchor="b" anchorCtr="0">
            <a:normAutofit/>
          </a:bodyPr>
          <a:lstStyle/>
          <a:p>
            <a:pPr lvl="0" algn="l">
              <a:buClrTx/>
              <a:buSzTx/>
              <a:buFontTx/>
            </a:pPr>
            <a:r>
              <a:rPr lang="zh-CN" altLang="en-US" dirty="0">
                <a:sym typeface="+mn-ea"/>
              </a:rPr>
              <a:t>角色距离</a:t>
            </a:r>
            <a:r>
              <a:rPr lang="zh-CN" altLang="en-US" dirty="0">
                <a:sym typeface="+mn-ea"/>
              </a:rPr>
              <a:t>:</a:t>
            </a:r>
            <a:endParaRPr lang="zh-CN" altLang="en-US" dirty="0">
              <a:sym typeface="+mn-ea"/>
            </a:endParaRPr>
          </a:p>
        </p:txBody>
      </p:sp>
    </p:spTree>
    <p:custDataLst>
      <p:tags r:id="rId6"/>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323528" y="1412776"/>
            <a:ext cx="8496944" cy="4608512"/>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2"/>
          <p:cNvSpPr>
            <a:spLocks noGrp="1"/>
          </p:cNvSpPr>
          <p:nvPr>
            <p:custDataLst>
              <p:tags r:id="rId2"/>
            </p:custDataLst>
          </p:nvPr>
        </p:nvSpPr>
        <p:spPr>
          <a:xfrm>
            <a:off x="539115" y="1601787"/>
            <a:ext cx="8100000" cy="3655219"/>
          </a:xfrm>
          <a:prstGeom prst="rect">
            <a:avLst/>
          </a:prstGeom>
          <a:noFill/>
          <a:ln w="9525">
            <a:noFill/>
          </a:ln>
        </p:spPr>
        <p:txBody>
          <a:bodyPr vert="horz" wrap="square" lIns="91440" tIns="45720" rIns="91440" bIns="45720" anchor="t" anchorCtr="0"/>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gn="just">
              <a:lnSpc>
                <a:spcPct val="150000"/>
              </a:lnSpc>
              <a:buClr>
                <a:srgbClr val="FFFF00"/>
              </a:buClr>
              <a:buFont typeface="Wingdings" panose="05000000000000000000" pitchFamily="2" charset="2"/>
              <a:buNone/>
            </a:pPr>
            <a:r>
              <a:rPr lang="en-US" altLang="zh-CN" sz="2000" b="1" dirty="0">
                <a:solidFill>
                  <a:schemeClr val="tx1"/>
                </a:solidFill>
              </a:rPr>
              <a:t> </a:t>
            </a:r>
            <a:r>
              <a:rPr lang="zh-CN" altLang="en-US" sz="2000" b="1" dirty="0">
                <a:solidFill>
                  <a:schemeClr val="tx1"/>
                </a:solidFill>
              </a:rPr>
              <a:t>（</a:t>
            </a:r>
            <a:r>
              <a:rPr lang="en-US" altLang="zh-CN" sz="2000" b="1" dirty="0">
                <a:solidFill>
                  <a:schemeClr val="tx1"/>
                </a:solidFill>
              </a:rPr>
              <a:t>1</a:t>
            </a:r>
            <a:r>
              <a:rPr lang="zh-CN" altLang="en-US" sz="2000" b="1" dirty="0">
                <a:solidFill>
                  <a:schemeClr val="tx1"/>
                </a:solidFill>
              </a:rPr>
              <a:t>）管理或人事安排上，为使一个人能充分显示其才能，就不仅应将他安排在与其品质相应的角色上，而且应放在对他带有一定“挑战”意味的角色上。倘若没有挑战意味，人们不需做出较大努力就能完成角色要求，这种位置就很难吸引人进人角色。</a:t>
            </a:r>
            <a:endParaRPr lang="en-US" altLang="zh-CN" sz="2000" b="1" dirty="0">
              <a:solidFill>
                <a:schemeClr val="tx1"/>
              </a:solidFill>
            </a:endParaRPr>
          </a:p>
          <a:p>
            <a:pPr algn="just">
              <a:lnSpc>
                <a:spcPct val="150000"/>
              </a:lnSpc>
              <a:buClr>
                <a:srgbClr val="FFFF00"/>
              </a:buClr>
              <a:buFont typeface="Wingdings" panose="05000000000000000000" pitchFamily="2" charset="2"/>
              <a:buNone/>
            </a:pPr>
            <a:r>
              <a:rPr lang="en-US" altLang="zh-CN" sz="2000" b="1" dirty="0">
                <a:solidFill>
                  <a:schemeClr val="tx1"/>
                </a:solidFill>
              </a:rPr>
              <a:t> </a:t>
            </a:r>
            <a:r>
              <a:rPr lang="zh-CN" altLang="en-US" sz="2000" b="1" dirty="0">
                <a:solidFill>
                  <a:schemeClr val="tx1"/>
                </a:solidFill>
              </a:rPr>
              <a:t>（</a:t>
            </a:r>
            <a:r>
              <a:rPr lang="en-US" altLang="zh-CN" sz="2000" b="1" dirty="0">
                <a:solidFill>
                  <a:schemeClr val="tx1"/>
                </a:solidFill>
              </a:rPr>
              <a:t>2</a:t>
            </a:r>
            <a:r>
              <a:rPr lang="zh-CN" altLang="en-US" sz="2000" b="1" dirty="0">
                <a:solidFill>
                  <a:schemeClr val="tx1"/>
                </a:solidFill>
              </a:rPr>
              <a:t>）当一个人屈居在与其才能不相适应的角色上时，他需要有朋友为伴，因为与同伴在一起会形成新的环境，这就改变了他所处的角色、地位的含义，在新的环境里可以形成新的互动。</a:t>
            </a:r>
            <a:endParaRPr lang="en-US" altLang="zh-CN" sz="2000" b="1" dirty="0">
              <a:solidFill>
                <a:schemeClr val="tx1"/>
              </a:solidFill>
            </a:endParaRPr>
          </a:p>
          <a:p>
            <a:pPr>
              <a:lnSpc>
                <a:spcPct val="150000"/>
              </a:lnSpc>
              <a:buClr>
                <a:srgbClr val="FFFF00"/>
              </a:buClr>
              <a:buFont typeface="Wingdings" panose="05000000000000000000" pitchFamily="2" charset="2"/>
              <a:buNone/>
            </a:pPr>
            <a:r>
              <a:rPr lang="en-US" altLang="zh-CN" sz="2000" b="1" dirty="0">
                <a:solidFill>
                  <a:schemeClr val="tx1"/>
                </a:solidFill>
              </a:rPr>
              <a:t> </a:t>
            </a:r>
            <a:r>
              <a:rPr lang="zh-CN" altLang="en-US" sz="2000" b="1" dirty="0">
                <a:solidFill>
                  <a:schemeClr val="tx1"/>
                </a:solidFill>
              </a:rPr>
              <a:t>（</a:t>
            </a:r>
            <a:r>
              <a:rPr lang="en-US" altLang="zh-CN" sz="2000" b="1" dirty="0">
                <a:solidFill>
                  <a:schemeClr val="tx1"/>
                </a:solidFill>
              </a:rPr>
              <a:t>3</a:t>
            </a:r>
            <a:r>
              <a:rPr lang="zh-CN" altLang="en-US" sz="2000" b="1" dirty="0">
                <a:solidFill>
                  <a:schemeClr val="tx1"/>
                </a:solidFill>
              </a:rPr>
              <a:t>）表现角色距离的方式有两种：一种是个人尽力使自己独立，与情景相分离，另一种是几个人在一起形成新的互动。</a:t>
            </a:r>
            <a:endParaRPr lang="en-US" altLang="zh-CN" sz="2000" b="1" dirty="0">
              <a:solidFill>
                <a:schemeClr val="tx1"/>
              </a:solidFill>
            </a:endParaRPr>
          </a:p>
          <a:p>
            <a:pPr>
              <a:buFont typeface="Arial" panose="020B0604020202020204" pitchFamily="34" charset="0"/>
              <a:buChar char="•"/>
            </a:pPr>
            <a:endParaRPr lang="en-US" altLang="zh-CN" sz="2000" b="1" dirty="0">
              <a:solidFill>
                <a:schemeClr val="tx1"/>
              </a:solidFill>
            </a:endParaRPr>
          </a:p>
        </p:txBody>
      </p:sp>
      <p:sp>
        <p:nvSpPr>
          <p:cNvPr id="6" name="标题 5"/>
          <p:cNvSpPr>
            <a:spLocks noGrp="1"/>
          </p:cNvSpPr>
          <p:nvPr>
            <p:ph type="title"/>
            <p:custDataLst>
              <p:tags r:id="rId3"/>
            </p:custDataLst>
          </p:nvPr>
        </p:nvSpPr>
        <p:spPr>
          <a:xfrm>
            <a:off x="539115" y="764665"/>
            <a:ext cx="8100000" cy="540000"/>
          </a:xfrm>
        </p:spPr>
        <p:txBody>
          <a:bodyPr vert="horz" wrap="square" lIns="0" tIns="0" rIns="0" bIns="0" rtlCol="0" anchor="b" anchorCtr="0">
            <a:normAutofit/>
          </a:bodyPr>
          <a:lstStyle/>
          <a:p>
            <a:pPr lvl="0" algn="l">
              <a:buClrTx/>
              <a:buSzTx/>
              <a:buFontTx/>
            </a:pPr>
            <a:r>
              <a:rPr lang="zh-CN" altLang="en-US" dirty="0">
                <a:sym typeface="+mn-ea"/>
              </a:rPr>
              <a:t>角色距离理论的启示：</a:t>
            </a:r>
            <a:endParaRPr lang="zh-CN" altLang="en-US" dirty="0">
              <a:sym typeface="+mn-ea"/>
            </a:endParaRPr>
          </a:p>
        </p:txBody>
      </p:sp>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Content Placeholder 5"/>
          <p:cNvGraphicFramePr>
            <a:graphicFrameLocks noGrp="1"/>
          </p:cNvGraphicFramePr>
          <p:nvPr>
            <p:custDataLst>
              <p:tags r:id="rId1"/>
            </p:custDataLst>
          </p:nvPr>
        </p:nvGraphicFramePr>
        <p:xfrm>
          <a:off x="899592" y="1916832"/>
          <a:ext cx="734481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标题 3"/>
          <p:cNvSpPr>
            <a:spLocks noGrp="1"/>
          </p:cNvSpPr>
          <p:nvPr>
            <p:ph type="title"/>
            <p:custDataLst>
              <p:tags r:id="rId7"/>
            </p:custDataLst>
          </p:nvPr>
        </p:nvSpPr>
        <p:spPr>
          <a:xfrm>
            <a:off x="521970" y="908810"/>
            <a:ext cx="8100000" cy="540000"/>
          </a:xfrm>
        </p:spPr>
        <p:txBody>
          <a:bodyPr vert="horz" wrap="square" lIns="0" tIns="0" rIns="0" bIns="0" rtlCol="0" anchor="b" anchorCtr="0">
            <a:normAutofit/>
          </a:bodyPr>
          <a:lstStyle/>
          <a:p>
            <a:pPr lvl="0" algn="l">
              <a:buClrTx/>
              <a:buSzTx/>
              <a:buFontTx/>
            </a:pPr>
            <a:r>
              <a:rPr lang="zh-CN" altLang="en-US" dirty="0">
                <a:sym typeface="+mn-ea"/>
              </a:rPr>
              <a:t>第三节</a:t>
            </a:r>
            <a:r>
              <a:rPr lang="zh-CN" altLang="en-US" dirty="0">
                <a:sym typeface="+mn-ea"/>
              </a:rPr>
              <a:t> </a:t>
            </a:r>
            <a:r>
              <a:rPr lang="zh-CN" altLang="en-US" dirty="0">
                <a:sym typeface="+mn-ea"/>
              </a:rPr>
              <a:t>社会角色的失调及调整</a:t>
            </a:r>
            <a:endParaRPr lang="zh-CN" altLang="en-US" dirty="0">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2" name="Picture 1" descr="教师的角色.jpg"/>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2915816" y="1486896"/>
            <a:ext cx="6228184" cy="4821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图示 2"/>
          <p:cNvGraphicFramePr>
            <a:graphicFrameLocks noGrp="1"/>
          </p:cNvGraphicFramePr>
          <p:nvPr>
            <p:custDataLst>
              <p:tags r:id="rId3"/>
            </p:custDataLst>
          </p:nvPr>
        </p:nvGraphicFramePr>
        <p:xfrm>
          <a:off x="323141" y="2024911"/>
          <a:ext cx="2304876"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标题 4"/>
          <p:cNvSpPr>
            <a:spLocks noGrp="1"/>
          </p:cNvSpPr>
          <p:nvPr>
            <p:ph type="title"/>
            <p:custDataLst>
              <p:tags r:id="rId9"/>
            </p:custDataLst>
          </p:nvPr>
        </p:nvSpPr>
        <p:spPr>
          <a:xfrm>
            <a:off x="539115" y="981200"/>
            <a:ext cx="8100000" cy="540000"/>
          </a:xfrm>
        </p:spPr>
        <p:txBody>
          <a:bodyPr vert="horz" wrap="square" lIns="0" tIns="0" rIns="0" bIns="0" rtlCol="0" anchor="b" anchorCtr="0">
            <a:normAutofit/>
          </a:bodyPr>
          <a:lstStyle/>
          <a:p>
            <a:pPr lvl="0" algn="l">
              <a:buClrTx/>
              <a:buSzTx/>
              <a:buFontTx/>
            </a:pPr>
            <a:r>
              <a:rPr lang="zh-CN" altLang="en-US" dirty="0">
                <a:sym typeface="+mn-ea"/>
              </a:rPr>
              <a:t>一、角色失调的主要表现形式</a:t>
            </a:r>
            <a:endParaRPr lang="zh-CN" altLang="en-US" dirty="0">
              <a:sym typeface="+mn-ea"/>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2"/>
          <p:cNvSpPr>
            <a:spLocks noGrp="1"/>
          </p:cNvSpPr>
          <p:nvPr>
            <p:custDataLst>
              <p:tags r:id="rId1"/>
            </p:custDataLst>
          </p:nvPr>
        </p:nvSpPr>
        <p:spPr>
          <a:xfrm>
            <a:off x="521970" y="1833562"/>
            <a:ext cx="8100000" cy="3655219"/>
          </a:xfrm>
          <a:prstGeom prst="rect">
            <a:avLst/>
          </a:prstGeom>
          <a:noFill/>
          <a:ln w="9525">
            <a:noFill/>
          </a:ln>
        </p:spPr>
        <p:txBody>
          <a:bodyPr vert="horz" wrap="square"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chemeClr val="accent1"/>
              </a:buClr>
              <a:buSzPct val="85000"/>
              <a:buFontTx/>
              <a:buNone/>
              <a:defRPr/>
            </a:pPr>
            <a:r>
              <a:rPr kumimoji="0" lang="zh-CN" altLang="en-US" sz="2400" b="1" i="0" u="none" strike="noStrike" kern="1200" cap="none" spc="0" normalizeH="0" baseline="0" noProof="0" dirty="0" smtClean="0">
                <a:ln>
                  <a:noFill/>
                </a:ln>
                <a:solidFill>
                  <a:schemeClr val="tx1"/>
                </a:solidFill>
                <a:effectLst/>
                <a:uLnTx/>
                <a:uFillTx/>
                <a:cs typeface="+mn-cs"/>
              </a:rPr>
              <a:t>一、什么是社会角色</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0" marR="0" lvl="0" indent="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smtClean="0">
                <a:ln>
                  <a:noFill/>
                </a:ln>
                <a:solidFill>
                  <a:schemeClr val="accent1">
                    <a:lumMod val="50000"/>
                  </a:schemeClr>
                </a:solidFill>
                <a:effectLst/>
                <a:uLnTx/>
                <a:uFillTx/>
                <a:cs typeface="+mn-cs"/>
              </a:rPr>
              <a:t>    </a:t>
            </a:r>
            <a:r>
              <a:rPr kumimoji="0" lang="zh-CN" altLang="en-US" sz="2400" b="1" i="0" u="none" strike="noStrike" kern="1200" cap="none" spc="0" normalizeH="0" baseline="0" noProof="0" dirty="0" smtClean="0">
                <a:ln>
                  <a:noFill/>
                </a:ln>
                <a:solidFill>
                  <a:schemeClr val="accent1">
                    <a:lumMod val="50000"/>
                  </a:schemeClr>
                </a:solidFill>
                <a:effectLst/>
                <a:uLnTx/>
                <a:uFillTx/>
                <a:cs typeface="+mn-cs"/>
              </a:rPr>
              <a:t>社会角色</a:t>
            </a:r>
            <a:r>
              <a:rPr kumimoji="0" lang="en-US" altLang="ja-JP" sz="2400" b="1" i="0" u="none" strike="noStrike" kern="1200" cap="none" spc="0" normalizeH="0" baseline="0" noProof="0" dirty="0" smtClean="0">
                <a:ln>
                  <a:noFill/>
                </a:ln>
                <a:solidFill>
                  <a:schemeClr val="accent1">
                    <a:lumMod val="50000"/>
                  </a:schemeClr>
                </a:solidFill>
                <a:effectLst/>
                <a:uLnTx/>
                <a:uFillTx/>
                <a:cs typeface="+mn-cs"/>
              </a:rPr>
              <a:t>(social role)</a:t>
            </a:r>
            <a:r>
              <a:rPr kumimoji="0" lang="zh-CN" altLang="en-US" sz="2400" b="1" i="0" u="none" strike="noStrike" kern="1200" cap="none" spc="0" normalizeH="0" baseline="0" noProof="0" dirty="0" smtClean="0">
                <a:ln>
                  <a:noFill/>
                </a:ln>
                <a:solidFill>
                  <a:schemeClr val="tx1"/>
                </a:solidFill>
                <a:effectLst/>
                <a:uLnTx/>
                <a:uFillTx/>
                <a:cs typeface="+mn-cs"/>
              </a:rPr>
              <a:t>是指与人们的某种社会地位、身份相一致的一整套权利、义务的规范与行为模式。</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0" marR="0" lvl="0" indent="0" algn="l" defTabSz="914400" rtl="0" eaLnBrk="1" fontAlgn="auto" latinLnBrk="0" hangingPunct="1">
              <a:lnSpc>
                <a:spcPct val="150000"/>
              </a:lnSpc>
              <a:spcBef>
                <a:spcPct val="20000"/>
              </a:spcBef>
              <a:spcAft>
                <a:spcPts val="0"/>
              </a:spcAft>
              <a:buClr>
                <a:schemeClr val="accent1"/>
              </a:buClr>
              <a:buSzPct val="85000"/>
              <a:buFontTx/>
              <a:buNone/>
              <a:defRPr/>
            </a:pPr>
            <a:r>
              <a:rPr kumimoji="0" lang="zh-CN" altLang="en-US" sz="2400" b="1" i="0" u="none" strike="noStrike" kern="1200" cap="none" spc="0" normalizeH="0" baseline="0" noProof="0" dirty="0" smtClean="0">
                <a:ln>
                  <a:noFill/>
                </a:ln>
                <a:solidFill>
                  <a:schemeClr val="accent1">
                    <a:lumMod val="50000"/>
                  </a:schemeClr>
                </a:solidFill>
                <a:effectLst/>
                <a:uLnTx/>
                <a:uFillTx/>
                <a:cs typeface="+mn-cs"/>
              </a:rPr>
              <a:t>    </a:t>
            </a:r>
            <a:r>
              <a:rPr kumimoji="0" lang="zh-CN" altLang="en-US" sz="2400" b="1" i="0" u="sng"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cs typeface="+mn-cs"/>
              </a:rPr>
              <a:t>具体来说，包括以下四个方面的含义：</a:t>
            </a:r>
            <a:endParaRPr kumimoji="0" lang="zh-CN" altLang="en-US" sz="2400" b="1" i="0" u="sng"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zh-CN" altLang="en-US" sz="2400" b="1" i="0" u="sng"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cs typeface="+mn-cs"/>
            </a:endParaRPr>
          </a:p>
        </p:txBody>
      </p:sp>
      <p:graphicFrame>
        <p:nvGraphicFramePr>
          <p:cNvPr id="3" name="图示 2"/>
          <p:cNvGraphicFramePr/>
          <p:nvPr>
            <p:custDataLst>
              <p:tags r:id="rId2"/>
            </p:custDataLst>
          </p:nvPr>
        </p:nvGraphicFramePr>
        <p:xfrm>
          <a:off x="167640" y="4077335"/>
          <a:ext cx="8796020" cy="2520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标题 4"/>
          <p:cNvSpPr>
            <a:spLocks noGrp="1"/>
          </p:cNvSpPr>
          <p:nvPr>
            <p:ph type="title"/>
            <p:custDataLst>
              <p:tags r:id="rId8"/>
            </p:custDataLst>
          </p:nvPr>
        </p:nvSpPr>
        <p:spPr/>
        <p:txBody>
          <a:bodyPr vert="horz" wrap="square" lIns="0" tIns="0" rIns="0" bIns="0" rtlCol="0" anchor="b" anchorCtr="0">
            <a:normAutofit/>
          </a:bodyPr>
          <a:lstStyle/>
          <a:p>
            <a:pPr lvl="0" algn="l">
              <a:buClrTx/>
              <a:buSzTx/>
              <a:buFontTx/>
            </a:pPr>
            <a:r>
              <a:rPr lang="zh-CN" altLang="en-US" dirty="0">
                <a:sym typeface="+mn-ea"/>
              </a:rPr>
              <a:t>第一节</a:t>
            </a:r>
            <a:r>
              <a:rPr lang="zh-CN" altLang="en-US" dirty="0">
                <a:sym typeface="+mn-ea"/>
              </a:rPr>
              <a:t> </a:t>
            </a:r>
            <a:r>
              <a:rPr lang="zh-CN" altLang="en-US" dirty="0">
                <a:sym typeface="+mn-ea"/>
              </a:rPr>
              <a:t>社会角色概述</a:t>
            </a:r>
            <a:endParaRPr lang="zh-CN" altLang="en-US" dirty="0">
              <a:sym typeface="+mn-ea"/>
            </a:endParaRPr>
          </a:p>
        </p:txBody>
      </p:sp>
    </p:spTree>
    <p:custDataLst>
      <p:tags r:id="rId9"/>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251520" y="1484784"/>
            <a:ext cx="8640960" cy="468052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2"/>
          <p:cNvSpPr>
            <a:spLocks noGrp="1"/>
          </p:cNvSpPr>
          <p:nvPr>
            <p:custDataLst>
              <p:tags r:id="rId2"/>
            </p:custDataLst>
          </p:nvPr>
        </p:nvSpPr>
        <p:spPr>
          <a:xfrm>
            <a:off x="521970" y="1833245"/>
            <a:ext cx="8100060" cy="4065905"/>
          </a:xfrm>
          <a:prstGeom prst="rect">
            <a:avLst/>
          </a:prstGeom>
          <a:noFill/>
          <a:ln w="9525">
            <a:noFill/>
          </a:ln>
        </p:spPr>
        <p:txBody>
          <a:bodyPr vert="horz" wrap="square" lIns="91440" tIns="45720" rIns="91440" bIns="45720" rtlCol="0"/>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1800" b="1" i="0" u="none" strike="noStrike" kern="1200" cap="none" spc="0" normalizeH="0" baseline="0" noProof="0" dirty="0" smtClean="0">
                <a:ln>
                  <a:noFill/>
                </a:ln>
                <a:solidFill>
                  <a:schemeClr val="accent3">
                    <a:lumMod val="50000"/>
                    <a:hueOff val="10800000"/>
                  </a:schemeClr>
                </a:solidFill>
                <a:effectLst/>
                <a:uLnTx/>
                <a:uFillTx/>
                <a:cs typeface="+mn-cs"/>
              </a:rPr>
              <a:t>       </a:t>
            </a:r>
            <a:r>
              <a:rPr kumimoji="0" lang="zh-CN" altLang="en-US" sz="1800" b="1" i="0" u="none" strike="noStrike" kern="1200" cap="none" spc="0" normalizeH="0" baseline="0" noProof="0" dirty="0" smtClean="0">
                <a:ln>
                  <a:noFill/>
                </a:ln>
                <a:solidFill>
                  <a:schemeClr val="accent3">
                    <a:lumMod val="50000"/>
                    <a:hueOff val="10800000"/>
                  </a:schemeClr>
                </a:solidFill>
                <a:effectLst/>
                <a:uLnTx/>
                <a:uFillTx/>
                <a:cs typeface="+mn-cs"/>
              </a:rPr>
              <a:t>角色冲突，指在社会角色的扮演中，在角色之间或角色内部发生了矛盾、对立和抵触，妨碍了角色扮演的顺利进行。它有两种表现形式：</a:t>
            </a:r>
            <a:endParaRPr kumimoji="0" lang="en-US" altLang="zh-CN" sz="1800" b="1" i="0" u="none" strike="noStrike" kern="1200" cap="none" spc="0" normalizeH="0" baseline="0" noProof="0" dirty="0" smtClean="0">
              <a:ln>
                <a:noFill/>
              </a:ln>
              <a:solidFill>
                <a:schemeClr val="accent3">
                  <a:lumMod val="50000"/>
                  <a:hueOff val="10800000"/>
                </a:schemeClr>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18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      </a:t>
            </a:r>
            <a:r>
              <a:rPr kumimoji="0" lang="zh-CN" altLang="en-US"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a:t>
            </a:r>
            <a:r>
              <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1</a:t>
            </a:r>
            <a:r>
              <a:rPr kumimoji="0" lang="zh-CN" altLang="en-US"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）角色间的冲突，即不同角色承担者之间的冲突</a:t>
            </a:r>
            <a:r>
              <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a:t>
            </a:r>
            <a:r>
              <a:rPr kumimoji="0" lang="zh-CN" altLang="en-US"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它常常是由于角色利益上的对立、角色期望的差别以及人们没有按角色规范行事等原因引起的。像领导与群众、服务员与顾客、夫妻之间、婆媳之间、父母与子女之间等等，</a:t>
            </a:r>
            <a:endPar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endParaRPr>
          </a:p>
          <a:p>
            <a:pPr marL="182880" marR="0" lvl="0" indent="-18288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      </a:t>
            </a:r>
            <a:r>
              <a:rPr kumimoji="0" lang="zh-CN" altLang="en-US"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a:t>
            </a:r>
            <a:r>
              <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2</a:t>
            </a:r>
            <a:r>
              <a:rPr kumimoji="0" lang="zh-CN" altLang="en-US"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）角色内的冲突，即由于多种社会地位和多种社会角色集于一人身上，而在他自身内部产生的冲突。</a:t>
            </a:r>
            <a:r>
              <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sym typeface="Wingdings" panose="05000000000000000000" pitchFamily="2" charset="2"/>
              </a:rPr>
              <a:t> </a:t>
            </a:r>
            <a:r>
              <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rPr>
              <a:t> </a:t>
            </a:r>
            <a:endPar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accent3">
                  <a:lumMod val="50000"/>
                  <a:hueOff val="10800000"/>
                </a:schemeClr>
              </a:solidFill>
              <a:effectLst/>
              <a:uLnTx/>
              <a:uFillTx/>
              <a:cs typeface="+mn-cs"/>
            </a:endParaRPr>
          </a:p>
        </p:txBody>
      </p:sp>
      <p:sp>
        <p:nvSpPr>
          <p:cNvPr id="6" name="标题 5"/>
          <p:cNvSpPr>
            <a:spLocks noGrp="1"/>
          </p:cNvSpPr>
          <p:nvPr>
            <p:ph type="title"/>
            <p:custDataLst>
              <p:tags r:id="rId3"/>
            </p:custDataLst>
          </p:nvPr>
        </p:nvSpPr>
        <p:spPr>
          <a:xfrm>
            <a:off x="539115" y="836420"/>
            <a:ext cx="8100000" cy="540000"/>
          </a:xfrm>
        </p:spPr>
        <p:txBody>
          <a:bodyPr vert="horz" wrap="square" lIns="0" tIns="0" rIns="0" bIns="0" rtlCol="0" anchor="b" anchorCtr="0">
            <a:normAutofit/>
          </a:bodyPr>
          <a:lstStyle/>
          <a:p>
            <a:pPr lvl="0" algn="l">
              <a:buClrTx/>
              <a:buSzTx/>
              <a:buFontTx/>
            </a:pPr>
            <a:r>
              <a:rPr lang="zh-CN" altLang="en-US" dirty="0">
                <a:sym typeface="+mn-ea"/>
              </a:rPr>
              <a:t>角色冲突</a:t>
            </a:r>
            <a:endParaRPr lang="zh-CN" altLang="en-US" dirty="0">
              <a:sym typeface="+mn-ea"/>
            </a:endParaRPr>
          </a:p>
        </p:txBody>
      </p:sp>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a:xfrm>
            <a:off x="611560" y="1556792"/>
            <a:ext cx="7992888" cy="2448272"/>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w="57150">
                <a:solidFill>
                  <a:srgbClr val="FF0000"/>
                </a:solidFill>
              </a:ln>
              <a:solidFill>
                <a:schemeClr val="tx1"/>
              </a:solidFill>
              <a:effectLst/>
              <a:uLnTx/>
              <a:uFillTx/>
              <a:latin typeface="+mn-lt"/>
              <a:ea typeface="+mn-ea"/>
              <a:cs typeface="+mn-cs"/>
            </a:endParaRPr>
          </a:p>
        </p:txBody>
      </p:sp>
      <p:sp>
        <p:nvSpPr>
          <p:cNvPr id="5" name="圆角矩形 4"/>
          <p:cNvSpPr/>
          <p:nvPr>
            <p:custDataLst>
              <p:tags r:id="rId1"/>
            </p:custDataLst>
          </p:nvPr>
        </p:nvSpPr>
        <p:spPr>
          <a:xfrm>
            <a:off x="676593" y="4085456"/>
            <a:ext cx="7992888" cy="2151856"/>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solidFill>
                  <a:srgbClr val="00B0F0"/>
                </a:solidFill>
              </a:ln>
              <a:solidFill>
                <a:schemeClr val="tx1"/>
              </a:solidFill>
              <a:effectLst>
                <a:outerShdw blurRad="50800" dist="38100" dir="2700000" algn="tl" rotWithShape="0">
                  <a:prstClr val="black">
                    <a:alpha val="40000"/>
                  </a:prstClr>
                </a:outerShdw>
              </a:effectLst>
              <a:uLnTx/>
              <a:uFillTx/>
              <a:latin typeface="+mn-lt"/>
              <a:ea typeface="+mn-ea"/>
              <a:cs typeface="+mn-cs"/>
            </a:endParaRPr>
          </a:p>
        </p:txBody>
      </p:sp>
      <p:sp>
        <p:nvSpPr>
          <p:cNvPr id="3" name="Content Placeholder 2"/>
          <p:cNvSpPr>
            <a:spLocks noGrp="1"/>
          </p:cNvSpPr>
          <p:nvPr>
            <p:custDataLst>
              <p:tags r:id="rId2"/>
            </p:custDataLst>
          </p:nvPr>
        </p:nvSpPr>
        <p:spPr>
          <a:xfrm>
            <a:off x="611188" y="1628775"/>
            <a:ext cx="7788275" cy="4525963"/>
          </a:xfrm>
          <a:prstGeom prst="rect">
            <a:avLst/>
          </a:prstGeom>
          <a:noFill/>
          <a:ln w="9525">
            <a:noFill/>
          </a:ln>
        </p:spPr>
        <p:txBody>
          <a:bodyPr vert="horz" wrap="square" lIns="91440" tIns="45720" rIns="91440" bIns="45720" anchor="t" anchorCtr="0"/>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gn="just">
              <a:lnSpc>
                <a:spcPct val="150000"/>
              </a:lnSpc>
              <a:buClr>
                <a:srgbClr val="FFFF00"/>
              </a:buClr>
              <a:buFont typeface="Wingdings" panose="05000000000000000000" pitchFamily="2" charset="2"/>
              <a:buChar char="v"/>
            </a:pPr>
            <a:r>
              <a:rPr lang="zh-CN" altLang="en-US" sz="2000" b="1" dirty="0">
                <a:solidFill>
                  <a:schemeClr val="tx1"/>
                </a:solidFill>
              </a:rPr>
              <a:t>角色不清</a:t>
            </a:r>
            <a:r>
              <a:rPr lang="en-US" altLang="zh-CN" sz="2000" b="1" dirty="0">
                <a:solidFill>
                  <a:schemeClr val="tx1"/>
                </a:solidFill>
              </a:rPr>
              <a:t>:</a:t>
            </a:r>
            <a:endParaRPr lang="en-US" altLang="zh-CN" sz="2000" b="1" dirty="0">
              <a:solidFill>
                <a:schemeClr val="tx1"/>
              </a:solidFill>
            </a:endParaRPr>
          </a:p>
          <a:p>
            <a:pPr algn="just">
              <a:lnSpc>
                <a:spcPct val="150000"/>
              </a:lnSpc>
              <a:buClr>
                <a:srgbClr val="FFFF00"/>
              </a:buClr>
              <a:buFont typeface="Wingdings" panose="05000000000000000000" pitchFamily="2" charset="2"/>
              <a:buChar char="v"/>
            </a:pPr>
            <a:r>
              <a:rPr lang="en-US" altLang="zh-CN" sz="2000" b="1" dirty="0">
                <a:solidFill>
                  <a:schemeClr val="tx1"/>
                </a:solidFill>
              </a:rPr>
              <a:t>   </a:t>
            </a:r>
            <a:r>
              <a:rPr lang="zh-CN" altLang="en-US" sz="1800" b="1" dirty="0">
                <a:solidFill>
                  <a:schemeClr val="tx1"/>
                </a:solidFill>
              </a:rPr>
              <a:t>指社会大众或角色的扮演者对于某一角色的行为标准不清楚，不知道这一角色应该做什么、不应该做什么和怎样去做。社会的急剧变迁，常常是造成社会角色不清的最主要原因。</a:t>
            </a:r>
            <a:endParaRPr lang="zh-CN" altLang="en-US" sz="1800" b="1" dirty="0">
              <a:solidFill>
                <a:schemeClr val="tx1"/>
              </a:solidFill>
            </a:endParaRPr>
          </a:p>
          <a:p>
            <a:pPr algn="just">
              <a:lnSpc>
                <a:spcPct val="150000"/>
              </a:lnSpc>
              <a:buClr>
                <a:srgbClr val="FFFF00"/>
              </a:buClr>
              <a:buFont typeface="Wingdings" panose="05000000000000000000" pitchFamily="2" charset="2"/>
              <a:buChar char="v"/>
            </a:pPr>
            <a:endParaRPr lang="zh-CN" altLang="en-US" sz="1800" b="1" dirty="0">
              <a:solidFill>
                <a:schemeClr val="tx1"/>
              </a:solidFill>
            </a:endParaRPr>
          </a:p>
          <a:p>
            <a:pPr algn="just">
              <a:lnSpc>
                <a:spcPct val="150000"/>
              </a:lnSpc>
              <a:buClr>
                <a:srgbClr val="FFFF00"/>
              </a:buClr>
              <a:buFont typeface="Wingdings" panose="05000000000000000000" pitchFamily="2" charset="2"/>
              <a:buChar char="v"/>
            </a:pPr>
            <a:r>
              <a:rPr lang="zh-CN" altLang="en-US" sz="2000" b="1" dirty="0">
                <a:solidFill>
                  <a:schemeClr val="tx1"/>
                </a:solidFill>
              </a:rPr>
              <a:t>角色中断</a:t>
            </a:r>
            <a:r>
              <a:rPr lang="en-US" altLang="zh-CN" sz="2000" b="1" dirty="0">
                <a:solidFill>
                  <a:schemeClr val="tx1"/>
                </a:solidFill>
              </a:rPr>
              <a:t>:</a:t>
            </a:r>
            <a:endParaRPr lang="en-US" altLang="zh-CN" sz="2000" b="1" dirty="0">
              <a:solidFill>
                <a:schemeClr val="tx1"/>
              </a:solidFill>
            </a:endParaRPr>
          </a:p>
          <a:p>
            <a:pPr algn="just">
              <a:lnSpc>
                <a:spcPct val="150000"/>
              </a:lnSpc>
              <a:buClr>
                <a:srgbClr val="FFFF00"/>
              </a:buClr>
              <a:buFont typeface="Wingdings" panose="05000000000000000000" pitchFamily="2" charset="2"/>
              <a:buChar char="v"/>
            </a:pPr>
            <a:r>
              <a:rPr lang="en-US" altLang="zh-CN" sz="2000" b="1" dirty="0">
                <a:solidFill>
                  <a:schemeClr val="tx1"/>
                </a:solidFill>
              </a:rPr>
              <a:t>    </a:t>
            </a:r>
            <a:r>
              <a:rPr lang="zh-CN" altLang="en-US" sz="1800" b="1" dirty="0">
                <a:solidFill>
                  <a:schemeClr val="tx1"/>
                </a:solidFill>
              </a:rPr>
              <a:t>指在一个人前后相继所承担的两种角色之间发生了矛盾的现象。</a:t>
            </a:r>
            <a:r>
              <a:rPr lang="zh-CN" altLang="en-US" sz="2000" b="1" dirty="0">
                <a:solidFill>
                  <a:schemeClr val="tx1"/>
                </a:solidFill>
              </a:rPr>
              <a:t>  </a:t>
            </a:r>
            <a:endParaRPr lang="zh-CN" altLang="en-US" sz="2000" b="1" dirty="0">
              <a:solidFill>
                <a:schemeClr val="tx1"/>
              </a:solidFill>
            </a:endParaRPr>
          </a:p>
          <a:p>
            <a:pPr>
              <a:lnSpc>
                <a:spcPct val="150000"/>
              </a:lnSpc>
              <a:buFontTx/>
              <a:buNone/>
            </a:pPr>
            <a:r>
              <a:rPr lang="zh-CN" altLang="en-US" sz="2000" b="1" dirty="0">
                <a:solidFill>
                  <a:schemeClr val="tx1"/>
                </a:solidFill>
              </a:rPr>
              <a:t> </a:t>
            </a:r>
            <a:r>
              <a:rPr lang="en-US" altLang="zh-CN" sz="2000" b="1" dirty="0">
                <a:solidFill>
                  <a:schemeClr val="tx1"/>
                </a:solidFill>
              </a:rPr>
              <a:t>    </a:t>
            </a:r>
            <a:r>
              <a:rPr lang="zh-CN" altLang="en-US" sz="1800" b="1" dirty="0">
                <a:solidFill>
                  <a:schemeClr val="tx1"/>
                </a:solidFill>
              </a:rPr>
              <a:t>角色中断的发生是由于人们在承担前一种角色时并没有为后一阶段所要承担的角色做好准备，或前一角色所具有的一套行为规范与后来的新角色所要求的行为直接冲突。如未考上大学的学生、离退休干部。</a:t>
            </a:r>
            <a:endParaRPr lang="en-US" altLang="zh-CN" sz="1800" b="1" dirty="0">
              <a:solidFill>
                <a:schemeClr val="tx1"/>
              </a:solidFill>
            </a:endParaRPr>
          </a:p>
          <a:p>
            <a:pPr>
              <a:buFont typeface="Arial" panose="020B0604020202020204" pitchFamily="34" charset="0"/>
              <a:buChar char="•"/>
            </a:pPr>
            <a:endParaRPr lang="en-US" altLang="zh-CN" sz="1800" b="1" dirty="0">
              <a:solidFill>
                <a:schemeClr val="tx1"/>
              </a:solidFill>
            </a:endParaRPr>
          </a:p>
        </p:txBody>
      </p:sp>
      <p:sp>
        <p:nvSpPr>
          <p:cNvPr id="7" name="标题 6"/>
          <p:cNvSpPr>
            <a:spLocks noGrp="1"/>
          </p:cNvSpPr>
          <p:nvPr>
            <p:ph type="title"/>
            <p:custDataLst>
              <p:tags r:id="rId3"/>
            </p:custDataLst>
          </p:nvPr>
        </p:nvSpPr>
        <p:spPr>
          <a:xfrm>
            <a:off x="467360" y="764665"/>
            <a:ext cx="8100000" cy="540000"/>
          </a:xfrm>
        </p:spPr>
        <p:txBody>
          <a:bodyPr vert="horz" wrap="square" lIns="0" tIns="0" rIns="0" bIns="0" rtlCol="0" anchor="b" anchorCtr="0">
            <a:normAutofit/>
          </a:bodyPr>
          <a:lstStyle/>
          <a:p>
            <a:pPr lvl="0" algn="l">
              <a:buClrTx/>
              <a:buSzTx/>
              <a:buFontTx/>
            </a:pPr>
            <a:r>
              <a:rPr lang="zh-CN" altLang="en-US" dirty="0">
                <a:sym typeface="+mn-ea"/>
              </a:rPr>
              <a:t>角色不清与角色中断</a:t>
            </a:r>
            <a:endParaRPr lang="zh-CN" altLang="en-US" dirty="0">
              <a:sym typeface="+mn-ea"/>
            </a:endParaRPr>
          </a:p>
        </p:txBody>
      </p:sp>
    </p:spTree>
    <p:custDataLst>
      <p:tags r:id="rId4"/>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custDataLst>
              <p:tags r:id="rId1"/>
            </p:custDataLst>
          </p:nvPr>
        </p:nvSpPr>
        <p:spPr>
          <a:xfrm>
            <a:off x="539552" y="1484784"/>
            <a:ext cx="8352928" cy="432048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Content Placeholder 2"/>
          <p:cNvSpPr>
            <a:spLocks noGrp="1"/>
          </p:cNvSpPr>
          <p:nvPr>
            <p:custDataLst>
              <p:tags r:id="rId2"/>
            </p:custDataLst>
          </p:nvPr>
        </p:nvSpPr>
        <p:spPr>
          <a:xfrm>
            <a:off x="521970" y="1833562"/>
            <a:ext cx="8100000" cy="3655219"/>
          </a:xfrm>
          <a:prstGeom prst="rect">
            <a:avLst/>
          </a:prstGeom>
          <a:noFill/>
          <a:ln w="9525">
            <a:noFill/>
          </a:ln>
        </p:spPr>
        <p:txBody>
          <a:bodyPr vert="horz" wrap="square" lIns="91440" tIns="45720" rIns="91440" bIns="45720" rtlCol="0">
            <a:normAutofit fontScale="90000" lnSpcReduction="20000"/>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400" b="1" i="0" u="none" strike="noStrike" kern="1200" cap="none" spc="0" normalizeH="0" baseline="0" noProof="0" smtClean="0">
                <a:ln>
                  <a:noFill/>
                </a:ln>
                <a:solidFill>
                  <a:schemeClr val="tx1"/>
                </a:solidFill>
                <a:effectLst/>
                <a:uLnTx/>
                <a:uFillTx/>
                <a:cs typeface="+mn-cs"/>
              </a:rPr>
              <a:t>角色失败：角色扮演过程中发生的一种极为严重的失调现象。它是指由于多种原因使角色扮演者无法进行成功的表演，最后不得不半途终止表演或者虽然还投有退出角色，但已经困难重重，每前进一步都将遇到更多的矛盾。如工人被解雇、干部被罢免等。</a:t>
            </a:r>
            <a:endParaRPr kumimoji="0" lang="en-US" altLang="zh-CN" sz="2400" b="1" i="0" u="none" strike="noStrike" kern="1200" cap="none" spc="0" normalizeH="0" baseline="0" noProof="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rgbClr val="FFFF00"/>
              </a:buClr>
              <a:buSzPct val="85000"/>
              <a:buFont typeface="Wingdings" panose="05000000000000000000" pitchFamily="2" charset="2"/>
              <a:buChar char="v"/>
              <a:defRPr/>
            </a:pPr>
            <a:r>
              <a:rPr kumimoji="0" lang="zh-CN" altLang="en-US" sz="2400" b="1" i="0" u="none" strike="noStrike" kern="1200" cap="none" spc="0" normalizeH="0" baseline="0" noProof="0" smtClean="0">
                <a:ln>
                  <a:noFill/>
                </a:ln>
                <a:solidFill>
                  <a:schemeClr val="tx1"/>
                </a:solidFill>
                <a:effectLst/>
                <a:uLnTx/>
                <a:uFillTx/>
                <a:cs typeface="+mn-cs"/>
              </a:rPr>
              <a:t>角色失败表现在：一种是角色的承担者不得不半途退出角色；另一种是虽然还处在某种角色的位置上，但其表现已被实践证明是失败的。</a:t>
            </a:r>
            <a:endParaRPr kumimoji="0" lang="en-US" altLang="zh-CN" sz="2400" b="1" i="0" u="none" strike="noStrike" kern="1200" cap="none" spc="0" normalizeH="0" baseline="0" noProof="0" smtClean="0">
              <a:ln>
                <a:noFill/>
              </a:ln>
              <a:solidFill>
                <a:schemeClr val="tx1"/>
              </a:solidFill>
              <a:effectLst/>
              <a:uLnTx/>
              <a:uFillTx/>
              <a:cs typeface="+mn-cs"/>
            </a:endParaRPr>
          </a:p>
          <a:p>
            <a:pPr marL="182880" marR="0" lvl="0" indent="-182880" algn="l" defTabSz="914400" rtl="0" eaLnBrk="1" fontAlgn="auto" latinLnBrk="0" hangingPunct="1">
              <a:lnSpc>
                <a:spcPct val="150000"/>
              </a:lnSpc>
              <a:spcBef>
                <a:spcPct val="20000"/>
              </a:spcBef>
              <a:spcAft>
                <a:spcPts val="0"/>
              </a:spcAft>
              <a:buClr>
                <a:schemeClr val="accent1"/>
              </a:buClr>
              <a:buSzPct val="85000"/>
              <a:buFont typeface="Arial" panose="020B0604020202020204" pitchFamily="34" charset="0"/>
              <a:buChar char="•"/>
              <a:defRPr/>
            </a:pPr>
            <a:endParaRPr kumimoji="0" lang="en-US" altLang="zh-CN" sz="2400" b="1" i="0" u="none" strike="noStrike" kern="1200" cap="none" spc="0" normalizeH="0" baseline="0" noProof="0" smtClean="0">
              <a:ln>
                <a:noFill/>
              </a:ln>
              <a:solidFill>
                <a:schemeClr val="tx1"/>
              </a:solidFill>
              <a:effectLst/>
              <a:uLnTx/>
              <a:uFillTx/>
              <a:cs typeface="+mn-cs"/>
            </a:endParaRPr>
          </a:p>
        </p:txBody>
      </p:sp>
      <p:sp>
        <p:nvSpPr>
          <p:cNvPr id="6" name="标题 5"/>
          <p:cNvSpPr>
            <a:spLocks noGrp="1"/>
          </p:cNvSpPr>
          <p:nvPr>
            <p:ph type="title"/>
            <p:custDataLst>
              <p:tags r:id="rId3"/>
            </p:custDataLst>
          </p:nvPr>
        </p:nvSpPr>
        <p:spPr>
          <a:xfrm>
            <a:off x="539750" y="836420"/>
            <a:ext cx="8100000" cy="540000"/>
          </a:xfrm>
        </p:spPr>
        <p:txBody>
          <a:bodyPr vert="horz" wrap="square" lIns="0" tIns="0" rIns="0" bIns="0" rtlCol="0" anchor="b" anchorCtr="0">
            <a:normAutofit/>
          </a:bodyPr>
          <a:lstStyle/>
          <a:p>
            <a:pPr lvl="0" algn="l">
              <a:buClrTx/>
              <a:buSzTx/>
              <a:buFontTx/>
            </a:pPr>
            <a:r>
              <a:rPr lang="zh-CN" altLang="en-US" dirty="0">
                <a:sym typeface="+mn-ea"/>
              </a:rPr>
              <a:t>角色失败</a:t>
            </a:r>
            <a:endParaRPr lang="zh-CN" altLang="en-US" dirty="0">
              <a:sym typeface="+mn-ea"/>
            </a:endParaRPr>
          </a:p>
        </p:txBody>
      </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2"/>
          <p:cNvSpPr>
            <a:spLocks noGrp="1"/>
          </p:cNvSpPr>
          <p:nvPr>
            <p:custDataLst>
              <p:tags r:id="rId1"/>
            </p:custDataLst>
          </p:nvPr>
        </p:nvSpPr>
        <p:spPr>
          <a:xfrm>
            <a:off x="521970" y="1833562"/>
            <a:ext cx="8100000" cy="3655219"/>
          </a:xfrm>
          <a:prstGeom prst="rect">
            <a:avLst/>
          </a:prstGeom>
          <a:noFill/>
          <a:ln w="9525">
            <a:noFill/>
          </a:ln>
        </p:spPr>
        <p:txBody>
          <a:bodyPr vert="horz" wrap="square" lIns="91440" tIns="45720" rIns="91440" bIns="45720" anchor="t" anchorCtr="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lnSpc>
                <a:spcPct val="150000"/>
              </a:lnSpc>
              <a:buNone/>
            </a:pPr>
            <a:r>
              <a:rPr lang="en-US" altLang="zh-CN" b="1" dirty="0">
                <a:solidFill>
                  <a:schemeClr val="tx1"/>
                </a:solidFill>
              </a:rPr>
              <a:t>    </a:t>
            </a:r>
            <a:r>
              <a:rPr lang="zh-CN" altLang="en-US" b="1" dirty="0">
                <a:solidFill>
                  <a:schemeClr val="tx1"/>
                </a:solidFill>
              </a:rPr>
              <a:t>造成角色失调的因素是复杂多变的，既有社会因素，也有个体自身的因素。</a:t>
            </a:r>
            <a:r>
              <a:rPr lang="zh-CN" altLang="en-US" b="1" dirty="0">
                <a:solidFill>
                  <a:schemeClr val="accent1">
                    <a:lumMod val="50000"/>
                  </a:schemeClr>
                </a:solidFill>
              </a:rPr>
              <a:t>我们侧重于个体的分析，综合起来大致有以下几个方面：</a:t>
            </a:r>
            <a:endParaRPr lang="en-US" altLang="zh-CN" b="1" dirty="0">
              <a:solidFill>
                <a:schemeClr val="accent1">
                  <a:lumMod val="50000"/>
                </a:schemeClr>
              </a:solidFill>
            </a:endParaRPr>
          </a:p>
          <a:p>
            <a:pPr marL="0" indent="0"/>
            <a:endParaRPr lang="en-US" altLang="zh-CN" b="1" dirty="0">
              <a:solidFill>
                <a:schemeClr val="accent1"/>
              </a:solidFill>
            </a:endParaRPr>
          </a:p>
        </p:txBody>
      </p:sp>
      <p:graphicFrame>
        <p:nvGraphicFramePr>
          <p:cNvPr id="3" name="图示 2"/>
          <p:cNvGraphicFramePr/>
          <p:nvPr>
            <p:custDataLst>
              <p:tags r:id="rId2"/>
            </p:custDataLst>
          </p:nvPr>
        </p:nvGraphicFramePr>
        <p:xfrm>
          <a:off x="827584" y="3645024"/>
          <a:ext cx="7632848"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标题 5"/>
          <p:cNvSpPr>
            <a:spLocks noGrp="1"/>
          </p:cNvSpPr>
          <p:nvPr>
            <p:ph type="title"/>
            <p:custDataLst>
              <p:tags r:id="rId8"/>
            </p:custDataLst>
          </p:nvPr>
        </p:nvSpPr>
        <p:spPr>
          <a:xfrm>
            <a:off x="521970" y="981200"/>
            <a:ext cx="8100000" cy="540000"/>
          </a:xfrm>
        </p:spPr>
        <p:txBody>
          <a:bodyPr vert="horz" wrap="square" lIns="0" tIns="0" rIns="0" bIns="0" rtlCol="0" anchor="b" anchorCtr="0">
            <a:normAutofit/>
          </a:bodyPr>
          <a:lstStyle/>
          <a:p>
            <a:pPr lvl="0" algn="l">
              <a:buClrTx/>
              <a:buSzTx/>
              <a:buFontTx/>
            </a:pPr>
            <a:r>
              <a:rPr lang="zh-CN" altLang="en-US" dirty="0">
                <a:sym typeface="+mn-ea"/>
              </a:rPr>
              <a:t>二、角色失调的原因</a:t>
            </a:r>
            <a:endParaRPr lang="zh-CN" altLang="en-US" dirty="0">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2"/>
          <p:cNvSpPr>
            <a:spLocks noGrp="1"/>
          </p:cNvSpPr>
          <p:nvPr>
            <p:custDataLst>
              <p:tags r:id="rId1"/>
            </p:custDataLst>
          </p:nvPr>
        </p:nvSpPr>
        <p:spPr>
          <a:xfrm>
            <a:off x="323215" y="1772920"/>
            <a:ext cx="8617585" cy="3655060"/>
          </a:xfrm>
          <a:prstGeom prst="rect">
            <a:avLst/>
          </a:prstGeom>
          <a:noFill/>
          <a:ln w="9525">
            <a:noFill/>
          </a:ln>
        </p:spPr>
        <p:txBody>
          <a:bodyPr vert="horz" wrap="square" lIns="91440" tIns="45720" rIns="91440" bIns="45720" anchor="t" anchorCtr="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gn="l">
              <a:lnSpc>
                <a:spcPct val="150000"/>
              </a:lnSpc>
              <a:buFontTx/>
              <a:buNone/>
            </a:pPr>
            <a:r>
              <a:rPr lang="en-US" altLang="zh-CN" b="1" dirty="0">
                <a:solidFill>
                  <a:schemeClr val="tx1"/>
                </a:solidFill>
              </a:rPr>
              <a:t>     </a:t>
            </a:r>
            <a:r>
              <a:rPr lang="zh-CN" altLang="en-US" b="1" dirty="0">
                <a:solidFill>
                  <a:schemeClr val="tx1"/>
                </a:solidFill>
              </a:rPr>
              <a:t>社会生活的多重性和复杂性决定了我们不能完全消除角色失调，但是我们可以通过角色协调使角色失调降至最低限度。</a:t>
            </a:r>
            <a:endParaRPr lang="zh-CN" altLang="en-US" b="1" dirty="0">
              <a:solidFill>
                <a:schemeClr val="tx1"/>
              </a:solidFill>
            </a:endParaRPr>
          </a:p>
        </p:txBody>
      </p:sp>
      <p:graphicFrame>
        <p:nvGraphicFramePr>
          <p:cNvPr id="3" name="图示 2"/>
          <p:cNvGraphicFramePr/>
          <p:nvPr>
            <p:custDataLst>
              <p:tags r:id="rId2"/>
            </p:custDataLst>
          </p:nvPr>
        </p:nvGraphicFramePr>
        <p:xfrm>
          <a:off x="827584" y="3140968"/>
          <a:ext cx="799288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标题 5"/>
          <p:cNvSpPr>
            <a:spLocks noGrp="1"/>
          </p:cNvSpPr>
          <p:nvPr>
            <p:ph type="title"/>
            <p:custDataLst>
              <p:tags r:id="rId8"/>
            </p:custDataLst>
          </p:nvPr>
        </p:nvSpPr>
        <p:spPr>
          <a:xfrm>
            <a:off x="521970" y="981200"/>
            <a:ext cx="8100000" cy="540000"/>
          </a:xfrm>
        </p:spPr>
        <p:txBody>
          <a:bodyPr vert="horz" wrap="square" lIns="0" tIns="0" rIns="0" bIns="0" rtlCol="0" anchor="b" anchorCtr="0">
            <a:normAutofit/>
          </a:bodyPr>
          <a:lstStyle/>
          <a:p>
            <a:pPr lvl="0" algn="l">
              <a:buClrTx/>
              <a:buSzTx/>
              <a:buFontTx/>
            </a:pPr>
            <a:r>
              <a:rPr lang="zh-CN" altLang="en-US" dirty="0">
                <a:sym typeface="+mn-ea"/>
              </a:rPr>
              <a:t>三、角色失调的解决办法</a:t>
            </a:r>
            <a:endParaRPr lang="zh-CN" altLang="en-US" dirty="0">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2"/>
          <p:cNvSpPr>
            <a:spLocks noGrp="1"/>
          </p:cNvSpPr>
          <p:nvPr>
            <p:custDataLst>
              <p:tags r:id="rId1"/>
            </p:custDataLst>
          </p:nvPr>
        </p:nvSpPr>
        <p:spPr>
          <a:xfrm>
            <a:off x="457200" y="1843723"/>
            <a:ext cx="8147050" cy="4425950"/>
          </a:xfrm>
          <a:prstGeom prst="rect">
            <a:avLst/>
          </a:prstGeom>
          <a:noFill/>
          <a:ln w="9525">
            <a:noFill/>
          </a:ln>
        </p:spPr>
        <p:txBody>
          <a:bodyPr vert="horz" wrap="square" lIns="91440" tIns="45720" rIns="91440" bIns="45720" anchor="t" anchorCtr="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lnSpc>
                <a:spcPct val="150000"/>
              </a:lnSpc>
              <a:buNone/>
            </a:pPr>
            <a:r>
              <a:rPr lang="en-US" altLang="zh-CN" b="1" dirty="0">
                <a:solidFill>
                  <a:schemeClr val="tx1"/>
                </a:solidFill>
              </a:rPr>
              <a:t>    </a:t>
            </a:r>
            <a:r>
              <a:rPr lang="zh-CN" altLang="en-US" b="1" dirty="0">
                <a:solidFill>
                  <a:schemeClr val="tx1"/>
                </a:solidFill>
              </a:rPr>
              <a:t>从根本上缓解角色失调，角色学习、技能的培养和训练很关键，它们能帮助我们提高协调处理各种不和谐角色期待的能力。同时，我们也要努力协调统一角色互动对象们对角色的各种期望，使他们对某一角色采取合作的态度和行为。</a:t>
            </a:r>
            <a:r>
              <a:rPr lang="zh-CN" altLang="ja-JP" b="1" dirty="0">
                <a:solidFill>
                  <a:schemeClr val="tx1"/>
                </a:solidFill>
              </a:rPr>
              <a:t> </a:t>
            </a:r>
            <a:endParaRPr lang="zh-CN" altLang="ja-JP" b="1" dirty="0">
              <a:solidFill>
                <a:schemeClr val="tx1"/>
              </a:solidFill>
            </a:endParaRPr>
          </a:p>
        </p:txBody>
      </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标题"/>
          <p:cNvSpPr>
            <a:spLocks noGrp="1"/>
          </p:cNvSpPr>
          <p:nvPr>
            <p:ph type="ctrTitle"/>
            <p:custDataLst>
              <p:tags r:id="rId1"/>
            </p:custDataLst>
          </p:nvPr>
        </p:nvSpPr>
        <p:spPr>
          <a:xfrm>
            <a:off x="1115695" y="1341120"/>
            <a:ext cx="5972175" cy="2214245"/>
          </a:xfrm>
        </p:spPr>
        <p:txBody>
          <a:bodyPr/>
          <a:p>
            <a:pPr marL="0" indent="0" algn="l">
              <a:lnSpc>
                <a:spcPct val="100000"/>
              </a:lnSpc>
              <a:spcBef>
                <a:spcPts val="0"/>
              </a:spcBef>
              <a:spcAft>
                <a:spcPts val="0"/>
              </a:spcAft>
              <a:buSzPct val="100000"/>
            </a:pPr>
            <a:r>
              <a:rPr lang="zh-CN" altLang="en-US" sz="5400"/>
              <a:t>谢谢</a:t>
            </a:r>
            <a:r>
              <a:rPr lang="zh-CN" altLang="en-US" sz="5400"/>
              <a:t>聆听</a:t>
            </a:r>
            <a:endParaRPr lang="zh-CN" altLang="en-US" sz="54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custDataLst>
              <p:tags r:id="rId1"/>
            </p:custDataLst>
          </p:nvPr>
        </p:nvSpPr>
        <p:spPr>
          <a:xfrm>
            <a:off x="467043" y="908938"/>
            <a:ext cx="6075000" cy="405000"/>
          </a:xfrm>
          <a:prstGeom prst="rect">
            <a:avLst/>
          </a:prstGeom>
        </p:spPr>
        <p:txBody>
          <a:bodyPr vert="horz" wrap="square" lIns="0" tIns="0" rIns="0" bIns="0" rtlCol="0" anchor="b">
            <a:norm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a:t>二、社会地位的定义与分类</a:t>
            </a:r>
            <a:endParaRPr lang="zh-CN" altLang="en-US"/>
          </a:p>
        </p:txBody>
      </p:sp>
      <p:sp>
        <p:nvSpPr>
          <p:cNvPr id="8" name="矩形 2"/>
          <p:cNvSpPr/>
          <p:nvPr>
            <p:custDataLst>
              <p:tags r:id="rId2"/>
            </p:custDataLst>
          </p:nvPr>
        </p:nvSpPr>
        <p:spPr>
          <a:xfrm>
            <a:off x="669473" y="3243914"/>
            <a:ext cx="2160335" cy="657071"/>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en-US" altLang="zh-CN" sz="900" kern="0">
                <a:ln>
                  <a:noFill/>
                  <a:prstDash val="sysDot"/>
                </a:ln>
                <a:solidFill>
                  <a:schemeClr val="tx1">
                    <a:lumMod val="85000"/>
                    <a:lumOff val="15000"/>
                  </a:schemeClr>
                </a:solidFill>
                <a:latin typeface="+mn-ea"/>
                <a:cs typeface="+mn-ea"/>
              </a:rPr>
              <a:t>    </a:t>
            </a:r>
            <a:r>
              <a:rPr lang="zh-CN" altLang="en-US" sz="900" kern="0">
                <a:ln>
                  <a:noFill/>
                  <a:prstDash val="sysDot"/>
                </a:ln>
                <a:solidFill>
                  <a:schemeClr val="tx1">
                    <a:lumMod val="85000"/>
                    <a:lumOff val="15000"/>
                  </a:schemeClr>
                </a:solidFill>
                <a:latin typeface="+mn-ea"/>
                <a:cs typeface="+mn-ea"/>
              </a:rPr>
              <a:t>社会地位是指个体或群体在社会结构中所处的位置，它反映了一个社会成员在社会资源、权利和义务上的分配情况。</a:t>
            </a:r>
            <a:endParaRPr lang="zh-CN" altLang="en-US" sz="900" kern="0">
              <a:ln>
                <a:noFill/>
                <a:prstDash val="sysDot"/>
              </a:ln>
              <a:solidFill>
                <a:schemeClr val="tx1">
                  <a:lumMod val="85000"/>
                  <a:lumOff val="15000"/>
                </a:schemeClr>
              </a:solidFill>
              <a:latin typeface="+mn-ea"/>
              <a:cs typeface="+mn-ea"/>
            </a:endParaRPr>
          </a:p>
        </p:txBody>
      </p:sp>
      <p:sp>
        <p:nvSpPr>
          <p:cNvPr id="9" name="矩形 3"/>
          <p:cNvSpPr/>
          <p:nvPr>
            <p:custDataLst>
              <p:tags r:id="rId3"/>
            </p:custDataLst>
          </p:nvPr>
        </p:nvSpPr>
        <p:spPr>
          <a:xfrm>
            <a:off x="669473" y="2715514"/>
            <a:ext cx="2160333" cy="443404"/>
          </a:xfrm>
          <a:prstGeom prst="rect">
            <a:avLst/>
          </a:prstGeom>
          <a:noFill/>
        </p:spPr>
        <p:txBody>
          <a:bodyPr wrap="square" lIns="0" tIns="0" rIns="0" bIns="0" rtlCol="0" anchor="b">
            <a:noAutofit/>
          </a:bodyPr>
          <a:p>
            <a:pPr>
              <a:spcBef>
                <a:spcPct val="0"/>
              </a:spcBef>
              <a:spcAft>
                <a:spcPct val="0"/>
              </a:spcAft>
            </a:pPr>
            <a:r>
              <a:rPr lang="zh-CN" altLang="en-US" sz="1275" b="1" kern="0">
                <a:solidFill>
                  <a:schemeClr val="accent1"/>
                </a:solidFill>
                <a:latin typeface="+mn-ea"/>
                <a:cs typeface="+mn-ea"/>
              </a:rPr>
              <a:t>社会地位的定义</a:t>
            </a:r>
            <a:endParaRPr lang="zh-CN" altLang="en-US" sz="1275" b="1" kern="0">
              <a:solidFill>
                <a:schemeClr val="accent1"/>
              </a:solidFill>
              <a:latin typeface="+mn-ea"/>
              <a:cs typeface="+mn-ea"/>
            </a:endParaRPr>
          </a:p>
        </p:txBody>
      </p:sp>
      <p:sp>
        <p:nvSpPr>
          <p:cNvPr id="13" name="矩形 4"/>
          <p:cNvSpPr/>
          <p:nvPr>
            <p:custDataLst>
              <p:tags r:id="rId4"/>
            </p:custDataLst>
          </p:nvPr>
        </p:nvSpPr>
        <p:spPr>
          <a:xfrm>
            <a:off x="669473" y="1834946"/>
            <a:ext cx="994061" cy="743841"/>
          </a:xfrm>
          <a:prstGeom prst="rect">
            <a:avLst/>
          </a:prstGeom>
          <a:noFill/>
        </p:spPr>
        <p:txBody>
          <a:bodyPr wrap="none" lIns="0" tIns="0" rIns="0" bIns="0" rtlCol="0" anchor="ctr">
            <a:normAutofit fontScale="80000"/>
          </a:bodyPr>
          <a:p>
            <a:pPr>
              <a:spcBef>
                <a:spcPct val="0"/>
              </a:spcBef>
              <a:spcAft>
                <a:spcPct val="0"/>
              </a:spcAft>
            </a:pPr>
            <a:r>
              <a:rPr lang="en-US" altLang="zh-CN" sz="5400" b="1" kern="0" dirty="0">
                <a:solidFill>
                  <a:schemeClr val="accent1"/>
                </a:solidFill>
                <a:latin typeface="+mn-ea"/>
                <a:cs typeface="+mn-ea"/>
              </a:rPr>
              <a:t>01</a:t>
            </a:r>
            <a:endParaRPr lang="en-US" altLang="zh-CN" sz="5400" b="1" kern="0" dirty="0">
              <a:solidFill>
                <a:schemeClr val="accent1"/>
              </a:solidFill>
              <a:latin typeface="+mn-ea"/>
              <a:cs typeface="+mn-ea"/>
            </a:endParaRPr>
          </a:p>
        </p:txBody>
      </p:sp>
      <p:pic>
        <p:nvPicPr>
          <p:cNvPr id="16" name="图片 29" descr="/data/temp/07224c28-4d1c-11f0-bf9d-face70bcdf8f.jpg@base@tag=imgScale&amp;m=1&amp;w=799&amp;h=422&amp;q=9507224c28-4d1c-11f0-bf9d-face70bcdf8f"/>
          <p:cNvPicPr>
            <a:picLocks noChangeAspect="1"/>
          </p:cNvPicPr>
          <p:nvPr>
            <p:custDataLst>
              <p:tags r:id="rId5"/>
            </p:custDataLst>
          </p:nvPr>
        </p:nvPicPr>
        <p:blipFill rotWithShape="1">
          <a:blip r:embed="rId6"/>
          <a:srcRect t="11134" b="9712"/>
          <a:stretch>
            <a:fillRect/>
          </a:stretch>
        </p:blipFill>
        <p:spPr>
          <a:xfrm>
            <a:off x="669473" y="3986503"/>
            <a:ext cx="2160337" cy="1140002"/>
          </a:xfrm>
          <a:prstGeom prst="rect">
            <a:avLst/>
          </a:prstGeom>
          <a:solidFill>
            <a:schemeClr val="accent1"/>
          </a:solidFill>
          <a:ln>
            <a:solidFill>
              <a:schemeClr val="accent1">
                <a:alpha val="20000"/>
              </a:schemeClr>
            </a:solidFill>
          </a:ln>
        </p:spPr>
      </p:pic>
      <p:sp>
        <p:nvSpPr>
          <p:cNvPr id="17" name="矩形 5"/>
          <p:cNvSpPr/>
          <p:nvPr>
            <p:custDataLst>
              <p:tags r:id="rId7"/>
            </p:custDataLst>
          </p:nvPr>
        </p:nvSpPr>
        <p:spPr>
          <a:xfrm>
            <a:off x="3563143" y="3243914"/>
            <a:ext cx="2160335" cy="657071"/>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en-US" altLang="zh-CN" sz="900" kern="0">
                <a:ln>
                  <a:noFill/>
                  <a:prstDash val="sysDot"/>
                </a:ln>
                <a:solidFill>
                  <a:schemeClr val="tx1">
                    <a:lumMod val="85000"/>
                    <a:lumOff val="15000"/>
                  </a:schemeClr>
                </a:solidFill>
                <a:latin typeface="+mn-ea"/>
                <a:cs typeface="+mn-ea"/>
              </a:rPr>
              <a:t>     </a:t>
            </a:r>
            <a:r>
              <a:rPr lang="zh-CN" altLang="en-US" sz="900" kern="0">
                <a:ln>
                  <a:noFill/>
                  <a:prstDash val="sysDot"/>
                </a:ln>
                <a:solidFill>
                  <a:schemeClr val="tx1">
                    <a:lumMod val="85000"/>
                    <a:lumOff val="15000"/>
                  </a:schemeClr>
                </a:solidFill>
                <a:latin typeface="+mn-ea"/>
                <a:cs typeface="+mn-ea"/>
              </a:rPr>
              <a:t>社会地位可以根据多种标准进行分类，如经济地位、职业地位、教育地位等，这些分类有助于理解社会分层和不平等。</a:t>
            </a:r>
            <a:endParaRPr lang="zh-CN" altLang="en-US" sz="900" kern="0">
              <a:ln>
                <a:noFill/>
                <a:prstDash val="sysDot"/>
              </a:ln>
              <a:solidFill>
                <a:schemeClr val="tx1">
                  <a:lumMod val="85000"/>
                  <a:lumOff val="15000"/>
                </a:schemeClr>
              </a:solidFill>
              <a:latin typeface="+mn-ea"/>
              <a:cs typeface="+mn-ea"/>
            </a:endParaRPr>
          </a:p>
        </p:txBody>
      </p:sp>
      <p:sp>
        <p:nvSpPr>
          <p:cNvPr id="18" name="矩形 6"/>
          <p:cNvSpPr/>
          <p:nvPr>
            <p:custDataLst>
              <p:tags r:id="rId8"/>
            </p:custDataLst>
          </p:nvPr>
        </p:nvSpPr>
        <p:spPr>
          <a:xfrm>
            <a:off x="3563143" y="2733294"/>
            <a:ext cx="2160333" cy="443404"/>
          </a:xfrm>
          <a:prstGeom prst="rect">
            <a:avLst/>
          </a:prstGeom>
          <a:noFill/>
        </p:spPr>
        <p:txBody>
          <a:bodyPr wrap="square" lIns="0" tIns="0" rIns="0" bIns="0" rtlCol="0" anchor="b">
            <a:noAutofit/>
          </a:bodyPr>
          <a:p>
            <a:pPr>
              <a:spcBef>
                <a:spcPct val="0"/>
              </a:spcBef>
              <a:spcAft>
                <a:spcPct val="0"/>
              </a:spcAft>
            </a:pPr>
            <a:r>
              <a:rPr lang="zh-CN" altLang="en-US" sz="1275" b="1" kern="0">
                <a:solidFill>
                  <a:schemeClr val="accent2"/>
                </a:solidFill>
                <a:latin typeface="+mn-ea"/>
                <a:cs typeface="+mn-ea"/>
              </a:rPr>
              <a:t>社会地位的分类</a:t>
            </a:r>
            <a:endParaRPr lang="zh-CN" altLang="en-US" sz="1275" b="1" kern="0">
              <a:solidFill>
                <a:schemeClr val="accent2"/>
              </a:solidFill>
              <a:latin typeface="+mn-ea"/>
              <a:cs typeface="+mn-ea"/>
            </a:endParaRPr>
          </a:p>
        </p:txBody>
      </p:sp>
      <p:sp>
        <p:nvSpPr>
          <p:cNvPr id="20" name="矩形 9"/>
          <p:cNvSpPr/>
          <p:nvPr>
            <p:custDataLst>
              <p:tags r:id="rId9"/>
            </p:custDataLst>
          </p:nvPr>
        </p:nvSpPr>
        <p:spPr>
          <a:xfrm>
            <a:off x="3563143" y="1834946"/>
            <a:ext cx="994061" cy="743841"/>
          </a:xfrm>
          <a:prstGeom prst="rect">
            <a:avLst/>
          </a:prstGeom>
          <a:noFill/>
        </p:spPr>
        <p:txBody>
          <a:bodyPr wrap="none" lIns="0" tIns="0" rIns="0" bIns="0" rtlCol="0" anchor="ctr">
            <a:normAutofit fontScale="80000"/>
          </a:bodyPr>
          <a:p>
            <a:pPr>
              <a:spcBef>
                <a:spcPct val="0"/>
              </a:spcBef>
              <a:spcAft>
                <a:spcPct val="0"/>
              </a:spcAft>
            </a:pPr>
            <a:r>
              <a:rPr lang="en-US" altLang="zh-CN" sz="5400" b="1" kern="0">
                <a:solidFill>
                  <a:schemeClr val="accent2"/>
                </a:solidFill>
                <a:latin typeface="+mn-ea"/>
                <a:cs typeface="+mn-ea"/>
              </a:rPr>
              <a:t>02</a:t>
            </a:r>
            <a:endParaRPr lang="en-US" altLang="zh-CN" sz="5400" b="1" kern="0">
              <a:solidFill>
                <a:schemeClr val="accent2"/>
              </a:solidFill>
              <a:latin typeface="+mn-ea"/>
              <a:cs typeface="+mn-ea"/>
            </a:endParaRPr>
          </a:p>
        </p:txBody>
      </p:sp>
      <p:pic>
        <p:nvPicPr>
          <p:cNvPr id="21" name="图片 30" descr="/data/temp/07224c86-4d1c-11f0-bf9d-face70bcdf8f.jpg@base@tag=imgScale&amp;m=1&amp;w=799&amp;h=422&amp;q=9507224c86-4d1c-11f0-bf9d-face70bcdf8f"/>
          <p:cNvPicPr>
            <a:picLocks noChangeAspect="1"/>
          </p:cNvPicPr>
          <p:nvPr>
            <p:custDataLst>
              <p:tags r:id="rId10"/>
            </p:custDataLst>
          </p:nvPr>
        </p:nvPicPr>
        <p:blipFill rotWithShape="1">
          <a:blip r:embed="rId11"/>
          <a:srcRect t="10485" b="10485"/>
          <a:stretch>
            <a:fillRect/>
          </a:stretch>
        </p:blipFill>
        <p:spPr>
          <a:xfrm>
            <a:off x="3563143" y="3986503"/>
            <a:ext cx="2160337" cy="1140002"/>
          </a:xfrm>
          <a:prstGeom prst="rect">
            <a:avLst/>
          </a:prstGeom>
          <a:solidFill>
            <a:schemeClr val="accent2"/>
          </a:solidFill>
          <a:ln>
            <a:solidFill>
              <a:schemeClr val="accent2">
                <a:alpha val="20000"/>
              </a:schemeClr>
            </a:solidFill>
          </a:ln>
        </p:spPr>
      </p:pic>
      <p:sp>
        <p:nvSpPr>
          <p:cNvPr id="22" name="矩形 10"/>
          <p:cNvSpPr/>
          <p:nvPr>
            <p:custDataLst>
              <p:tags r:id="rId12"/>
            </p:custDataLst>
          </p:nvPr>
        </p:nvSpPr>
        <p:spPr>
          <a:xfrm>
            <a:off x="6456813" y="3243914"/>
            <a:ext cx="2160335" cy="657071"/>
          </a:xfrm>
          <a:prstGeom prst="rect">
            <a:avLst/>
          </a:prstGeom>
          <a:ln>
            <a:noFill/>
            <a:prstDash val="sysDash"/>
          </a:ln>
        </p:spPr>
        <p:txBody>
          <a:bodyPr vert="horz" wrap="square" lIns="0" tIns="0" rIns="0" bIns="0" rtlCol="0">
            <a:noAutofit/>
          </a:bodyPr>
          <a:p>
            <a:pPr algn="just">
              <a:lnSpc>
                <a:spcPct val="150000"/>
              </a:lnSpc>
              <a:spcBef>
                <a:spcPct val="0"/>
              </a:spcBef>
              <a:spcAft>
                <a:spcPct val="0"/>
              </a:spcAft>
            </a:pPr>
            <a:r>
              <a:rPr lang="en-US" altLang="zh-CN" sz="900" kern="0">
                <a:ln>
                  <a:noFill/>
                  <a:prstDash val="sysDot"/>
                </a:ln>
                <a:solidFill>
                  <a:schemeClr val="tx1">
                    <a:lumMod val="85000"/>
                    <a:lumOff val="15000"/>
                  </a:schemeClr>
                </a:solidFill>
                <a:latin typeface="+mn-ea"/>
                <a:cs typeface="+mn-ea"/>
              </a:rPr>
              <a:t>    </a:t>
            </a:r>
            <a:r>
              <a:rPr lang="zh-CN" altLang="en-US" sz="900" kern="0">
                <a:ln>
                  <a:noFill/>
                  <a:prstDash val="sysDot"/>
                </a:ln>
                <a:solidFill>
                  <a:schemeClr val="tx1">
                    <a:lumMod val="85000"/>
                    <a:lumOff val="15000"/>
                  </a:schemeClr>
                </a:solidFill>
                <a:latin typeface="+mn-ea"/>
                <a:cs typeface="+mn-ea"/>
              </a:rPr>
              <a:t>社会地位具有多种功能，包括维持社会秩序、提供社会认同和促进社会流动。</a:t>
            </a:r>
            <a:endParaRPr lang="zh-CN" altLang="en-US" sz="900" kern="0">
              <a:ln>
                <a:noFill/>
                <a:prstDash val="sysDot"/>
              </a:ln>
              <a:solidFill>
                <a:schemeClr val="tx1">
                  <a:lumMod val="85000"/>
                  <a:lumOff val="15000"/>
                </a:schemeClr>
              </a:solidFill>
              <a:latin typeface="+mn-ea"/>
              <a:cs typeface="+mn-ea"/>
            </a:endParaRPr>
          </a:p>
        </p:txBody>
      </p:sp>
      <p:sp>
        <p:nvSpPr>
          <p:cNvPr id="24" name="矩形 11"/>
          <p:cNvSpPr/>
          <p:nvPr>
            <p:custDataLst>
              <p:tags r:id="rId13"/>
            </p:custDataLst>
          </p:nvPr>
        </p:nvSpPr>
        <p:spPr>
          <a:xfrm>
            <a:off x="6456813" y="2733294"/>
            <a:ext cx="2160332" cy="443404"/>
          </a:xfrm>
          <a:prstGeom prst="rect">
            <a:avLst/>
          </a:prstGeom>
          <a:noFill/>
        </p:spPr>
        <p:txBody>
          <a:bodyPr wrap="square" lIns="0" tIns="0" rIns="0" bIns="0" rtlCol="0" anchor="b">
            <a:noAutofit/>
          </a:bodyPr>
          <a:p>
            <a:pPr>
              <a:spcBef>
                <a:spcPct val="0"/>
              </a:spcBef>
              <a:spcAft>
                <a:spcPct val="0"/>
              </a:spcAft>
            </a:pPr>
            <a:r>
              <a:rPr lang="zh-CN" altLang="en-US" sz="1275" b="1" kern="0">
                <a:solidFill>
                  <a:schemeClr val="accent3"/>
                </a:solidFill>
                <a:latin typeface="+mn-ea"/>
                <a:cs typeface="+mn-ea"/>
              </a:rPr>
              <a:t>社会地位的功能</a:t>
            </a:r>
            <a:endParaRPr lang="zh-CN" altLang="en-US" sz="1275" b="1" kern="0">
              <a:solidFill>
                <a:schemeClr val="accent3"/>
              </a:solidFill>
              <a:latin typeface="+mn-ea"/>
              <a:cs typeface="+mn-ea"/>
            </a:endParaRPr>
          </a:p>
        </p:txBody>
      </p:sp>
      <p:sp>
        <p:nvSpPr>
          <p:cNvPr id="25" name="矩形 13"/>
          <p:cNvSpPr/>
          <p:nvPr>
            <p:custDataLst>
              <p:tags r:id="rId14"/>
            </p:custDataLst>
          </p:nvPr>
        </p:nvSpPr>
        <p:spPr>
          <a:xfrm>
            <a:off x="6456813" y="1834946"/>
            <a:ext cx="994061" cy="743841"/>
          </a:xfrm>
          <a:prstGeom prst="rect">
            <a:avLst/>
          </a:prstGeom>
          <a:noFill/>
        </p:spPr>
        <p:txBody>
          <a:bodyPr wrap="none" lIns="0" tIns="0" rIns="0" bIns="0" rtlCol="0" anchor="ctr">
            <a:normAutofit fontScale="80000"/>
          </a:bodyPr>
          <a:p>
            <a:pPr>
              <a:spcBef>
                <a:spcPct val="0"/>
              </a:spcBef>
              <a:spcAft>
                <a:spcPct val="0"/>
              </a:spcAft>
            </a:pPr>
            <a:r>
              <a:rPr lang="en-US" altLang="zh-CN" sz="5400" b="1" kern="0">
                <a:solidFill>
                  <a:schemeClr val="accent3"/>
                </a:solidFill>
                <a:latin typeface="+mn-ea"/>
                <a:cs typeface="+mn-ea"/>
              </a:rPr>
              <a:t>03</a:t>
            </a:r>
            <a:endParaRPr lang="en-US" altLang="zh-CN" sz="5400" b="1" kern="0">
              <a:solidFill>
                <a:schemeClr val="accent3"/>
              </a:solidFill>
              <a:latin typeface="+mn-ea"/>
              <a:cs typeface="+mn-ea"/>
            </a:endParaRPr>
          </a:p>
        </p:txBody>
      </p:sp>
      <p:pic>
        <p:nvPicPr>
          <p:cNvPr id="26" name="图片 31" descr="/data/temp/07224d4e-4d1c-11f0-bf9d-face70bcdf8f.jpg@base@tag=imgScale&amp;m=1&amp;w=799&amp;h=422&amp;q=9507224d4e-4d1c-11f0-bf9d-face70bcdf8f"/>
          <p:cNvPicPr>
            <a:picLocks noChangeAspect="1"/>
          </p:cNvPicPr>
          <p:nvPr>
            <p:custDataLst>
              <p:tags r:id="rId15"/>
            </p:custDataLst>
          </p:nvPr>
        </p:nvPicPr>
        <p:blipFill rotWithShape="1">
          <a:blip r:embed="rId16"/>
          <a:srcRect b="20846"/>
          <a:stretch>
            <a:fillRect/>
          </a:stretch>
        </p:blipFill>
        <p:spPr>
          <a:xfrm>
            <a:off x="6456813" y="3986503"/>
            <a:ext cx="2160337" cy="1140002"/>
          </a:xfrm>
          <a:prstGeom prst="rect">
            <a:avLst/>
          </a:prstGeom>
          <a:solidFill>
            <a:schemeClr val="accent3"/>
          </a:solidFill>
          <a:ln>
            <a:solidFill>
              <a:schemeClr val="accent3">
                <a:alpha val="20000"/>
              </a:schemeClr>
            </a:solidFill>
          </a:ln>
        </p:spPr>
      </p:pic>
      <p:cxnSp>
        <p:nvCxnSpPr>
          <p:cNvPr id="35" name="直接连接符 23"/>
          <p:cNvCxnSpPr/>
          <p:nvPr>
            <p:custDataLst>
              <p:tags r:id="rId17"/>
            </p:custDataLst>
          </p:nvPr>
        </p:nvCxnSpPr>
        <p:spPr>
          <a:xfrm>
            <a:off x="515620" y="1834946"/>
            <a:ext cx="0" cy="3305657"/>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直接连接符 24"/>
          <p:cNvCxnSpPr/>
          <p:nvPr>
            <p:custDataLst>
              <p:tags r:id="rId18"/>
            </p:custDataLst>
          </p:nvPr>
        </p:nvCxnSpPr>
        <p:spPr>
          <a:xfrm>
            <a:off x="3401669" y="1834946"/>
            <a:ext cx="0" cy="3305657"/>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直接连接符 25"/>
          <p:cNvCxnSpPr/>
          <p:nvPr>
            <p:custDataLst>
              <p:tags r:id="rId19"/>
            </p:custDataLst>
          </p:nvPr>
        </p:nvCxnSpPr>
        <p:spPr>
          <a:xfrm>
            <a:off x="6293910" y="1834946"/>
            <a:ext cx="0" cy="3305657"/>
          </a:xfrm>
          <a:prstGeom prst="line">
            <a:avLst/>
          </a:prstGeom>
          <a:ln w="19050">
            <a:solidFill>
              <a:schemeClr val="tx1">
                <a:lumMod val="40000"/>
                <a:lumOff val="60000"/>
                <a:alpha val="30000"/>
              </a:schemeClr>
            </a:solidFill>
          </a:ln>
          <a:effectLst/>
        </p:spPr>
        <p:style>
          <a:lnRef idx="1">
            <a:schemeClr val="accent1"/>
          </a:lnRef>
          <a:fillRef idx="0">
            <a:schemeClr val="accent1"/>
          </a:fillRef>
          <a:effectRef idx="0">
            <a:schemeClr val="accent1"/>
          </a:effectRef>
          <a:fontRef idx="minor">
            <a:schemeClr val="tx1"/>
          </a:fontRef>
        </p:style>
      </p:cxnSp>
    </p:spTree>
    <p:custDataLst>
      <p:tags r:id="rId2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5"/>
          <p:cNvSpPr/>
          <p:nvPr>
            <p:custDataLst>
              <p:tags r:id="rId1"/>
            </p:custDataLst>
          </p:nvPr>
        </p:nvSpPr>
        <p:spPr>
          <a:xfrm>
            <a:off x="726335" y="4221278"/>
            <a:ext cx="2075355" cy="461615"/>
          </a:xfrm>
          <a:prstGeom prst="rect">
            <a:avLst/>
          </a:prstGeom>
          <a:noFill/>
        </p:spPr>
        <p:txBody>
          <a:bodyPr wrap="square" lIns="0" tIns="0" rIns="0" bIns="0" rtlCol="0" anchor="ctr">
            <a:noAutofit/>
          </a:bodyPr>
          <a:p>
            <a:pPr algn="ctr">
              <a:spcBef>
                <a:spcPct val="0"/>
              </a:spcBef>
              <a:spcAft>
                <a:spcPct val="0"/>
              </a:spcAft>
            </a:pPr>
            <a:r>
              <a:rPr lang="zh-CN" altLang="en-US" sz="1200" b="1">
                <a:solidFill>
                  <a:schemeClr val="accent1"/>
                </a:solidFill>
                <a:latin typeface="+mn-ea"/>
                <a:cs typeface="+mn-ea"/>
              </a:rPr>
              <a:t>社会地位对角色的影响</a:t>
            </a:r>
            <a:endParaRPr lang="zh-CN" altLang="en-US" sz="1200" b="1">
              <a:solidFill>
                <a:schemeClr val="accent1"/>
              </a:solidFill>
              <a:latin typeface="+mn-ea"/>
              <a:cs typeface="+mn-ea"/>
            </a:endParaRPr>
          </a:p>
        </p:txBody>
      </p:sp>
      <p:sp>
        <p:nvSpPr>
          <p:cNvPr id="3" name="矩形 8"/>
          <p:cNvSpPr/>
          <p:nvPr>
            <p:custDataLst>
              <p:tags r:id="rId2"/>
            </p:custDataLst>
          </p:nvPr>
        </p:nvSpPr>
        <p:spPr>
          <a:xfrm>
            <a:off x="726335" y="4706479"/>
            <a:ext cx="2075355" cy="1496020"/>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社会地位决定了个体可获得的资源和权力，从而影响其扮演的社会角色以及角色的执行方式。</a:t>
            </a:r>
            <a:endParaRPr lang="zh-CN" altLang="en-US" sz="1200" dirty="0">
              <a:ln>
                <a:noFill/>
                <a:prstDash val="sysDot"/>
              </a:ln>
              <a:solidFill>
                <a:schemeClr val="tx1">
                  <a:lumMod val="85000"/>
                  <a:lumOff val="15000"/>
                </a:schemeClr>
              </a:solidFill>
              <a:latin typeface="+mn-ea"/>
              <a:cs typeface="+mn-ea"/>
              <a:sym typeface="+mn-ea"/>
            </a:endParaRPr>
          </a:p>
        </p:txBody>
      </p:sp>
      <p:pic>
        <p:nvPicPr>
          <p:cNvPr id="16" name="图片 1" descr="/data/temp/086524ec-4d1c-11f0-9d43-02e93d145dbb.jpg@base@tag=imgScale&amp;m=1&amp;w=485&amp;h=753&amp;q=95086524ec-4d1c-11f0-9d43-02e93d145dbb"/>
          <p:cNvPicPr>
            <a:picLocks noChangeAspect="1"/>
          </p:cNvPicPr>
          <p:nvPr>
            <p:custDataLst>
              <p:tags r:id="rId3"/>
            </p:custDataLst>
          </p:nvPr>
        </p:nvPicPr>
        <p:blipFill>
          <a:blip r:embed="rId4"/>
          <a:srcRect l="28554" r="28554"/>
          <a:stretch>
            <a:fillRect/>
          </a:stretch>
        </p:blipFill>
        <p:spPr>
          <a:xfrm>
            <a:off x="947909" y="1491423"/>
            <a:ext cx="1672600" cy="2598512"/>
          </a:xfrm>
          <a:prstGeom prst="roundRect">
            <a:avLst>
              <a:gd name="adj" fmla="val 50000"/>
            </a:avLst>
          </a:prstGeom>
          <a:solidFill>
            <a:schemeClr val="accent1"/>
          </a:solidFill>
          <a:ln>
            <a:solidFill>
              <a:schemeClr val="accent1">
                <a:alpha val="20000"/>
              </a:schemeClr>
            </a:solidFill>
          </a:ln>
        </p:spPr>
      </p:pic>
      <p:sp>
        <p:nvSpPr>
          <p:cNvPr id="17" name="椭圆 4"/>
          <p:cNvSpPr/>
          <p:nvPr>
            <p:custDataLst>
              <p:tags r:id="rId5"/>
            </p:custDataLst>
          </p:nvPr>
        </p:nvSpPr>
        <p:spPr>
          <a:xfrm>
            <a:off x="629052" y="2169814"/>
            <a:ext cx="600745" cy="600745"/>
          </a:xfrm>
          <a:prstGeom prst="ellipse">
            <a:avLst/>
          </a:prstGeom>
          <a:solidFill>
            <a:srgbClr val="FFFFFF"/>
          </a:solidFill>
          <a:ln>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200" b="1">
                <a:solidFill>
                  <a:schemeClr val="accent1"/>
                </a:solidFill>
                <a:latin typeface="+mn-ea"/>
                <a:cs typeface="+mn-ea"/>
                <a:sym typeface="+mn-ea"/>
              </a:rPr>
              <a:t>01</a:t>
            </a:r>
            <a:endParaRPr lang="en-US" altLang="zh-CN" sz="1200" b="1" dirty="0">
              <a:solidFill>
                <a:schemeClr val="accent1"/>
              </a:solidFill>
              <a:latin typeface="+mn-ea"/>
              <a:cs typeface="+mn-ea"/>
              <a:sym typeface="+mn-ea"/>
            </a:endParaRPr>
          </a:p>
        </p:txBody>
      </p:sp>
      <p:pic>
        <p:nvPicPr>
          <p:cNvPr id="18" name="图片 2" descr="/data/temp/08652572-4d1c-11f0-9d43-02e93d145dbb.jpg@base@tag=imgScale&amp;m=1&amp;w=485&amp;h=753&amp;q=9508652572-4d1c-11f0-9d43-02e93d145dbb"/>
          <p:cNvPicPr>
            <a:picLocks noChangeAspect="1"/>
          </p:cNvPicPr>
          <p:nvPr>
            <p:custDataLst>
              <p:tags r:id="rId6"/>
            </p:custDataLst>
          </p:nvPr>
        </p:nvPicPr>
        <p:blipFill>
          <a:blip r:embed="rId7"/>
          <a:srcRect l="22016" r="22016"/>
          <a:stretch>
            <a:fillRect/>
          </a:stretch>
        </p:blipFill>
        <p:spPr>
          <a:xfrm>
            <a:off x="3706247" y="1487613"/>
            <a:ext cx="1672600" cy="2598512"/>
          </a:xfrm>
          <a:prstGeom prst="roundRect">
            <a:avLst>
              <a:gd name="adj" fmla="val 50000"/>
            </a:avLst>
          </a:prstGeom>
          <a:solidFill>
            <a:schemeClr val="accent2"/>
          </a:solidFill>
          <a:ln>
            <a:solidFill>
              <a:schemeClr val="accent2">
                <a:alpha val="20000"/>
              </a:schemeClr>
            </a:solidFill>
          </a:ln>
        </p:spPr>
      </p:pic>
      <p:sp>
        <p:nvSpPr>
          <p:cNvPr id="19" name="椭圆 7"/>
          <p:cNvSpPr/>
          <p:nvPr>
            <p:custDataLst>
              <p:tags r:id="rId8"/>
            </p:custDataLst>
          </p:nvPr>
        </p:nvSpPr>
        <p:spPr>
          <a:xfrm>
            <a:off x="3406494" y="2169814"/>
            <a:ext cx="600745" cy="600745"/>
          </a:xfrm>
          <a:prstGeom prst="ellipse">
            <a:avLst/>
          </a:prstGeom>
          <a:solidFill>
            <a:srgbClr val="FFFFFF"/>
          </a:solidFill>
          <a:ln>
            <a:solidFill>
              <a:schemeClr val="accent2"/>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200" b="1">
                <a:solidFill>
                  <a:schemeClr val="accent2"/>
                </a:solidFill>
                <a:latin typeface="+mn-ea"/>
                <a:cs typeface="+mn-ea"/>
                <a:sym typeface="+mn-ea"/>
              </a:rPr>
              <a:t>02</a:t>
            </a:r>
            <a:endParaRPr lang="en-US" altLang="zh-CN" sz="1200" b="1" dirty="0">
              <a:solidFill>
                <a:schemeClr val="accent2"/>
              </a:solidFill>
              <a:latin typeface="+mn-ea"/>
              <a:cs typeface="+mn-ea"/>
              <a:sym typeface="+mn-ea"/>
            </a:endParaRPr>
          </a:p>
        </p:txBody>
      </p:sp>
      <p:sp>
        <p:nvSpPr>
          <p:cNvPr id="20" name="矩形 11"/>
          <p:cNvSpPr/>
          <p:nvPr>
            <p:custDataLst>
              <p:tags r:id="rId9"/>
            </p:custDataLst>
          </p:nvPr>
        </p:nvSpPr>
        <p:spPr>
          <a:xfrm>
            <a:off x="3512289" y="4217629"/>
            <a:ext cx="2075355" cy="461615"/>
          </a:xfrm>
          <a:prstGeom prst="rect">
            <a:avLst/>
          </a:prstGeom>
          <a:noFill/>
        </p:spPr>
        <p:txBody>
          <a:bodyPr wrap="square" lIns="0" tIns="0" rIns="0" bIns="0" rtlCol="0" anchor="ctr">
            <a:noAutofit/>
          </a:bodyPr>
          <a:p>
            <a:pPr algn="ctr">
              <a:spcBef>
                <a:spcPct val="0"/>
              </a:spcBef>
              <a:spcAft>
                <a:spcPct val="0"/>
              </a:spcAft>
            </a:pPr>
            <a:r>
              <a:rPr lang="zh-CN" altLang="en-US" sz="1200" b="1">
                <a:solidFill>
                  <a:schemeClr val="accent2"/>
                </a:solidFill>
                <a:latin typeface="+mn-ea"/>
                <a:cs typeface="+mn-ea"/>
              </a:rPr>
              <a:t>角色对地位的反作用</a:t>
            </a:r>
            <a:endParaRPr lang="zh-CN" altLang="en-US" sz="1200" b="1">
              <a:solidFill>
                <a:schemeClr val="accent2"/>
              </a:solidFill>
              <a:latin typeface="+mn-ea"/>
              <a:cs typeface="+mn-ea"/>
            </a:endParaRPr>
          </a:p>
        </p:txBody>
      </p:sp>
      <p:sp>
        <p:nvSpPr>
          <p:cNvPr id="21" name="矩形 12"/>
          <p:cNvSpPr/>
          <p:nvPr>
            <p:custDataLst>
              <p:tags r:id="rId10"/>
            </p:custDataLst>
          </p:nvPr>
        </p:nvSpPr>
        <p:spPr>
          <a:xfrm>
            <a:off x="3512289" y="4702830"/>
            <a:ext cx="2075355" cy="1496020"/>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个体如何扮演其角色可以影响他们在社会中的地位，成功的角色扮演可能会提升个体的社会地位。</a:t>
            </a:r>
            <a:endParaRPr lang="zh-CN" altLang="en-US" sz="1200" dirty="0">
              <a:ln>
                <a:noFill/>
                <a:prstDash val="sysDot"/>
              </a:ln>
              <a:solidFill>
                <a:schemeClr val="tx1">
                  <a:lumMod val="85000"/>
                  <a:lumOff val="15000"/>
                </a:schemeClr>
              </a:solidFill>
              <a:latin typeface="+mn-ea"/>
              <a:cs typeface="+mn-ea"/>
              <a:sym typeface="+mn-ea"/>
            </a:endParaRPr>
          </a:p>
        </p:txBody>
      </p:sp>
      <p:pic>
        <p:nvPicPr>
          <p:cNvPr id="27" name="图片 3" descr="/data/temp/0865265e-4d1c-11f0-9d43-02e93d145dbb.jpg@base@tag=imgScale&amp;m=1&amp;w=485&amp;h=753&amp;q=950865265e-4d1c-11f0-9d43-02e93d145dbb"/>
          <p:cNvPicPr>
            <a:picLocks noChangeAspect="1"/>
          </p:cNvPicPr>
          <p:nvPr>
            <p:custDataLst>
              <p:tags r:id="rId11"/>
            </p:custDataLst>
          </p:nvPr>
        </p:nvPicPr>
        <p:blipFill>
          <a:blip r:embed="rId12"/>
          <a:srcRect l="17883" r="17750"/>
          <a:stretch>
            <a:fillRect/>
          </a:stretch>
        </p:blipFill>
        <p:spPr>
          <a:xfrm>
            <a:off x="6484907" y="1491262"/>
            <a:ext cx="1672600" cy="2598512"/>
          </a:xfrm>
          <a:prstGeom prst="roundRect">
            <a:avLst>
              <a:gd name="adj" fmla="val 50000"/>
            </a:avLst>
          </a:prstGeom>
          <a:solidFill>
            <a:schemeClr val="accent3"/>
          </a:solidFill>
          <a:ln>
            <a:solidFill>
              <a:schemeClr val="accent3">
                <a:alpha val="20000"/>
              </a:schemeClr>
            </a:solidFill>
          </a:ln>
        </p:spPr>
      </p:pic>
      <p:sp>
        <p:nvSpPr>
          <p:cNvPr id="28" name="椭圆 10"/>
          <p:cNvSpPr/>
          <p:nvPr>
            <p:custDataLst>
              <p:tags r:id="rId13"/>
            </p:custDataLst>
          </p:nvPr>
        </p:nvSpPr>
        <p:spPr>
          <a:xfrm>
            <a:off x="6177855" y="2160693"/>
            <a:ext cx="600745" cy="600745"/>
          </a:xfrm>
          <a:prstGeom prst="ellipse">
            <a:avLst/>
          </a:prstGeom>
          <a:solidFill>
            <a:srgbClr val="FFFFFF"/>
          </a:solidFill>
          <a:ln>
            <a:solidFill>
              <a:schemeClr val="accent3"/>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200" b="1">
                <a:solidFill>
                  <a:schemeClr val="accent3"/>
                </a:solidFill>
                <a:latin typeface="+mn-ea"/>
                <a:cs typeface="+mn-ea"/>
                <a:sym typeface="+mn-ea"/>
              </a:rPr>
              <a:t>03</a:t>
            </a:r>
            <a:endParaRPr lang="en-US" altLang="zh-CN" sz="1200" b="1" dirty="0">
              <a:solidFill>
                <a:schemeClr val="accent3"/>
              </a:solidFill>
              <a:latin typeface="+mn-ea"/>
              <a:cs typeface="+mn-ea"/>
              <a:sym typeface="+mn-ea"/>
            </a:endParaRPr>
          </a:p>
        </p:txBody>
      </p:sp>
      <p:sp>
        <p:nvSpPr>
          <p:cNvPr id="29" name="矩形 13"/>
          <p:cNvSpPr/>
          <p:nvPr>
            <p:custDataLst>
              <p:tags r:id="rId14"/>
            </p:custDataLst>
          </p:nvPr>
        </p:nvSpPr>
        <p:spPr>
          <a:xfrm>
            <a:off x="6297636" y="4191594"/>
            <a:ext cx="2075355" cy="461615"/>
          </a:xfrm>
          <a:prstGeom prst="rect">
            <a:avLst/>
          </a:prstGeom>
          <a:noFill/>
        </p:spPr>
        <p:txBody>
          <a:bodyPr wrap="square" lIns="0" tIns="0" rIns="0" bIns="0" rtlCol="0" anchor="ctr">
            <a:noAutofit/>
          </a:bodyPr>
          <a:p>
            <a:pPr algn="ctr">
              <a:spcBef>
                <a:spcPct val="0"/>
              </a:spcBef>
              <a:spcAft>
                <a:spcPct val="0"/>
              </a:spcAft>
            </a:pPr>
            <a:r>
              <a:rPr lang="zh-CN" altLang="en-US" sz="1200" b="1">
                <a:solidFill>
                  <a:schemeClr val="accent3"/>
                </a:solidFill>
                <a:latin typeface="+mn-ea"/>
                <a:cs typeface="+mn-ea"/>
              </a:rPr>
              <a:t>地位与角色的动态平衡</a:t>
            </a:r>
            <a:endParaRPr lang="zh-CN" altLang="en-US" sz="1200" b="1">
              <a:solidFill>
                <a:schemeClr val="accent3"/>
              </a:solidFill>
              <a:latin typeface="+mn-ea"/>
              <a:cs typeface="+mn-ea"/>
            </a:endParaRPr>
          </a:p>
        </p:txBody>
      </p:sp>
      <p:sp>
        <p:nvSpPr>
          <p:cNvPr id="30" name="矩形 14"/>
          <p:cNvSpPr/>
          <p:nvPr>
            <p:custDataLst>
              <p:tags r:id="rId15"/>
            </p:custDataLst>
          </p:nvPr>
        </p:nvSpPr>
        <p:spPr>
          <a:xfrm>
            <a:off x="6297930" y="4653280"/>
            <a:ext cx="2147570" cy="1496060"/>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社会地位和角色之间存在动态的相互作用，社会地位的改变往往需要角色行为的调整，反之亦然。这种平衡是社会结构和个体行为之间相互适应的结果。</a:t>
            </a:r>
            <a:endParaRPr lang="zh-CN" altLang="en-US" sz="1200" dirty="0">
              <a:ln>
                <a:noFill/>
                <a:prstDash val="sysDot"/>
              </a:ln>
              <a:solidFill>
                <a:schemeClr val="tx1">
                  <a:lumMod val="85000"/>
                  <a:lumOff val="15000"/>
                </a:schemeClr>
              </a:solidFill>
              <a:latin typeface="+mn-ea"/>
              <a:cs typeface="+mn-ea"/>
              <a:sym typeface="+mn-ea"/>
            </a:endParaRPr>
          </a:p>
        </p:txBody>
      </p:sp>
      <p:sp>
        <p:nvSpPr>
          <p:cNvPr id="22" name="标题 21"/>
          <p:cNvSpPr>
            <a:spLocks noGrp="1"/>
          </p:cNvSpPr>
          <p:nvPr>
            <p:custDataLst>
              <p:tags r:id="rId16"/>
            </p:custDataLst>
          </p:nvPr>
        </p:nvSpPr>
        <p:spPr>
          <a:xfrm>
            <a:off x="467043" y="404748"/>
            <a:ext cx="6075000" cy="405000"/>
          </a:xfrm>
          <a:prstGeom prst="rect">
            <a:avLst/>
          </a:prstGeom>
        </p:spPr>
        <p:txBody>
          <a:bodyPr vert="horz" wrap="square" lIns="0" tIns="0" rIns="0" bIns="0" rtlCol="0" anchor="b">
            <a:norm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a:t>三、社会地位与社会角色的相互作用</a:t>
            </a:r>
            <a:endParaRPr lang="zh-CN" altLang="en-US"/>
          </a:p>
        </p:txBody>
      </p:sp>
    </p:spTree>
    <p:custDataLst>
      <p:tags r:id="rId1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21"/>
          <p:cNvSpPr>
            <a:spLocks noGrp="1"/>
          </p:cNvSpPr>
          <p:nvPr>
            <p:custDataLst>
              <p:tags r:id="rId1"/>
            </p:custDataLst>
          </p:nvPr>
        </p:nvSpPr>
        <p:spPr>
          <a:xfrm>
            <a:off x="332423" y="1020063"/>
            <a:ext cx="6075000" cy="405000"/>
          </a:xfrm>
          <a:prstGeom prst="rect">
            <a:avLst/>
          </a:prstGeom>
        </p:spPr>
        <p:txBody>
          <a:bodyPr vert="horz" wrap="square" lIns="0" tIns="0" rIns="0" bIns="0" rtlCol="0" anchor="b">
            <a:norm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a:t>（</a:t>
            </a:r>
            <a:r>
              <a:rPr lang="zh-CN" altLang="en-US"/>
              <a:t>一）复试角色的定义与影响</a:t>
            </a:r>
            <a:endParaRPr lang="zh-CN" altLang="en-US"/>
          </a:p>
        </p:txBody>
      </p:sp>
      <p:sp>
        <p:nvSpPr>
          <p:cNvPr id="2" name="矩形 5"/>
          <p:cNvSpPr/>
          <p:nvPr>
            <p:custDataLst>
              <p:tags r:id="rId2"/>
            </p:custDataLst>
          </p:nvPr>
        </p:nvSpPr>
        <p:spPr>
          <a:xfrm>
            <a:off x="237903" y="3671607"/>
            <a:ext cx="1785450" cy="397131"/>
          </a:xfrm>
          <a:prstGeom prst="rect">
            <a:avLst/>
          </a:prstGeom>
          <a:noFill/>
        </p:spPr>
        <p:txBody>
          <a:bodyPr wrap="square" lIns="0" tIns="0" rIns="0" bIns="0" rtlCol="0" anchor="ctr">
            <a:noAutofit/>
          </a:bodyPr>
          <a:p>
            <a:pPr algn="ctr">
              <a:spcBef>
                <a:spcPct val="0"/>
              </a:spcBef>
              <a:spcAft>
                <a:spcPct val="0"/>
              </a:spcAft>
            </a:pPr>
            <a:r>
              <a:rPr lang="zh-CN" altLang="en-US" sz="1400" b="1" dirty="0">
                <a:solidFill>
                  <a:schemeClr val="accent1"/>
                </a:solidFill>
                <a:latin typeface="+mn-ea"/>
                <a:cs typeface="+mn-ea"/>
              </a:rPr>
              <a:t>复试角色的概念解析</a:t>
            </a:r>
            <a:endParaRPr lang="zh-CN" altLang="en-US" sz="1400" b="1" dirty="0">
              <a:solidFill>
                <a:schemeClr val="accent1"/>
              </a:solidFill>
              <a:latin typeface="+mn-ea"/>
              <a:cs typeface="+mn-ea"/>
            </a:endParaRPr>
          </a:p>
        </p:txBody>
      </p:sp>
      <p:sp>
        <p:nvSpPr>
          <p:cNvPr id="3" name="矩形 8"/>
          <p:cNvSpPr/>
          <p:nvPr>
            <p:custDataLst>
              <p:tags r:id="rId3"/>
            </p:custDataLst>
          </p:nvPr>
        </p:nvSpPr>
        <p:spPr>
          <a:xfrm>
            <a:off x="212090" y="4108450"/>
            <a:ext cx="1785620" cy="1560195"/>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复试角色指的是个体在社会中扮演的多重角色，这些角色往往要求个体在不同情境下展现出不同的行为和职责，从而满足不同社会关系的需求。</a:t>
            </a:r>
            <a:endParaRPr lang="zh-CN" altLang="en-US" sz="1200" dirty="0">
              <a:ln>
                <a:noFill/>
                <a:prstDash val="sysDot"/>
              </a:ln>
              <a:solidFill>
                <a:schemeClr val="tx1">
                  <a:lumMod val="85000"/>
                  <a:lumOff val="15000"/>
                </a:schemeClr>
              </a:solidFill>
              <a:latin typeface="+mn-ea"/>
              <a:cs typeface="+mn-ea"/>
              <a:sym typeface="+mn-ea"/>
            </a:endParaRPr>
          </a:p>
        </p:txBody>
      </p:sp>
      <p:pic>
        <p:nvPicPr>
          <p:cNvPr id="16" name="图片 1" descr="/data/temp/ff930386-4d1c-11f0-a74a-1e00a35a9d4a.jpg@base@tag=imgScale&amp;m=1&amp;w=475&amp;h=738&amp;q=95ff930386-4d1c-11f0-a74a-1e00a35a9d4a"/>
          <p:cNvPicPr>
            <a:picLocks noChangeAspect="1"/>
          </p:cNvPicPr>
          <p:nvPr>
            <p:custDataLst>
              <p:tags r:id="rId4"/>
            </p:custDataLst>
          </p:nvPr>
        </p:nvPicPr>
        <p:blipFill>
          <a:blip r:embed="rId5"/>
          <a:srcRect l="29418" r="29418"/>
          <a:stretch>
            <a:fillRect/>
          </a:stretch>
        </p:blipFill>
        <p:spPr>
          <a:xfrm>
            <a:off x="393065" y="1489075"/>
            <a:ext cx="1410970" cy="1782445"/>
          </a:xfrm>
          <a:prstGeom prst="roundRect">
            <a:avLst>
              <a:gd name="adj" fmla="val 50000"/>
            </a:avLst>
          </a:prstGeom>
          <a:solidFill>
            <a:schemeClr val="accent1"/>
          </a:solidFill>
          <a:ln>
            <a:solidFill>
              <a:schemeClr val="accent1">
                <a:alpha val="20000"/>
              </a:schemeClr>
            </a:solidFill>
          </a:ln>
        </p:spPr>
      </p:pic>
      <p:sp>
        <p:nvSpPr>
          <p:cNvPr id="17" name="椭圆 4"/>
          <p:cNvSpPr/>
          <p:nvPr>
            <p:custDataLst>
              <p:tags r:id="rId6"/>
            </p:custDataLst>
          </p:nvPr>
        </p:nvSpPr>
        <p:spPr>
          <a:xfrm>
            <a:off x="158513" y="2156301"/>
            <a:ext cx="481080" cy="481080"/>
          </a:xfrm>
          <a:prstGeom prst="ellipse">
            <a:avLst/>
          </a:prstGeom>
          <a:solidFill>
            <a:srgbClr val="FFFFFF"/>
          </a:solidFill>
          <a:ln>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050" b="1">
                <a:solidFill>
                  <a:schemeClr val="accent1"/>
                </a:solidFill>
                <a:latin typeface="+mn-ea"/>
                <a:cs typeface="+mn-ea"/>
                <a:sym typeface="+mn-ea"/>
              </a:rPr>
              <a:t>01</a:t>
            </a:r>
            <a:endParaRPr lang="en-US" altLang="zh-CN" sz="1050" b="1" dirty="0">
              <a:solidFill>
                <a:schemeClr val="accent1"/>
              </a:solidFill>
              <a:latin typeface="+mn-ea"/>
              <a:cs typeface="+mn-ea"/>
              <a:sym typeface="+mn-ea"/>
            </a:endParaRPr>
          </a:p>
        </p:txBody>
      </p:sp>
      <p:pic>
        <p:nvPicPr>
          <p:cNvPr id="18" name="图片 2" descr="/data/temp/ff930433-4d1c-11f0-a74a-1e00a35a9d4a.png@base@tag=imgScale&amp;m=1&amp;w=475&amp;h=738&amp;q=95ff930433-4d1c-11f0-a74a-1e00a35a9d4a"/>
          <p:cNvPicPr>
            <a:picLocks noChangeAspect="1"/>
          </p:cNvPicPr>
          <p:nvPr>
            <p:custDataLst>
              <p:tags r:id="rId7"/>
            </p:custDataLst>
          </p:nvPr>
        </p:nvPicPr>
        <p:blipFill>
          <a:blip r:embed="rId8"/>
          <a:srcRect l="40970" r="40970"/>
          <a:stretch>
            <a:fillRect/>
          </a:stretch>
        </p:blipFill>
        <p:spPr>
          <a:xfrm>
            <a:off x="2506980" y="1489075"/>
            <a:ext cx="1410970" cy="1971675"/>
          </a:xfrm>
          <a:prstGeom prst="roundRect">
            <a:avLst>
              <a:gd name="adj" fmla="val 50000"/>
            </a:avLst>
          </a:prstGeom>
          <a:solidFill>
            <a:schemeClr val="accent2"/>
          </a:solidFill>
          <a:ln>
            <a:solidFill>
              <a:schemeClr val="accent2">
                <a:alpha val="20000"/>
              </a:schemeClr>
            </a:solidFill>
          </a:ln>
        </p:spPr>
      </p:pic>
      <p:sp>
        <p:nvSpPr>
          <p:cNvPr id="19" name="椭圆 7"/>
          <p:cNvSpPr/>
          <p:nvPr>
            <p:custDataLst>
              <p:tags r:id="rId9"/>
            </p:custDataLst>
          </p:nvPr>
        </p:nvSpPr>
        <p:spPr>
          <a:xfrm>
            <a:off x="2298464" y="2147933"/>
            <a:ext cx="481080" cy="481080"/>
          </a:xfrm>
          <a:prstGeom prst="ellipse">
            <a:avLst/>
          </a:prstGeom>
          <a:solidFill>
            <a:srgbClr val="FFFFFF"/>
          </a:solidFill>
          <a:ln>
            <a:solidFill>
              <a:schemeClr val="accent2"/>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050" b="1">
                <a:solidFill>
                  <a:schemeClr val="accent2"/>
                </a:solidFill>
                <a:latin typeface="+mn-ea"/>
                <a:cs typeface="+mn-ea"/>
                <a:sym typeface="+mn-ea"/>
              </a:rPr>
              <a:t>02</a:t>
            </a:r>
            <a:endParaRPr lang="en-US" altLang="zh-CN" sz="1050" b="1" dirty="0">
              <a:solidFill>
                <a:schemeClr val="accent2"/>
              </a:solidFill>
              <a:latin typeface="+mn-ea"/>
              <a:cs typeface="+mn-ea"/>
              <a:sym typeface="+mn-ea"/>
            </a:endParaRPr>
          </a:p>
        </p:txBody>
      </p:sp>
      <p:sp>
        <p:nvSpPr>
          <p:cNvPr id="20" name="矩形 11"/>
          <p:cNvSpPr/>
          <p:nvPr>
            <p:custDataLst>
              <p:tags r:id="rId10"/>
            </p:custDataLst>
          </p:nvPr>
        </p:nvSpPr>
        <p:spPr>
          <a:xfrm>
            <a:off x="2382121" y="3671754"/>
            <a:ext cx="1785450" cy="397131"/>
          </a:xfrm>
          <a:prstGeom prst="rect">
            <a:avLst/>
          </a:prstGeom>
          <a:noFill/>
        </p:spPr>
        <p:txBody>
          <a:bodyPr wrap="square" lIns="0" tIns="0" rIns="0" bIns="0" rtlCol="0" anchor="ctr">
            <a:noAutofit/>
          </a:bodyPr>
          <a:p>
            <a:pPr algn="ctr">
              <a:spcBef>
                <a:spcPct val="0"/>
              </a:spcBef>
              <a:spcAft>
                <a:spcPct val="0"/>
              </a:spcAft>
            </a:pPr>
            <a:r>
              <a:rPr lang="zh-CN" altLang="en-US" sz="1400" b="1">
                <a:solidFill>
                  <a:schemeClr val="accent2"/>
                </a:solidFill>
                <a:latin typeface="+mn-ea"/>
                <a:cs typeface="+mn-ea"/>
              </a:rPr>
              <a:t>复试角色的形成条件</a:t>
            </a:r>
            <a:endParaRPr lang="zh-CN" altLang="en-US" sz="1400" b="1">
              <a:solidFill>
                <a:schemeClr val="accent2"/>
              </a:solidFill>
              <a:latin typeface="+mn-ea"/>
              <a:cs typeface="+mn-ea"/>
            </a:endParaRPr>
          </a:p>
        </p:txBody>
      </p:sp>
      <p:sp>
        <p:nvSpPr>
          <p:cNvPr id="21" name="矩形 14"/>
          <p:cNvSpPr/>
          <p:nvPr>
            <p:custDataLst>
              <p:tags r:id="rId11"/>
            </p:custDataLst>
          </p:nvPr>
        </p:nvSpPr>
        <p:spPr>
          <a:xfrm>
            <a:off x="2390140" y="4113530"/>
            <a:ext cx="1785620" cy="1431290"/>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复试角色的形成通常与个体的社会地位、职业角色以及个人经历密切相关，个体在不同的社会环境和群体中，根据角色期望和规范，逐渐发展出相应的角色行为。</a:t>
            </a:r>
            <a:endParaRPr lang="zh-CN" altLang="en-US" sz="1200" dirty="0">
              <a:ln>
                <a:noFill/>
                <a:prstDash val="sysDot"/>
              </a:ln>
              <a:solidFill>
                <a:schemeClr val="tx1">
                  <a:lumMod val="85000"/>
                  <a:lumOff val="15000"/>
                </a:schemeClr>
              </a:solidFill>
              <a:latin typeface="+mn-ea"/>
              <a:cs typeface="+mn-ea"/>
              <a:sym typeface="+mn-ea"/>
            </a:endParaRPr>
          </a:p>
        </p:txBody>
      </p:sp>
      <p:pic>
        <p:nvPicPr>
          <p:cNvPr id="27" name="图片 3" descr="/data/temp/ff930409-4d1c-11f0-a74a-1e00a35a9d4a.jpg@base@tag=imgScale&amp;m=1&amp;w=475&amp;h=738&amp;q=95ff930409-4d1c-11f0-a74a-1e00a35a9d4a"/>
          <p:cNvPicPr>
            <a:picLocks noChangeAspect="1"/>
          </p:cNvPicPr>
          <p:nvPr>
            <p:custDataLst>
              <p:tags r:id="rId12"/>
            </p:custDataLst>
          </p:nvPr>
        </p:nvPicPr>
        <p:blipFill>
          <a:blip r:embed="rId13"/>
          <a:srcRect l="17816" r="17816"/>
          <a:stretch>
            <a:fillRect/>
          </a:stretch>
        </p:blipFill>
        <p:spPr>
          <a:xfrm>
            <a:off x="4732020" y="1489075"/>
            <a:ext cx="1410970" cy="1976755"/>
          </a:xfrm>
          <a:prstGeom prst="roundRect">
            <a:avLst>
              <a:gd name="adj" fmla="val 49414"/>
            </a:avLst>
          </a:prstGeom>
          <a:solidFill>
            <a:schemeClr val="accent3"/>
          </a:solidFill>
          <a:ln>
            <a:solidFill>
              <a:schemeClr val="accent3">
                <a:alpha val="20000"/>
              </a:schemeClr>
            </a:solidFill>
          </a:ln>
        </p:spPr>
      </p:pic>
      <p:sp>
        <p:nvSpPr>
          <p:cNvPr id="28" name="椭圆 10"/>
          <p:cNvSpPr/>
          <p:nvPr>
            <p:custDataLst>
              <p:tags r:id="rId14"/>
            </p:custDataLst>
          </p:nvPr>
        </p:nvSpPr>
        <p:spPr>
          <a:xfrm>
            <a:off x="4471369" y="2147933"/>
            <a:ext cx="481080" cy="481080"/>
          </a:xfrm>
          <a:prstGeom prst="ellipse">
            <a:avLst/>
          </a:prstGeom>
          <a:solidFill>
            <a:srgbClr val="FFFFFF"/>
          </a:solidFill>
          <a:ln>
            <a:solidFill>
              <a:schemeClr val="accent3"/>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050" b="1">
                <a:solidFill>
                  <a:schemeClr val="accent3"/>
                </a:solidFill>
                <a:latin typeface="+mn-ea"/>
                <a:cs typeface="+mn-ea"/>
                <a:sym typeface="+mn-ea"/>
              </a:rPr>
              <a:t>03</a:t>
            </a:r>
            <a:endParaRPr lang="en-US" altLang="zh-CN" sz="1050" b="1" dirty="0">
              <a:solidFill>
                <a:schemeClr val="accent3"/>
              </a:solidFill>
              <a:latin typeface="+mn-ea"/>
              <a:cs typeface="+mn-ea"/>
              <a:sym typeface="+mn-ea"/>
            </a:endParaRPr>
          </a:p>
        </p:txBody>
      </p:sp>
      <p:sp>
        <p:nvSpPr>
          <p:cNvPr id="29" name="矩形 22"/>
          <p:cNvSpPr/>
          <p:nvPr>
            <p:custDataLst>
              <p:tags r:id="rId15"/>
            </p:custDataLst>
          </p:nvPr>
        </p:nvSpPr>
        <p:spPr>
          <a:xfrm>
            <a:off x="4558720" y="3672389"/>
            <a:ext cx="1785450" cy="397131"/>
          </a:xfrm>
          <a:prstGeom prst="rect">
            <a:avLst/>
          </a:prstGeom>
          <a:noFill/>
        </p:spPr>
        <p:txBody>
          <a:bodyPr wrap="square" lIns="0" tIns="0" rIns="0" bIns="0" rtlCol="0" anchor="ctr">
            <a:noAutofit/>
          </a:bodyPr>
          <a:p>
            <a:pPr algn="ctr">
              <a:spcBef>
                <a:spcPct val="0"/>
              </a:spcBef>
              <a:spcAft>
                <a:spcPct val="0"/>
              </a:spcAft>
            </a:pPr>
            <a:r>
              <a:rPr lang="zh-CN" altLang="en-US" sz="1400" b="1">
                <a:solidFill>
                  <a:schemeClr val="accent3"/>
                </a:solidFill>
                <a:latin typeface="+mn-ea"/>
                <a:cs typeface="+mn-ea"/>
              </a:rPr>
              <a:t>复试角色对个体的影响</a:t>
            </a:r>
            <a:endParaRPr lang="zh-CN" altLang="en-US" sz="1400" b="1">
              <a:solidFill>
                <a:schemeClr val="accent3"/>
              </a:solidFill>
              <a:latin typeface="+mn-ea"/>
              <a:cs typeface="+mn-ea"/>
            </a:endParaRPr>
          </a:p>
        </p:txBody>
      </p:sp>
      <p:sp>
        <p:nvSpPr>
          <p:cNvPr id="30" name="矩形 23"/>
          <p:cNvSpPr/>
          <p:nvPr>
            <p:custDataLst>
              <p:tags r:id="rId16"/>
            </p:custDataLst>
          </p:nvPr>
        </p:nvSpPr>
        <p:spPr>
          <a:xfrm>
            <a:off x="4486910" y="4105275"/>
            <a:ext cx="1899920" cy="1287145"/>
          </a:xfrm>
          <a:prstGeom prst="rect">
            <a:avLst/>
          </a:prstGeom>
          <a:noFill/>
        </p:spPr>
        <p:txBody>
          <a:bodyPr wrap="square" lIns="0" tIns="0" rIns="0" bIns="0" rtlCol="0" anchor="t" anchorCtr="0">
            <a:noAutofit/>
          </a:bodyPr>
          <a:p>
            <a:pPr algn="ctr">
              <a:lnSpc>
                <a:spcPct val="14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复试角色的存在要求个体在不同角色之间进行转换和平衡，这可能给个体带来心理和情感上的压力，同时也可能促进个体的社会适应能力和心理弹性的发展。</a:t>
            </a:r>
            <a:endParaRPr lang="zh-CN" altLang="en-US" sz="1200" dirty="0">
              <a:ln>
                <a:noFill/>
                <a:prstDash val="sysDot"/>
              </a:ln>
              <a:solidFill>
                <a:schemeClr val="tx1">
                  <a:lumMod val="85000"/>
                  <a:lumOff val="15000"/>
                </a:schemeClr>
              </a:solidFill>
              <a:latin typeface="+mn-ea"/>
              <a:cs typeface="+mn-ea"/>
              <a:sym typeface="+mn-ea"/>
            </a:endParaRPr>
          </a:p>
        </p:txBody>
      </p:sp>
      <p:pic>
        <p:nvPicPr>
          <p:cNvPr id="31" name="图片 4" descr="/data/temp/ff93048b-4d1c-11f0-a74a-1e00a35a9d4a.jpg@base@tag=imgScale&amp;m=1&amp;w=475&amp;h=738&amp;q=95ff93048b-4d1c-11f0-a74a-1e00a35a9d4a"/>
          <p:cNvPicPr>
            <a:picLocks noChangeAspect="1"/>
          </p:cNvPicPr>
          <p:nvPr>
            <p:custDataLst>
              <p:tags r:id="rId17"/>
            </p:custDataLst>
          </p:nvPr>
        </p:nvPicPr>
        <p:blipFill rotWithShape="1">
          <a:blip r:embed="rId18"/>
          <a:srcRect l="17816" r="17816"/>
          <a:stretch>
            <a:fillRect/>
          </a:stretch>
        </p:blipFill>
        <p:spPr>
          <a:xfrm>
            <a:off x="6840855" y="1490345"/>
            <a:ext cx="1410970" cy="1971040"/>
          </a:xfrm>
          <a:prstGeom prst="roundRect">
            <a:avLst>
              <a:gd name="adj" fmla="val 50000"/>
            </a:avLst>
          </a:prstGeom>
          <a:solidFill>
            <a:schemeClr val="accent4"/>
          </a:solidFill>
          <a:ln>
            <a:solidFill>
              <a:schemeClr val="accent4">
                <a:alpha val="20000"/>
              </a:schemeClr>
            </a:solidFill>
          </a:ln>
        </p:spPr>
      </p:pic>
      <p:sp>
        <p:nvSpPr>
          <p:cNvPr id="32" name="椭圆 13"/>
          <p:cNvSpPr/>
          <p:nvPr>
            <p:custDataLst>
              <p:tags r:id="rId19"/>
            </p:custDataLst>
          </p:nvPr>
        </p:nvSpPr>
        <p:spPr>
          <a:xfrm>
            <a:off x="6627012" y="2156301"/>
            <a:ext cx="481080" cy="481080"/>
          </a:xfrm>
          <a:prstGeom prst="ellipse">
            <a:avLst/>
          </a:prstGeom>
          <a:solidFill>
            <a:srgbClr val="FFFFFF"/>
          </a:solidFill>
          <a:ln>
            <a:solidFill>
              <a:schemeClr val="accent4"/>
            </a:solid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rmAutofit/>
          </a:bodyPr>
          <a:p>
            <a:pPr algn="ctr">
              <a:spcBef>
                <a:spcPct val="0"/>
              </a:spcBef>
              <a:spcAft>
                <a:spcPct val="0"/>
              </a:spcAft>
            </a:pPr>
            <a:r>
              <a:rPr lang="en-US" altLang="zh-CN" sz="1050" b="1">
                <a:solidFill>
                  <a:schemeClr val="accent4"/>
                </a:solidFill>
                <a:latin typeface="+mn-ea"/>
                <a:cs typeface="+mn-ea"/>
                <a:sym typeface="+mn-ea"/>
              </a:rPr>
              <a:t>04</a:t>
            </a:r>
            <a:endParaRPr lang="en-US" altLang="zh-CN" sz="1050" b="1" dirty="0">
              <a:solidFill>
                <a:schemeClr val="accent4"/>
              </a:solidFill>
              <a:latin typeface="+mn-ea"/>
              <a:cs typeface="+mn-ea"/>
              <a:sym typeface="+mn-ea"/>
            </a:endParaRPr>
          </a:p>
        </p:txBody>
      </p:sp>
      <p:sp>
        <p:nvSpPr>
          <p:cNvPr id="33" name="矩形 24"/>
          <p:cNvSpPr/>
          <p:nvPr>
            <p:custDataLst>
              <p:tags r:id="rId20"/>
            </p:custDataLst>
          </p:nvPr>
        </p:nvSpPr>
        <p:spPr>
          <a:xfrm>
            <a:off x="6574790" y="3672840"/>
            <a:ext cx="2404110" cy="396875"/>
          </a:xfrm>
          <a:prstGeom prst="rect">
            <a:avLst/>
          </a:prstGeom>
          <a:noFill/>
        </p:spPr>
        <p:txBody>
          <a:bodyPr wrap="square" lIns="0" tIns="0" rIns="0" bIns="0" rtlCol="0" anchor="ctr">
            <a:noAutofit/>
          </a:bodyPr>
          <a:p>
            <a:pPr algn="ctr">
              <a:spcBef>
                <a:spcPct val="0"/>
              </a:spcBef>
              <a:spcAft>
                <a:spcPct val="0"/>
              </a:spcAft>
            </a:pPr>
            <a:r>
              <a:rPr lang="zh-CN" altLang="en-US" sz="1400" b="1" dirty="0">
                <a:solidFill>
                  <a:schemeClr val="accent4"/>
                </a:solidFill>
                <a:latin typeface="+mn-ea"/>
                <a:cs typeface="+mn-ea"/>
              </a:rPr>
              <a:t>社会对复试角色的期待与挑战</a:t>
            </a:r>
            <a:endParaRPr lang="zh-CN" altLang="en-US" sz="1400" b="1" dirty="0">
              <a:solidFill>
                <a:schemeClr val="accent4"/>
              </a:solidFill>
              <a:latin typeface="+mn-ea"/>
              <a:cs typeface="+mn-ea"/>
            </a:endParaRPr>
          </a:p>
        </p:txBody>
      </p:sp>
      <p:sp>
        <p:nvSpPr>
          <p:cNvPr id="34" name="矩形 25"/>
          <p:cNvSpPr/>
          <p:nvPr>
            <p:custDataLst>
              <p:tags r:id="rId21"/>
            </p:custDataLst>
          </p:nvPr>
        </p:nvSpPr>
        <p:spPr>
          <a:xfrm>
            <a:off x="6661785" y="4113530"/>
            <a:ext cx="2016760" cy="1287145"/>
          </a:xfrm>
          <a:prstGeom prst="rect">
            <a:avLst/>
          </a:prstGeom>
          <a:noFill/>
        </p:spPr>
        <p:txBody>
          <a:bodyPr wrap="square" lIns="0" tIns="0" rIns="0" bIns="0" rtlCol="0" anchor="t" anchorCtr="0">
            <a:noAutofit/>
          </a:bodyPr>
          <a:p>
            <a:pPr algn="ctr">
              <a:lnSpc>
                <a:spcPct val="140000"/>
              </a:lnSpc>
              <a:spcBef>
                <a:spcPct val="0"/>
              </a:spcBef>
              <a:spcAft>
                <a:spcPct val="0"/>
              </a:spcAft>
            </a:pPr>
            <a:r>
              <a:rPr lang="en-US" altLang="zh-CN" sz="1200" dirty="0">
                <a:ln>
                  <a:noFill/>
                  <a:prstDash val="sysDot"/>
                </a:ln>
                <a:solidFill>
                  <a:schemeClr val="tx1">
                    <a:lumMod val="85000"/>
                    <a:lumOff val="15000"/>
                  </a:schemeClr>
                </a:solidFill>
                <a:latin typeface="+mn-ea"/>
                <a:cs typeface="+mn-ea"/>
                <a:sym typeface="+mn-ea"/>
              </a:rPr>
              <a:t>  </a:t>
            </a:r>
            <a:r>
              <a:rPr lang="zh-CN" altLang="en-US" sz="1200" dirty="0">
                <a:ln>
                  <a:noFill/>
                  <a:prstDash val="sysDot"/>
                </a:ln>
                <a:solidFill>
                  <a:schemeClr val="tx1">
                    <a:lumMod val="85000"/>
                    <a:lumOff val="15000"/>
                  </a:schemeClr>
                </a:solidFill>
                <a:latin typeface="+mn-ea"/>
                <a:cs typeface="+mn-ea"/>
                <a:sym typeface="+mn-ea"/>
              </a:rPr>
              <a:t>社会普遍期待个体能够有效地扮演其复试角色，满足各种角色的期望，但同时也给个体带来了角色冲突和角色模糊等挑战，需要个体具备良好的角色管理能力。</a:t>
            </a:r>
            <a:endParaRPr lang="zh-CN" altLang="en-US" sz="1200" dirty="0">
              <a:ln>
                <a:noFill/>
                <a:prstDash val="sysDot"/>
              </a:ln>
              <a:solidFill>
                <a:schemeClr val="tx1">
                  <a:lumMod val="85000"/>
                  <a:lumOff val="15000"/>
                </a:schemeClr>
              </a:solidFill>
              <a:latin typeface="+mn-ea"/>
              <a:cs typeface="+mn-ea"/>
              <a:sym typeface="+mn-ea"/>
            </a:endParaRPr>
          </a:p>
        </p:txBody>
      </p:sp>
      <p:sp>
        <p:nvSpPr>
          <p:cNvPr id="4" name="标题 21"/>
          <p:cNvSpPr>
            <a:spLocks noGrp="1"/>
          </p:cNvSpPr>
          <p:nvPr>
            <p:custDataLst>
              <p:tags r:id="rId22"/>
            </p:custDataLst>
          </p:nvPr>
        </p:nvSpPr>
        <p:spPr>
          <a:xfrm>
            <a:off x="467043" y="404748"/>
            <a:ext cx="6075000" cy="405000"/>
          </a:xfrm>
          <a:prstGeom prst="rect">
            <a:avLst/>
          </a:prstGeom>
        </p:spPr>
        <p:txBody>
          <a:bodyPr vert="horz" wrap="square" lIns="0" tIns="0" rIns="0" bIns="0" rtlCol="0" anchor="b">
            <a:norm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a:t>四、社会角色的</a:t>
            </a:r>
            <a:r>
              <a:rPr lang="zh-CN" altLang="en-US"/>
              <a:t>类型</a:t>
            </a:r>
            <a:endParaRPr lang="zh-CN" altLang="en-US"/>
          </a:p>
        </p:txBody>
      </p:sp>
    </p:spTree>
    <p:custDataLst>
      <p:tags r:id="rId2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a:xfrm>
            <a:off x="394970" y="980565"/>
            <a:ext cx="8100000" cy="540000"/>
          </a:xfrm>
        </p:spPr>
        <p:txBody>
          <a:bodyPr vert="horz" wrap="square" lIns="0" tIns="0" rIns="0" bIns="0" rtlCol="0" anchor="b" anchorCtr="0">
            <a:normAutofit/>
          </a:bodyPr>
          <a:lstStyle/>
          <a:p>
            <a:pPr lvl="0" algn="l">
              <a:buClrTx/>
              <a:buSzTx/>
              <a:buFontTx/>
            </a:pPr>
            <a:r>
              <a:rPr lang="en-US" altLang="zh-CN" dirty="0">
                <a:sym typeface="+mn-ea"/>
              </a:rPr>
              <a:t>  </a:t>
            </a:r>
            <a:r>
              <a:rPr lang="zh-CN" altLang="en-US" dirty="0">
                <a:sym typeface="+mn-ea"/>
              </a:rPr>
              <a:t>（</a:t>
            </a:r>
            <a:r>
              <a:rPr lang="zh-CN" altLang="en-US" dirty="0">
                <a:sym typeface="+mn-ea"/>
              </a:rPr>
              <a:t>二）角色集</a:t>
            </a:r>
            <a:endParaRPr lang="zh-CN" altLang="en-US" dirty="0">
              <a:sym typeface="+mn-ea"/>
            </a:endParaRPr>
          </a:p>
        </p:txBody>
      </p:sp>
      <p:sp>
        <p:nvSpPr>
          <p:cNvPr id="2" name="Content Placeholder 2"/>
          <p:cNvSpPr>
            <a:spLocks noGrp="1"/>
          </p:cNvSpPr>
          <p:nvPr>
            <p:custDataLst>
              <p:tags r:id="rId2"/>
            </p:custDataLst>
          </p:nvPr>
        </p:nvSpPr>
        <p:spPr>
          <a:xfrm>
            <a:off x="1043305" y="1772920"/>
            <a:ext cx="8100060" cy="4832350"/>
          </a:xfrm>
          <a:prstGeom prst="rect">
            <a:avLst/>
          </a:prstGeom>
          <a:noFill/>
          <a:ln w="9525">
            <a:noFill/>
          </a:ln>
        </p:spPr>
        <p:txBody>
          <a:bodyPr vert="horz" wrap="square"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182880" marR="0" lvl="0" indent="341630" algn="l" defTabSz="914400" rtl="0" eaLnBrk="1" fontAlgn="auto" latinLnBrk="0" hangingPunct="1">
              <a:lnSpc>
                <a:spcPct val="150000"/>
              </a:lnSpc>
              <a:spcBef>
                <a:spcPct val="20000"/>
              </a:spcBef>
              <a:spcAft>
                <a:spcPts val="0"/>
              </a:spcAft>
              <a:buClr>
                <a:schemeClr val="accent1"/>
              </a:buClr>
              <a:buSzPct val="85000"/>
              <a:buFontTx/>
              <a:buNone/>
              <a:defRPr/>
            </a:pPr>
            <a:r>
              <a:rPr kumimoji="0" lang="zh-CN" altLang="en-US" sz="2400" b="1" i="0" u="none" strike="noStrike" kern="1200" cap="none" spc="0" normalizeH="0" baseline="0" noProof="0" dirty="0" smtClean="0">
                <a:ln>
                  <a:noFill/>
                </a:ln>
                <a:solidFill>
                  <a:schemeClr val="tx1"/>
                </a:solidFill>
                <a:effectLst/>
                <a:uLnTx/>
                <a:uFillTx/>
                <a:cs typeface="+mn-cs"/>
              </a:rPr>
              <a:t>角色集也叫角色丛、角色群。</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341630" algn="l" defTabSz="914400" rtl="0" eaLnBrk="1" fontAlgn="auto" latinLnBrk="0" hangingPunct="1">
              <a:lnSpc>
                <a:spcPct val="150000"/>
              </a:lnSpc>
              <a:spcBef>
                <a:spcPct val="20000"/>
              </a:spcBef>
              <a:spcAft>
                <a:spcPts val="0"/>
              </a:spcAft>
              <a:buClr>
                <a:schemeClr val="accent1"/>
              </a:buClr>
              <a:buSzPct val="85000"/>
              <a:buFontTx/>
              <a:buNone/>
              <a:defRPr/>
            </a:pPr>
            <a:r>
              <a:rPr kumimoji="0" lang="zh-CN" altLang="en-US" sz="2400" b="1" i="1" u="sng" strike="noStrike" kern="1200" cap="none" spc="0" normalizeH="0" baseline="0" noProof="0" dirty="0" smtClean="0">
                <a:ln>
                  <a:noFill/>
                </a:ln>
                <a:solidFill>
                  <a:schemeClr val="tx1"/>
                </a:solidFill>
                <a:effectLst>
                  <a:outerShdw blurRad="38100" dist="38100" dir="2700000" algn="tl">
                    <a:srgbClr val="C0C0C0"/>
                  </a:outerShdw>
                </a:effectLst>
                <a:uLnTx/>
                <a:uFillTx/>
                <a:cs typeface="+mn-cs"/>
              </a:rPr>
              <a:t>它具有两层含义</a:t>
            </a:r>
            <a:r>
              <a:rPr kumimoji="0" lang="zh-CN" altLang="en-US" sz="2400" b="1" i="0" u="none" strike="noStrike" kern="1200" cap="none" spc="0" normalizeH="0" baseline="0" noProof="0" dirty="0" smtClean="0">
                <a:ln>
                  <a:noFill/>
                </a:ln>
                <a:solidFill>
                  <a:schemeClr val="tx1"/>
                </a:solidFill>
                <a:effectLst/>
                <a:uLnTx/>
                <a:uFillTx/>
                <a:cs typeface="+mn-cs"/>
              </a:rPr>
              <a:t>：</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34163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smtClean="0">
                <a:ln>
                  <a:noFill/>
                </a:ln>
                <a:solidFill>
                  <a:schemeClr val="tx1"/>
                </a:solidFill>
                <a:effectLst/>
                <a:uLnTx/>
                <a:uFillTx/>
                <a:cs typeface="+mn-cs"/>
              </a:rPr>
              <a:t>  ①</a:t>
            </a:r>
            <a:r>
              <a:rPr kumimoji="0" lang="zh-CN" altLang="en-US" sz="2400" b="1" i="0" u="none" strike="noStrike" kern="1200" cap="none" spc="0" normalizeH="0" baseline="0" noProof="0" dirty="0" smtClean="0">
                <a:ln>
                  <a:noFill/>
                </a:ln>
                <a:solidFill>
                  <a:schemeClr val="tx1"/>
                </a:solidFill>
                <a:effectLst/>
                <a:uLnTx/>
                <a:uFillTx/>
                <a:cs typeface="+mn-cs"/>
              </a:rPr>
              <a:t>一组组相互联系、相互依存、相互补充的角色</a:t>
            </a:r>
            <a:r>
              <a:rPr kumimoji="0" lang="en-US" altLang="zh-CN" sz="2400" b="1" i="0" u="none" strike="noStrike" kern="1200" cap="none" spc="0" normalizeH="0" baseline="0" noProof="0" dirty="0" smtClean="0">
                <a:ln>
                  <a:noFill/>
                </a:ln>
                <a:solidFill>
                  <a:schemeClr val="tx1"/>
                </a:solidFill>
                <a:effectLst/>
                <a:uLnTx/>
                <a:uFillTx/>
                <a:cs typeface="+mn-cs"/>
              </a:rPr>
              <a:t>,</a:t>
            </a:r>
            <a:r>
              <a:rPr kumimoji="0" lang="zh-CN" altLang="en-US" sz="2400" b="1" i="0" u="none" strike="noStrike" kern="1200" cap="none" spc="0" normalizeH="0" baseline="0" noProof="0" dirty="0" smtClean="0">
                <a:ln>
                  <a:noFill/>
                </a:ln>
                <a:solidFill>
                  <a:schemeClr val="tx1"/>
                </a:solidFill>
                <a:effectLst/>
                <a:uLnTx/>
                <a:uFillTx/>
                <a:cs typeface="+mn-cs"/>
              </a:rPr>
              <a:t>强调人与人之间的社会关系。</a:t>
            </a:r>
            <a:r>
              <a:rPr kumimoji="0" lang="en-US" altLang="zh-CN" sz="2400" b="1" i="0" u="none" strike="noStrike" kern="1200" cap="none" spc="0" normalizeH="0" baseline="0" noProof="0" dirty="0" smtClean="0">
                <a:ln>
                  <a:noFill/>
                </a:ln>
                <a:solidFill>
                  <a:schemeClr val="tx1"/>
                </a:solidFill>
                <a:effectLst/>
                <a:uLnTx/>
                <a:uFillTx/>
                <a:cs typeface="+mn-cs"/>
              </a:rPr>
              <a:t>(</a:t>
            </a:r>
            <a:r>
              <a:rPr kumimoji="0" lang="zh-CN" altLang="en-US" sz="2400" b="1" i="1" u="none" strike="noStrike" kern="1200" cap="none" spc="0" normalizeH="0" baseline="0" noProof="0" dirty="0" smtClean="0">
                <a:ln>
                  <a:noFill/>
                </a:ln>
                <a:solidFill>
                  <a:schemeClr val="tx1"/>
                </a:solidFill>
                <a:effectLst/>
                <a:uLnTx/>
                <a:uFillTx/>
                <a:cs typeface="+mn-cs"/>
              </a:rPr>
              <a:t>家庭</a:t>
            </a:r>
            <a:r>
              <a:rPr kumimoji="0" lang="en-US" altLang="zh-CN" sz="2400" b="1" i="0" u="none" strike="noStrike" kern="1200" cap="none" spc="0" normalizeH="0" baseline="0" noProof="0" dirty="0" smtClean="0">
                <a:ln>
                  <a:noFill/>
                </a:ln>
                <a:solidFill>
                  <a:schemeClr val="tx1"/>
                </a:solidFill>
                <a:effectLst/>
                <a:uLnTx/>
                <a:uFillTx/>
                <a:cs typeface="+mn-cs"/>
              </a:rPr>
              <a:t>)</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341630" algn="l" defTabSz="914400" rtl="0" eaLnBrk="1" fontAlgn="auto" latinLnBrk="0" hangingPunct="1">
              <a:lnSpc>
                <a:spcPct val="150000"/>
              </a:lnSpc>
              <a:spcBef>
                <a:spcPct val="20000"/>
              </a:spcBef>
              <a:spcAft>
                <a:spcPts val="0"/>
              </a:spcAft>
              <a:buClr>
                <a:schemeClr val="accent1"/>
              </a:buClr>
              <a:buSzPct val="85000"/>
              <a:buFontTx/>
              <a:buNone/>
              <a:defRPr/>
            </a:pPr>
            <a:r>
              <a:rPr kumimoji="0" lang="en-US" altLang="zh-CN" sz="2400" b="1" i="0" u="none" strike="noStrike" kern="1200" cap="none" spc="0" normalizeH="0" baseline="0" noProof="0" dirty="0" smtClean="0">
                <a:ln>
                  <a:noFill/>
                </a:ln>
                <a:solidFill>
                  <a:schemeClr val="tx1"/>
                </a:solidFill>
                <a:effectLst/>
                <a:uLnTx/>
                <a:uFillTx/>
                <a:cs typeface="+mn-cs"/>
              </a:rPr>
              <a:t>  ②</a:t>
            </a:r>
            <a:r>
              <a:rPr kumimoji="0" lang="zh-CN" altLang="en-US" sz="2400" b="1" i="0" u="none" strike="noStrike" kern="1200" cap="none" spc="0" normalizeH="0" baseline="0" noProof="0" dirty="0" smtClean="0">
                <a:ln>
                  <a:noFill/>
                </a:ln>
                <a:solidFill>
                  <a:schemeClr val="tx1"/>
                </a:solidFill>
                <a:effectLst/>
                <a:uLnTx/>
                <a:uFillTx/>
                <a:cs typeface="+mn-cs"/>
              </a:rPr>
              <a:t>多种角色在一个人身上的汇集</a:t>
            </a:r>
            <a:r>
              <a:rPr kumimoji="0" lang="en-US" altLang="zh-CN" sz="2400" b="1" i="0" u="none" strike="noStrike" kern="1200" cap="none" spc="0" normalizeH="0" baseline="0" noProof="0" dirty="0" smtClean="0">
                <a:ln>
                  <a:noFill/>
                </a:ln>
                <a:solidFill>
                  <a:schemeClr val="tx1"/>
                </a:solidFill>
                <a:effectLst/>
                <a:uLnTx/>
                <a:uFillTx/>
                <a:cs typeface="+mn-cs"/>
              </a:rPr>
              <a:t>,</a:t>
            </a:r>
            <a:r>
              <a:rPr kumimoji="0" lang="zh-CN" altLang="en-US" sz="2400" b="1" i="0" u="none" strike="noStrike" kern="1200" cap="none" spc="0" normalizeH="0" baseline="0" noProof="0" dirty="0" smtClean="0">
                <a:ln>
                  <a:noFill/>
                </a:ln>
                <a:solidFill>
                  <a:schemeClr val="tx1"/>
                </a:solidFill>
                <a:effectLst/>
                <a:uLnTx/>
                <a:uFillTx/>
                <a:cs typeface="+mn-cs"/>
              </a:rPr>
              <a:t>强调一个人自身的角色多样性。</a:t>
            </a:r>
            <a:r>
              <a:rPr kumimoji="0" lang="en-US" altLang="zh-CN" sz="2400" b="1" i="0" u="none" strike="noStrike" kern="1200" cap="none" spc="0" normalizeH="0" baseline="0" noProof="0" dirty="0" smtClean="0">
                <a:ln>
                  <a:noFill/>
                </a:ln>
                <a:solidFill>
                  <a:schemeClr val="tx1"/>
                </a:solidFill>
                <a:effectLst/>
                <a:uLnTx/>
                <a:uFillTx/>
                <a:cs typeface="+mn-cs"/>
              </a:rPr>
              <a:t>(</a:t>
            </a:r>
            <a:r>
              <a:rPr kumimoji="0" lang="zh-CN" altLang="en-US" sz="2400" b="1" i="1" u="none" strike="noStrike" kern="1200" cap="none" spc="0" normalizeH="0" baseline="0" noProof="0" dirty="0" smtClean="0">
                <a:ln>
                  <a:noFill/>
                </a:ln>
                <a:solidFill>
                  <a:schemeClr val="tx1"/>
                </a:solidFill>
                <a:effectLst/>
                <a:uLnTx/>
                <a:uFillTx/>
                <a:cs typeface="+mn-cs"/>
              </a:rPr>
              <a:t>女医生</a:t>
            </a:r>
            <a:r>
              <a:rPr kumimoji="0" lang="en-US" altLang="zh-CN" sz="2400" b="1" i="0" u="none" strike="noStrike" kern="1200" cap="none" spc="0" normalizeH="0" baseline="0" noProof="0" dirty="0" smtClean="0">
                <a:ln>
                  <a:noFill/>
                </a:ln>
                <a:solidFill>
                  <a:schemeClr val="tx1"/>
                </a:solidFill>
                <a:effectLst/>
                <a:uLnTx/>
                <a:uFillTx/>
                <a:cs typeface="+mn-cs"/>
              </a:rPr>
              <a:t>)</a:t>
            </a:r>
            <a:r>
              <a:rPr kumimoji="0" lang="zh-CN" altLang="en-US" sz="2400" b="1" i="0" u="none" strike="noStrike" kern="1200" cap="none" spc="0" normalizeH="0" baseline="0" noProof="0" dirty="0" smtClean="0">
                <a:ln>
                  <a:noFill/>
                </a:ln>
                <a:solidFill>
                  <a:schemeClr val="tx1"/>
                </a:solidFill>
                <a:effectLst/>
                <a:uLnTx/>
                <a:uFillTx/>
                <a:cs typeface="+mn-cs"/>
              </a:rPr>
              <a:t>    </a:t>
            </a:r>
            <a:endParaRPr kumimoji="0" lang="en-US" altLang="zh-CN" sz="2400" b="1" i="0" u="none" strike="noStrike" kern="1200" cap="none" spc="0" normalizeH="0" baseline="0" noProof="0" dirty="0" smtClean="0">
              <a:ln>
                <a:noFill/>
              </a:ln>
              <a:solidFill>
                <a:schemeClr val="tx1"/>
              </a:solidFill>
              <a:effectLst/>
              <a:uLnTx/>
              <a:uFillTx/>
              <a:cs typeface="+mn-cs"/>
            </a:endParaRPr>
          </a:p>
          <a:p>
            <a:pPr marL="182880" marR="0" lvl="0" indent="34163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defRPr/>
            </a:pPr>
            <a:endParaRPr kumimoji="0" lang="en-US" altLang="zh-CN" sz="2400" b="1" i="0" u="none" strike="noStrike" kern="1200" cap="none" spc="0" normalizeH="0" baseline="0" noProof="0" dirty="0" smtClean="0">
              <a:ln>
                <a:noFill/>
              </a:ln>
              <a:solidFill>
                <a:schemeClr val="tx1"/>
              </a:solidFill>
              <a:effectLst/>
              <a:uLnTx/>
              <a:uFillTx/>
              <a:cs typeface="+mn-cs"/>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标题 16"/>
          <p:cNvSpPr>
            <a:spLocks noGrp="1"/>
          </p:cNvSpPr>
          <p:nvPr>
            <p:custDataLst>
              <p:tags r:id="rId1"/>
            </p:custDataLst>
          </p:nvPr>
        </p:nvSpPr>
        <p:spPr>
          <a:xfrm>
            <a:off x="455665" y="908420"/>
            <a:ext cx="8226900" cy="529200"/>
          </a:xfrm>
          <a:prstGeom prst="rect">
            <a:avLst/>
          </a:prstGeom>
        </p:spPr>
        <p:txBody>
          <a:bodyPr vert="horz" wrap="square" lIns="0" tIns="0" rIns="0" bIns="0" rtlCol="0" anchor="b">
            <a:normAutofit/>
          </a:bodyPr>
          <a:lstStyle>
            <a:lvl1pPr algn="l" defTabSz="685800" rtl="0" eaLnBrk="1" latinLnBrk="0" hangingPunct="1">
              <a:lnSpc>
                <a:spcPct val="100000"/>
              </a:lnSpc>
              <a:spcBef>
                <a:spcPct val="0"/>
              </a:spcBef>
              <a:buNone/>
              <a:defRPr sz="2400" b="0" kern="1200">
                <a:solidFill>
                  <a:schemeClr val="tx2"/>
                </a:solidFill>
                <a:latin typeface="+mj-lt"/>
                <a:ea typeface="+mj-ea"/>
                <a:cs typeface="+mj-cs"/>
              </a:defRPr>
            </a:lvl1pPr>
          </a:lstStyle>
          <a:p>
            <a:r>
              <a:rPr lang="zh-CN" altLang="en-US" dirty="0"/>
              <a:t>（</a:t>
            </a:r>
            <a:r>
              <a:rPr lang="zh-CN" altLang="en-US" dirty="0"/>
              <a:t>三）理想角色与实际</a:t>
            </a:r>
            <a:r>
              <a:rPr lang="zh-CN" altLang="en-US" dirty="0"/>
              <a:t>角色</a:t>
            </a:r>
            <a:endParaRPr lang="zh-CN" altLang="en-US" dirty="0"/>
          </a:p>
        </p:txBody>
      </p:sp>
      <p:sp>
        <p:nvSpPr>
          <p:cNvPr id="7" name="矩形: 圆角 19"/>
          <p:cNvSpPr>
            <a:spLocks noChangeAspect="1"/>
          </p:cNvSpPr>
          <p:nvPr>
            <p:custDataLst>
              <p:tags r:id="rId2"/>
            </p:custDataLst>
          </p:nvPr>
        </p:nvSpPr>
        <p:spPr>
          <a:xfrm rot="2700000">
            <a:off x="4472093" y="3907774"/>
            <a:ext cx="1625538" cy="1625538"/>
          </a:xfrm>
          <a:prstGeom prst="roundRect">
            <a:avLst>
              <a:gd name="adj" fmla="val 14848"/>
            </a:avLst>
          </a:prstGeom>
          <a:noFill/>
          <a:ln w="22225" cap="flat">
            <a:gradFill flip="none" rotWithShape="1">
              <a:gsLst>
                <a:gs pos="0">
                  <a:schemeClr val="accent2">
                    <a:alpha val="11000"/>
                  </a:schemeClr>
                </a:gs>
                <a:gs pos="100000">
                  <a:schemeClr val="accent2">
                    <a:alpha val="0"/>
                  </a:schemeClr>
                </a:gs>
              </a:gsLst>
              <a:lin ang="16200000" scaled="1"/>
              <a:tileRect/>
            </a:gradFill>
            <a:prstDash val="solid"/>
            <a:miter/>
          </a:ln>
          <a:effectLst>
            <a:outerShdw blurRad="241300" dist="228600" dir="5400000" algn="t" rotWithShape="0">
              <a:schemeClr val="accent2">
                <a:alpha val="17000"/>
              </a:schemeClr>
            </a:outerShdw>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rgbClr val="000000"/>
              </a:solidFill>
              <a:effectLst/>
              <a:uLnTx/>
              <a:uFillTx/>
              <a:latin typeface="+mj-ea"/>
              <a:ea typeface="+mj-ea"/>
              <a:cs typeface="+mn-cs"/>
            </a:endParaRPr>
          </a:p>
        </p:txBody>
      </p:sp>
      <p:sp>
        <p:nvSpPr>
          <p:cNvPr id="19" name="矩形: 圆角 2"/>
          <p:cNvSpPr>
            <a:spLocks noChangeAspect="1"/>
          </p:cNvSpPr>
          <p:nvPr>
            <p:custDataLst>
              <p:tags r:id="rId3"/>
            </p:custDataLst>
          </p:nvPr>
        </p:nvSpPr>
        <p:spPr>
          <a:xfrm rot="2700000">
            <a:off x="2749844" y="3129423"/>
            <a:ext cx="1829215" cy="1829214"/>
          </a:xfrm>
          <a:prstGeom prst="roundRect">
            <a:avLst>
              <a:gd name="adj" fmla="val 14848"/>
            </a:avLst>
          </a:prstGeom>
          <a:gradFill flip="none" rotWithShape="0">
            <a:gsLst>
              <a:gs pos="14000">
                <a:schemeClr val="accent1">
                  <a:lumMod val="75000"/>
                  <a:alpha val="100000"/>
                </a:schemeClr>
              </a:gs>
              <a:gs pos="100000">
                <a:schemeClr val="accent1">
                  <a:lumMod val="60000"/>
                  <a:lumOff val="40000"/>
                  <a:alpha val="100000"/>
                </a:schemeClr>
              </a:gs>
              <a:gs pos="61000">
                <a:schemeClr val="accent1">
                  <a:alpha val="100000"/>
                </a:schemeClr>
              </a:gs>
            </a:gsLst>
            <a:lin ang="16200000" scaled="1"/>
            <a:tileRect/>
          </a:gradFill>
          <a:ln w="9525" cap="flat">
            <a:noFill/>
            <a:prstDash val="solid"/>
            <a:miter/>
          </a:ln>
          <a:effectLst>
            <a:outerShdw blurRad="241300" dist="228600" dir="5400000" algn="t" rotWithShape="0">
              <a:schemeClr val="accent1">
                <a:alpha val="17000"/>
              </a:schemeClr>
            </a:outerShdw>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dirty="0">
              <a:ln>
                <a:noFill/>
              </a:ln>
              <a:solidFill>
                <a:srgbClr val="000000"/>
              </a:solidFill>
              <a:effectLst/>
              <a:uLnTx/>
              <a:uFillTx/>
              <a:latin typeface="+mj-ea"/>
              <a:ea typeface="+mj-ea"/>
              <a:cs typeface="+mn-cs"/>
            </a:endParaRPr>
          </a:p>
        </p:txBody>
      </p:sp>
      <p:sp>
        <p:nvSpPr>
          <p:cNvPr id="22" name="矩形: 圆角 11"/>
          <p:cNvSpPr>
            <a:spLocks noChangeAspect="1"/>
          </p:cNvSpPr>
          <p:nvPr>
            <p:custDataLst>
              <p:tags r:id="rId4"/>
            </p:custDataLst>
          </p:nvPr>
        </p:nvSpPr>
        <p:spPr>
          <a:xfrm rot="2700000">
            <a:off x="4370593" y="2399381"/>
            <a:ext cx="1829215" cy="1829214"/>
          </a:xfrm>
          <a:prstGeom prst="roundRect">
            <a:avLst>
              <a:gd name="adj" fmla="val 14848"/>
            </a:avLst>
          </a:prstGeom>
          <a:solidFill>
            <a:srgbClr val="FFFFFF"/>
          </a:solidFill>
          <a:ln w="15875" cap="flat">
            <a:gradFill>
              <a:gsLst>
                <a:gs pos="0">
                  <a:schemeClr val="accent2">
                    <a:lumMod val="60000"/>
                    <a:lumOff val="40000"/>
                    <a:alpha val="100000"/>
                  </a:schemeClr>
                </a:gs>
                <a:gs pos="100000">
                  <a:schemeClr val="accent2">
                    <a:lumMod val="75000"/>
                    <a:alpha val="100000"/>
                  </a:schemeClr>
                </a:gs>
              </a:gsLst>
              <a:lin ang="5400000" scaled="1"/>
            </a:gradFill>
            <a:prstDash val="solid"/>
            <a:miter/>
          </a:ln>
          <a:effectLst>
            <a:outerShdw blurRad="241300" dist="228600" dir="5400000" algn="t" rotWithShape="0">
              <a:schemeClr val="accent2">
                <a:alpha val="17000"/>
              </a:schemeClr>
            </a:outerShdw>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rgbClr val="000000"/>
              </a:solidFill>
              <a:effectLst/>
              <a:uLnTx/>
              <a:uFillTx/>
              <a:latin typeface="+mj-ea"/>
              <a:ea typeface="+mj-ea"/>
              <a:cs typeface="+mn-cs"/>
            </a:endParaRPr>
          </a:p>
        </p:txBody>
      </p:sp>
      <p:pic>
        <p:nvPicPr>
          <p:cNvPr id="25" name="图片 3" descr="343439383331313b343532303031393bd2b5bca8b9dcc0ed"/>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5168483" y="3717800"/>
            <a:ext cx="246176" cy="246176"/>
          </a:xfrm>
          <a:prstGeom prst="rect">
            <a:avLst/>
          </a:prstGeom>
          <a:effectLst>
            <a:outerShdw blurRad="50800" dist="50800" dir="5400000" sx="102000" sy="102000" algn="ctr" rotWithShape="0">
              <a:schemeClr val="accent2">
                <a:alpha val="20000"/>
              </a:schemeClr>
            </a:outerShdw>
          </a:effectLst>
        </p:spPr>
      </p:pic>
      <p:pic>
        <p:nvPicPr>
          <p:cNvPr id="26" name="图片 4" descr="343439383331313b343532303032303bb8f6c8cbd0c5cfa2"/>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3547734" y="3440438"/>
            <a:ext cx="246176" cy="246176"/>
          </a:xfrm>
          <a:prstGeom prst="rect">
            <a:avLst/>
          </a:prstGeom>
          <a:effectLst>
            <a:outerShdw blurRad="76200" dist="38100" dir="8100000" algn="tr" rotWithShape="0">
              <a:schemeClr val="accent1">
                <a:lumMod val="75000"/>
                <a:alpha val="40000"/>
              </a:schemeClr>
            </a:outerShdw>
          </a:effectLst>
        </p:spPr>
      </p:pic>
      <p:sp>
        <p:nvSpPr>
          <p:cNvPr id="27" name="矩形: 圆角 38"/>
          <p:cNvSpPr>
            <a:spLocks noChangeAspect="1"/>
          </p:cNvSpPr>
          <p:nvPr>
            <p:custDataLst>
              <p:tags r:id="rId11"/>
            </p:custDataLst>
          </p:nvPr>
        </p:nvSpPr>
        <p:spPr>
          <a:xfrm rot="2700000">
            <a:off x="6314840" y="3564735"/>
            <a:ext cx="941538" cy="941538"/>
          </a:xfrm>
          <a:prstGeom prst="roundRect">
            <a:avLst>
              <a:gd name="adj" fmla="val 14848"/>
            </a:avLst>
          </a:prstGeom>
          <a:gradFill flip="none" rotWithShape="1">
            <a:gsLst>
              <a:gs pos="100000">
                <a:schemeClr val="accent1">
                  <a:lumMod val="20000"/>
                  <a:lumOff val="80000"/>
                  <a:alpha val="10000"/>
                </a:schemeClr>
              </a:gs>
              <a:gs pos="0">
                <a:schemeClr val="accent1">
                  <a:lumMod val="20000"/>
                  <a:lumOff val="80000"/>
                  <a:alpha val="40000"/>
                </a:schemeClr>
              </a:gs>
            </a:gsLst>
            <a:lin ang="2700000" scaled="1"/>
            <a:tileRect/>
          </a:gradFill>
          <a:ln w="9525" cap="flat">
            <a:noFill/>
            <a:prstDash val="solid"/>
            <a:miter/>
          </a:ln>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rgbClr val="000000"/>
              </a:solidFill>
              <a:effectLst/>
              <a:uLnTx/>
              <a:uFillTx/>
              <a:latin typeface="+mj-ea"/>
              <a:ea typeface="+mj-ea"/>
              <a:cs typeface="+mn-cs"/>
            </a:endParaRPr>
          </a:p>
        </p:txBody>
      </p:sp>
      <p:sp>
        <p:nvSpPr>
          <p:cNvPr id="28" name="矩形: 圆角 39"/>
          <p:cNvSpPr>
            <a:spLocks noChangeAspect="1"/>
          </p:cNvSpPr>
          <p:nvPr>
            <p:custDataLst>
              <p:tags r:id="rId12"/>
            </p:custDataLst>
          </p:nvPr>
        </p:nvSpPr>
        <p:spPr>
          <a:xfrm rot="2700000">
            <a:off x="2451856" y="2066655"/>
            <a:ext cx="941538" cy="941538"/>
          </a:xfrm>
          <a:prstGeom prst="roundRect">
            <a:avLst>
              <a:gd name="adj" fmla="val 14848"/>
            </a:avLst>
          </a:prstGeom>
          <a:gradFill flip="none" rotWithShape="1">
            <a:gsLst>
              <a:gs pos="100000">
                <a:schemeClr val="accent1">
                  <a:lumMod val="20000"/>
                  <a:lumOff val="80000"/>
                  <a:alpha val="10000"/>
                </a:schemeClr>
              </a:gs>
              <a:gs pos="0">
                <a:schemeClr val="accent1">
                  <a:lumMod val="20000"/>
                  <a:lumOff val="80000"/>
                  <a:alpha val="40000"/>
                </a:schemeClr>
              </a:gs>
            </a:gsLst>
            <a:lin ang="2700000" scaled="1"/>
            <a:tileRect/>
          </a:gradFill>
          <a:ln w="9525" cap="flat">
            <a:noFill/>
            <a:prstDash val="solid"/>
            <a:miter/>
          </a:ln>
          <a:effectLst/>
        </p:spPr>
        <p:txBody>
          <a:bodyPr rtlCol="0" anchor="ctr"/>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srgbClr val="000000"/>
              </a:solidFill>
              <a:effectLst/>
              <a:uLnTx/>
              <a:uFillTx/>
              <a:latin typeface="+mj-ea"/>
              <a:ea typeface="+mj-ea"/>
              <a:cs typeface="+mn-cs"/>
            </a:endParaRPr>
          </a:p>
        </p:txBody>
      </p:sp>
      <p:sp>
        <p:nvSpPr>
          <p:cNvPr id="29" name="矩形 4"/>
          <p:cNvSpPr/>
          <p:nvPr>
            <p:custDataLst>
              <p:tags r:id="rId13"/>
            </p:custDataLst>
          </p:nvPr>
        </p:nvSpPr>
        <p:spPr>
          <a:xfrm>
            <a:off x="2926248" y="3825814"/>
            <a:ext cx="1458013" cy="816459"/>
          </a:xfrm>
          <a:prstGeom prst="rect">
            <a:avLst/>
          </a:prstGeom>
          <a:noFill/>
        </p:spPr>
        <p:txBody>
          <a:bodyPr wrap="square" lIns="0" tIns="0" rIns="0" bIns="0" rtlCol="0" anchor="t" anchorCtr="0">
            <a:noAutofit/>
          </a:bodyPr>
          <a:p>
            <a:pPr algn="ctr">
              <a:lnSpc>
                <a:spcPct val="130000"/>
              </a:lnSpc>
              <a:spcBef>
                <a:spcPct val="0"/>
              </a:spcBef>
              <a:spcAft>
                <a:spcPct val="0"/>
              </a:spcAft>
            </a:pPr>
            <a:r>
              <a:rPr lang="zh-CN" altLang="en-US" sz="1650" b="1" dirty="0">
                <a:solidFill>
                  <a:srgbClr val="FFFFFF"/>
                </a:solidFill>
                <a:latin typeface="+mn-ea"/>
                <a:cs typeface="+mn-ea"/>
              </a:rPr>
              <a:t>理想角色</a:t>
            </a:r>
            <a:endParaRPr lang="zh-CN" altLang="en-US" sz="1650" b="1" dirty="0">
              <a:solidFill>
                <a:srgbClr val="FFFFFF"/>
              </a:solidFill>
              <a:latin typeface="+mn-ea"/>
              <a:cs typeface="+mn-ea"/>
            </a:endParaRPr>
          </a:p>
        </p:txBody>
      </p:sp>
      <p:sp>
        <p:nvSpPr>
          <p:cNvPr id="30" name="矩形 5"/>
          <p:cNvSpPr/>
          <p:nvPr>
            <p:custDataLst>
              <p:tags r:id="rId14"/>
            </p:custDataLst>
          </p:nvPr>
        </p:nvSpPr>
        <p:spPr>
          <a:xfrm>
            <a:off x="4562738" y="2715823"/>
            <a:ext cx="1458013" cy="782052"/>
          </a:xfrm>
          <a:prstGeom prst="rect">
            <a:avLst/>
          </a:prstGeom>
          <a:noFill/>
        </p:spPr>
        <p:txBody>
          <a:bodyPr wrap="square" lIns="0" tIns="0" rIns="0" bIns="0" rtlCol="0" anchor="b" anchorCtr="0">
            <a:noAutofit/>
          </a:bodyPr>
          <a:p>
            <a:pPr algn="ctr">
              <a:lnSpc>
                <a:spcPct val="130000"/>
              </a:lnSpc>
              <a:spcBef>
                <a:spcPct val="0"/>
              </a:spcBef>
              <a:spcAft>
                <a:spcPct val="0"/>
              </a:spcAft>
            </a:pPr>
            <a:r>
              <a:rPr lang="zh-CN" altLang="en-US" sz="1650" b="1" dirty="0">
                <a:solidFill>
                  <a:schemeClr val="accent2"/>
                </a:solidFill>
                <a:latin typeface="+mn-ea"/>
                <a:cs typeface="+mn-ea"/>
              </a:rPr>
              <a:t>实际</a:t>
            </a:r>
            <a:r>
              <a:rPr lang="zh-CN" altLang="en-US" sz="1650" b="1" dirty="0">
                <a:solidFill>
                  <a:schemeClr val="accent2"/>
                </a:solidFill>
                <a:latin typeface="+mn-ea"/>
                <a:cs typeface="+mn-ea"/>
              </a:rPr>
              <a:t>角色</a:t>
            </a:r>
            <a:endParaRPr lang="zh-CN" altLang="en-US" sz="1650" b="1" dirty="0">
              <a:solidFill>
                <a:schemeClr val="accent2"/>
              </a:solidFill>
              <a:latin typeface="+mn-ea"/>
              <a:cs typeface="+mn-ea"/>
            </a:endParaRPr>
          </a:p>
        </p:txBody>
      </p:sp>
      <p:sp>
        <p:nvSpPr>
          <p:cNvPr id="2" name="文本框 1"/>
          <p:cNvSpPr txBox="1"/>
          <p:nvPr/>
        </p:nvSpPr>
        <p:spPr>
          <a:xfrm>
            <a:off x="251460" y="2060575"/>
            <a:ext cx="2145030" cy="3193415"/>
          </a:xfrm>
          <a:prstGeom prst="rect">
            <a:avLst/>
          </a:prstGeom>
          <a:noFill/>
        </p:spPr>
        <p:txBody>
          <a:bodyPr wrap="square" rtlCol="0">
            <a:noAutofit/>
          </a:bodyPr>
          <a:p>
            <a:pPr>
              <a:lnSpc>
                <a:spcPct val="150000"/>
              </a:lnSpc>
            </a:pPr>
            <a:r>
              <a:rPr lang="en-US" altLang="zh-CN" sz="1400"/>
              <a:t>        </a:t>
            </a:r>
            <a:r>
              <a:rPr lang="zh-CN" altLang="en-US" sz="1400"/>
              <a:t>当某人处于某种社会地位时，人们就期望他按照与该社会地位相一致的行为模式行事。在一定的时间和社区内，总有一套比较理想的行为规范来指导人们的行为。这种被期待的、比较理想的行为规范就叫作理想角色。任何社会都会对某一社会角色提供一套理想的行为。</a:t>
            </a:r>
            <a:endParaRPr lang="zh-CN" altLang="en-US" sz="1400"/>
          </a:p>
        </p:txBody>
      </p:sp>
      <p:sp>
        <p:nvSpPr>
          <p:cNvPr id="3" name="文本框 2"/>
          <p:cNvSpPr txBox="1"/>
          <p:nvPr/>
        </p:nvSpPr>
        <p:spPr>
          <a:xfrm>
            <a:off x="6578600" y="1844675"/>
            <a:ext cx="2376805" cy="4025265"/>
          </a:xfrm>
          <a:prstGeom prst="rect">
            <a:avLst/>
          </a:prstGeom>
          <a:noFill/>
        </p:spPr>
        <p:txBody>
          <a:bodyPr wrap="square" rtlCol="0">
            <a:noAutofit/>
          </a:bodyPr>
          <a:p>
            <a:pPr>
              <a:lnSpc>
                <a:spcPct val="150000"/>
              </a:lnSpc>
            </a:pPr>
            <a:r>
              <a:rPr lang="en-US" altLang="zh-CN" sz="1400"/>
              <a:t>          </a:t>
            </a:r>
            <a:r>
              <a:rPr lang="zh-CN" altLang="en-US" sz="1400"/>
              <a:t>理想角色并不就是现实的。在现实生活中，人们在实践社会所规定的行为规范时，实际表现出来的行为模式称为实际角色。由于受到社会地位、群体压力、社会风气、社会公认的角色标准以及人格特质等多种因素的影响，人们所表现出来的实际行为与理想行为总存在一定的差距。这种差距，在社会学中称为角色距离。</a:t>
            </a:r>
            <a:endParaRPr lang="zh-CN" altLang="en-US" sz="1400"/>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custDataLst>
              <p:tags r:id="rId1"/>
            </p:custDataLst>
          </p:nvPr>
        </p:nvGraphicFramePr>
        <p:xfrm>
          <a:off x="611560" y="1844824"/>
          <a:ext cx="784929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标题 3"/>
          <p:cNvSpPr>
            <a:spLocks noGrp="1"/>
          </p:cNvSpPr>
          <p:nvPr>
            <p:ph type="title"/>
            <p:custDataLst>
              <p:tags r:id="rId7"/>
            </p:custDataLst>
          </p:nvPr>
        </p:nvSpPr>
        <p:spPr>
          <a:xfrm>
            <a:off x="521970" y="981200"/>
            <a:ext cx="8100000" cy="540000"/>
          </a:xfrm>
        </p:spPr>
        <p:txBody>
          <a:bodyPr vert="horz" wrap="square" lIns="0" tIns="0" rIns="0" bIns="0" rtlCol="0" anchor="b" anchorCtr="0">
            <a:normAutofit/>
          </a:bodyPr>
          <a:lstStyle/>
          <a:p>
            <a:pPr lvl="0" algn="l">
              <a:buClrTx/>
              <a:buSzTx/>
              <a:buFontTx/>
            </a:pPr>
            <a:r>
              <a:rPr lang="zh-CN" altLang="en-US" dirty="0">
                <a:sym typeface="+mn-ea"/>
              </a:rPr>
              <a:t>（</a:t>
            </a:r>
            <a:r>
              <a:rPr lang="zh-CN" altLang="en-US" dirty="0">
                <a:sym typeface="+mn-ea"/>
              </a:rPr>
              <a:t>四）其他角色的类型</a:t>
            </a:r>
            <a:endParaRPr lang="zh-CN" altLang="en-US" dirty="0">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04.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105.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06.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10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1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27.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3.0"/>
  <p:tag name="KSO_WM_BEAUTIFY_FLAG" val="#wm#"/>
  <p:tag name="KSO_WM_UNIT_TYPE" val="i"/>
  <p:tag name="KSO_WM_UNIT_INDEX" val="13"/>
</p:tagLst>
</file>

<file path=ppt/tags/tag14.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UNIT_TYPE" val="i"/>
  <p:tag name="KSO_WM_UNIT_INDEX" val="23"/>
  <p:tag name="KSO_WM_BEAUTIFY_FLAG" val="#wm#"/>
  <p:tag name="KSO_WM_TAG_VERSION" val="3.0"/>
  <p:tag name="KSO_WM_UNIT_ID" val="_1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TYPE" val="i"/>
  <p:tag name="KSO_WM_UNIT_INDEX" val="24"/>
  <p:tag name="KSO_WM_BEAUTIFY_FLAG" val="#wm#"/>
  <p:tag name="KSO_WM_TAG_VERSION" val="3.0"/>
  <p:tag name="KSO_WM_UNIT_ID" val="_1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25"/>
  <p:tag name="KSO_WM_BEAUTIFY_FLAG" val="#wm#"/>
  <p:tag name="KSO_WM_TAG_VERSION" val="3.0"/>
  <p:tag name="KSO_WM_UNIT_ID" val="_1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26"/>
  <p:tag name="KSO_WM_BEAUTIFY_FLAG" val="#wm#"/>
  <p:tag name="KSO_WM_TAG_VERSION" val="3.0"/>
  <p:tag name="KSO_WM_UNIT_ID" val="_1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27"/>
  <p:tag name="KSO_WM_BEAUTIFY_FLAG" val="#wm#"/>
  <p:tag name="KSO_WM_TAG_VERSION" val="3.0"/>
  <p:tag name="KSO_WM_UNIT_ID" val="_1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28"/>
  <p:tag name="KSO_WM_BEAUTIFY_FLAG" val="#wm#"/>
  <p:tag name="KSO_WM_TAG_VERSION" val="3.0"/>
  <p:tag name="KSO_WM_UNIT_ID" val="_1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29"/>
  <p:tag name="KSO_WM_BEAUTIFY_FLAG" val="#wm#"/>
  <p:tag name="KSO_WM_TAG_VERSION" val="3.0"/>
  <p:tag name="KSO_WM_UNIT_ID" val="_1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30"/>
  <p:tag name="KSO_WM_BEAUTIFY_FLAG" val="#wm#"/>
  <p:tag name="KSO_WM_TAG_VERSION" val="3.0"/>
  <p:tag name="KSO_WM_UNIT_ID" val="_1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31"/>
  <p:tag name="KSO_WM_BEAUTIFY_FLAG" val="#wm#"/>
  <p:tag name="KSO_WM_TAG_VERSION" val="3.0"/>
  <p:tag name="KSO_WM_UNIT_ID" val="_1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32"/>
  <p:tag name="KSO_WM_BEAUTIFY_FLAG" val="#wm#"/>
  <p:tag name="KSO_WM_TAG_VERSION" val="3.0"/>
  <p:tag name="KSO_WM_UNIT_ID" val="_1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33"/>
  <p:tag name="KSO_WM_BEAUTIFY_FLAG" val="#wm#"/>
  <p:tag name="KSO_WM_TAG_VERSION" val="3.0"/>
  <p:tag name="KSO_WM_UNIT_ID" val="_1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6"/>
  <p:tag name="KSO_WM_UNIT_LAYERLEVEL" val="1"/>
  <p:tag name="KSO_WM_TAG_VERSION" val="3.0"/>
  <p:tag name="KSO_WM_BEAUTIFY_FLAG" val="#wm#"/>
  <p:tag name="KSO_WM_UNIT_TYPE" val="i"/>
  <p:tag name="KSO_WM_UNIT_INDEX" val="16"/>
</p:tagLst>
</file>

<file path=ppt/tags/tag160.xml><?xml version="1.0" encoding="utf-8"?>
<p:tagLst xmlns:p="http://schemas.openxmlformats.org/presentationml/2006/main">
  <p:tag name="KSO_WM_UNIT_TYPE" val="i"/>
  <p:tag name="KSO_WM_UNIT_INDEX" val="34"/>
  <p:tag name="KSO_WM_BEAUTIFY_FLAG" val="#wm#"/>
  <p:tag name="KSO_WM_TAG_VERSION" val="3.0"/>
  <p:tag name="KSO_WM_UNIT_ID" val="_1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f"/>
  <p:tag name="KSO_WM_UNIT_SUBTYPE" val="g"/>
  <p:tag name="KSO_WM_UNIT_INDEX" val="1"/>
  <p:tag name="KSO_WM_BEAUTIFY_FLAG" val="#wm#"/>
  <p:tag name="KSO_WM_TAG_VERSION" val="3.0"/>
  <p:tag name="KSO_WM_UNIT_PRESET_TEXT" val="公司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0"/>
</p:tagLst>
</file>

<file path=ppt/tags/tag165.xml><?xml version="1.0" encoding="utf-8"?>
<p:tagLst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6"/>
</p:tagLst>
</file>

<file path=ppt/tags/tag16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6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TYPE" val="i"/>
  <p:tag name="KSO_WM_UNIT_INDEX" val="7"/>
  <p:tag name="KSO_WM_BEAUTIFY_FLAG" val="#wm#"/>
  <p:tag name="KSO_WM_TAG_VERSION" val="3.0"/>
  <p:tag name="KSO_WM_UNIT_ID" val="_0*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i"/>
  <p:tag name="KSO_WM_UNIT_INDEX" val="8"/>
  <p:tag name="KSO_WM_BEAUTIFY_FLAG" val="#wm#"/>
  <p:tag name="KSO_WM_TAG_VERSION" val="3.0"/>
  <p:tag name="KSO_WM_UNIT_ID" val="_0*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TYPE" val="i"/>
  <p:tag name="KSO_WM_UNIT_INDEX" val="9"/>
  <p:tag name="KSO_WM_BEAUTIFY_FLAG" val="#wm#"/>
  <p:tag name="KSO_WM_TAG_VERSION" val="3.0"/>
  <p:tag name="KSO_WM_UNIT_ID" val="_0*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p="http://schemas.openxmlformats.org/presentationml/2006/main">
  <p:tag name="KSO_WM_UNIT_TYPE" val="i"/>
  <p:tag name="KSO_WM_UNIT_INDEX" val="10"/>
  <p:tag name="KSO_WM_BEAUTIFY_FLAG" val="#wm#"/>
  <p:tag name="KSO_WM_TAG_VERSION" val="3.0"/>
  <p:tag name="KSO_WM_UNIT_ID" val="_0*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97"/>
</p:tagLst>
</file>

<file path=ppt/tags/tag179.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6797"/>
</p:tagLst>
</file>

<file path=ppt/tags/tag18.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7"/>
  <p:tag name="KSO_WM_TEMPLATE_CATEGORY" val="custom"/>
  <p:tag name="KSO_WM_TEMPLATE_MASTER_TYPE" val="0"/>
</p:tagLst>
</file>

<file path=ppt/tags/tag184.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6"/>
  <p:tag name="KSO_WM_UNIT_LAYERLEVEL" val="1"/>
  <p:tag name="KSO_WM_TAG_VERSION" val="3.0"/>
  <p:tag name="KSO_WM_BEAUTIFY_FLAG" val="#wm#"/>
  <p:tag name="KSO_WM_UNIT_TYPE" val="i"/>
  <p:tag name="KSO_WM_UNIT_INDEX" val="16"/>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TYPE" val="i"/>
  <p:tag name="KSO_WM_UNIT_INDEX" val="23"/>
  <p:tag name="KSO_WM_BEAUTIFY_FLAG" val="#wm#"/>
  <p:tag name="KSO_WM_TAG_VERSION" val="3.0"/>
  <p:tag name="KSO_WM_UNIT_ID" val="_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p="http://schemas.openxmlformats.org/presentationml/2006/main">
  <p:tag name="KSO_WM_UNIT_TYPE" val="i"/>
  <p:tag name="KSO_WM_UNIT_INDEX" val="24"/>
  <p:tag name="KSO_WM_BEAUTIFY_FLAG" val="#wm#"/>
  <p:tag name="KSO_WM_TAG_VERSION" val="3.0"/>
  <p:tag name="KSO_WM_UNIT_ID" val="_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25"/>
  <p:tag name="KSO_WM_BEAUTIFY_FLAG" val="#wm#"/>
  <p:tag name="KSO_WM_TAG_VERSION" val="3.0"/>
  <p:tag name="KSO_WM_UNIT_ID" val="_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i"/>
  <p:tag name="KSO_WM_UNIT_INDEX" val="26"/>
  <p:tag name="KSO_WM_BEAUTIFY_FLAG" val="#wm#"/>
  <p:tag name="KSO_WM_TAG_VERSION" val="3.0"/>
  <p:tag name="KSO_WM_UNIT_ID" val="_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i"/>
  <p:tag name="KSO_WM_UNIT_INDEX" val="27"/>
  <p:tag name="KSO_WM_BEAUTIFY_FLAG" val="#wm#"/>
  <p:tag name="KSO_WM_TAG_VERSION" val="3.0"/>
  <p:tag name="KSO_WM_UNIT_ID" val="_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TYPE" val="i"/>
  <p:tag name="KSO_WM_UNIT_INDEX" val="28"/>
  <p:tag name="KSO_WM_BEAUTIFY_FLAG" val="#wm#"/>
  <p:tag name="KSO_WM_TAG_VERSION" val="3.0"/>
  <p:tag name="KSO_WM_UNIT_ID" val="_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i"/>
  <p:tag name="KSO_WM_UNIT_INDEX" val="29"/>
  <p:tag name="KSO_WM_BEAUTIFY_FLAG" val="#wm#"/>
  <p:tag name="KSO_WM_TAG_VERSION" val="3.0"/>
  <p:tag name="KSO_WM_UNIT_ID" val="_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TYPE" val="i"/>
  <p:tag name="KSO_WM_UNIT_INDEX" val="30"/>
  <p:tag name="KSO_WM_BEAUTIFY_FLAG" val="#wm#"/>
  <p:tag name="KSO_WM_TAG_VERSION" val="3.0"/>
  <p:tag name="KSO_WM_UNIT_ID" val="_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31"/>
  <p:tag name="KSO_WM_BEAUTIFY_FLAG" val="#wm#"/>
  <p:tag name="KSO_WM_TAG_VERSION" val="3.0"/>
  <p:tag name="KSO_WM_UNIT_ID" val="_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32"/>
  <p:tag name="KSO_WM_BEAUTIFY_FLAG" val="#wm#"/>
  <p:tag name="KSO_WM_TAG_VERSION" val="3.0"/>
  <p:tag name="KSO_WM_UNIT_ID" val="_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33"/>
  <p:tag name="KSO_WM_BEAUTIFY_FLAG" val="#wm#"/>
  <p:tag name="KSO_WM_TAG_VERSION" val="3.0"/>
  <p:tag name="KSO_WM_UNIT_ID" val="_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34"/>
  <p:tag name="KSO_WM_BEAUTIFY_FLAG" val="#wm#"/>
  <p:tag name="KSO_WM_TAG_VERSION" val="3.0"/>
  <p:tag name="KSO_WM_UNIT_ID" val="_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f"/>
  <p:tag name="KSO_WM_UNIT_SUBTYPE" val="g"/>
  <p:tag name="KSO_WM_UNIT_INDEX" val="1"/>
  <p:tag name="KSO_WM_BEAUTIFY_FLAG" val="#wm#"/>
  <p:tag name="KSO_WM_TAG_VERSION" val="3.0"/>
  <p:tag name="KSO_WM_UNIT_PRESET_TEXT" val="公司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0"/>
</p:tagLst>
</file>

<file path=ppt/tags/tag22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223.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24.xml><?xml version="1.0" encoding="utf-8"?>
<p:tagLst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6"/>
</p:tagLst>
</file>

<file path=ppt/tags/tag22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2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2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23"/>
  <p:tag name="KSO_WM_BEAUTIFY_FLAG" val="#wm#"/>
  <p:tag name="KSO_WM_TAG_VERSION" val="3.0"/>
  <p:tag name="KSO_WM_UNIT_ID" val="_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24"/>
  <p:tag name="KSO_WM_BEAUTIFY_FLAG" val="#wm#"/>
  <p:tag name="KSO_WM_TAG_VERSION" val="3.0"/>
  <p:tag name="KSO_WM_UNIT_ID" val="_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42.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11"/>
  <p:tag name="KSO_WM_BEAUTIFY_FLAG" val="#wm#"/>
  <p:tag name="KSO_WM_TAG_VERSION" val="3.0"/>
  <p:tag name="KSO_WM_UNIT_ID" val="_3*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13"/>
  <p:tag name="KSO_WM_BEAUTIFY_FLAG" val="#wm#"/>
  <p:tag name="KSO_WM_TAG_VERSION" val="3.0"/>
  <p:tag name="KSO_WM_UNIT_ID" val="_3*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i"/>
  <p:tag name="KSO_WM_UNIT_INDEX" val="12"/>
  <p:tag name="KSO_WM_BEAUTIFY_FLAG" val="#wm#"/>
  <p:tag name="KSO_WM_TAG_VERSION" val="3.0"/>
  <p:tag name="KSO_WM_UNIT_ID" val="_3*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25"/>
  <p:tag name="KSO_WM_BEAUTIFY_FLAG" val="#wm#"/>
  <p:tag name="KSO_WM_TAG_VERSION" val="3.0"/>
  <p:tag name="KSO_WM_UNIT_ID" val="_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26"/>
  <p:tag name="KSO_WM_BEAUTIFY_FLAG" val="#wm#"/>
  <p:tag name="KSO_WM_TAG_VERSION" val="3.0"/>
  <p:tag name="KSO_WM_UNIT_ID" val="_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61.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27"/>
  <p:tag name="KSO_WM_BEAUTIFY_FLAG" val="#wm#"/>
  <p:tag name="KSO_WM_TAG_VERSION" val="3.0"/>
  <p:tag name="KSO_WM_UNIT_ID" val="_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6.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28"/>
  <p:tag name="KSO_WM_BEAUTIFY_FLAG" val="#wm#"/>
  <p:tag name="KSO_WM_TAG_VERSION" val="3.0"/>
  <p:tag name="KSO_WM_UNIT_ID" val="_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8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82.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8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87.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88.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89.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9.xml><?xml version="1.0" encoding="utf-8"?>
<p:tagLst xmlns:p="http://schemas.openxmlformats.org/presentationml/2006/main">
  <p:tag name="KSO_WM_UNIT_TYPE" val="i"/>
  <p:tag name="KSO_WM_UNIT_INDEX" val="29"/>
  <p:tag name="KSO_WM_BEAUTIFY_FLAG" val="#wm#"/>
  <p:tag name="KSO_WM_TAG_VERSION" val="3.0"/>
  <p:tag name="KSO_WM_UNIT_ID" val="_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9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9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30"/>
  <p:tag name="KSO_WM_BEAUTIFY_FLAG" val="#wm#"/>
  <p:tag name="KSO_WM_TAG_VERSION" val="3.0"/>
  <p:tag name="KSO_WM_UNIT_ID" val="_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0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0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1.xml><?xml version="1.0" encoding="utf-8"?>
<p:tagLst xmlns:p="http://schemas.openxmlformats.org/presentationml/2006/main">
  <p:tag name="KSO_WM_UNIT_TYPE" val="i"/>
  <p:tag name="KSO_WM_UNIT_INDEX" val="31"/>
  <p:tag name="KSO_WM_BEAUTIFY_FLAG" val="#wm#"/>
  <p:tag name="KSO_WM_TAG_VERSION" val="3.0"/>
  <p:tag name="KSO_WM_UNIT_ID" val="_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32"/>
  <p:tag name="KSO_WM_BEAUTIFY_FLAG" val="#wm#"/>
  <p:tag name="KSO_WM_TAG_VERSION" val="3.0"/>
  <p:tag name="KSO_WM_UNIT_ID" val="_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1.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3.0"/>
  <p:tag name="KSO_WM_BEAUTIFY_FLAG" val="#wm#"/>
  <p:tag name="KSO_WM_UNIT_TYPE" val="i"/>
  <p:tag name="KSO_WM_UNIT_INDEX" val="13"/>
</p:tagLst>
</file>

<file path=ppt/tags/tag323.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8.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9.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33"/>
  <p:tag name="KSO_WM_BEAUTIFY_FLAG" val="#wm#"/>
  <p:tag name="KSO_WM_TAG_VERSION" val="3.0"/>
  <p:tag name="KSO_WM_UNIT_ID" val="_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1.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2.xml><?xml version="1.0" encoding="utf-8"?>
<p:tagLst xmlns:p="http://schemas.openxmlformats.org/presentationml/2006/main">
  <p:tag name="KSO_WM_UNIT_TYPE" val="i"/>
  <p:tag name="KSO_WM_UNIT_INDEX" val="23"/>
  <p:tag name="KSO_WM_BEAUTIFY_FLAG" val="#wm#"/>
  <p:tag name="KSO_WM_TAG_VERSION" val="3.0"/>
  <p:tag name="KSO_WM_UNIT_ID" val="_1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3.xml><?xml version="1.0" encoding="utf-8"?>
<p:tagLst xmlns:p="http://schemas.openxmlformats.org/presentationml/2006/main">
  <p:tag name="KSO_WM_UNIT_TYPE" val="i"/>
  <p:tag name="KSO_WM_UNIT_INDEX" val="24"/>
  <p:tag name="KSO_WM_BEAUTIFY_FLAG" val="#wm#"/>
  <p:tag name="KSO_WM_TAG_VERSION" val="3.0"/>
  <p:tag name="KSO_WM_UNIT_ID" val="_1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4.xml><?xml version="1.0" encoding="utf-8"?>
<p:tagLst xmlns:p="http://schemas.openxmlformats.org/presentationml/2006/main">
  <p:tag name="KSO_WM_UNIT_TYPE" val="i"/>
  <p:tag name="KSO_WM_UNIT_INDEX" val="25"/>
  <p:tag name="KSO_WM_BEAUTIFY_FLAG" val="#wm#"/>
  <p:tag name="KSO_WM_TAG_VERSION" val="3.0"/>
  <p:tag name="KSO_WM_UNIT_ID" val="_1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5.xml><?xml version="1.0" encoding="utf-8"?>
<p:tagLst xmlns:p="http://schemas.openxmlformats.org/presentationml/2006/main">
  <p:tag name="KSO_WM_UNIT_TYPE" val="i"/>
  <p:tag name="KSO_WM_UNIT_INDEX" val="26"/>
  <p:tag name="KSO_WM_BEAUTIFY_FLAG" val="#wm#"/>
  <p:tag name="KSO_WM_TAG_VERSION" val="3.0"/>
  <p:tag name="KSO_WM_UNIT_ID" val="_1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6.xml><?xml version="1.0" encoding="utf-8"?>
<p:tagLst xmlns:p="http://schemas.openxmlformats.org/presentationml/2006/main">
  <p:tag name="KSO_WM_UNIT_TYPE" val="i"/>
  <p:tag name="KSO_WM_UNIT_INDEX" val="27"/>
  <p:tag name="KSO_WM_BEAUTIFY_FLAG" val="#wm#"/>
  <p:tag name="KSO_WM_TAG_VERSION" val="3.0"/>
  <p:tag name="KSO_WM_UNIT_ID" val="_1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7.xml><?xml version="1.0" encoding="utf-8"?>
<p:tagLst xmlns:p="http://schemas.openxmlformats.org/presentationml/2006/main">
  <p:tag name="KSO_WM_UNIT_TYPE" val="i"/>
  <p:tag name="KSO_WM_UNIT_INDEX" val="28"/>
  <p:tag name="KSO_WM_BEAUTIFY_FLAG" val="#wm#"/>
  <p:tag name="KSO_WM_TAG_VERSION" val="3.0"/>
  <p:tag name="KSO_WM_UNIT_ID" val="_1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8.xml><?xml version="1.0" encoding="utf-8"?>
<p:tagLst xmlns:p="http://schemas.openxmlformats.org/presentationml/2006/main">
  <p:tag name="KSO_WM_UNIT_TYPE" val="i"/>
  <p:tag name="KSO_WM_UNIT_INDEX" val="29"/>
  <p:tag name="KSO_WM_BEAUTIFY_FLAG" val="#wm#"/>
  <p:tag name="KSO_WM_TAG_VERSION" val="3.0"/>
  <p:tag name="KSO_WM_UNIT_ID" val="_1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9.xml><?xml version="1.0" encoding="utf-8"?>
<p:tagLst xmlns:p="http://schemas.openxmlformats.org/presentationml/2006/main">
  <p:tag name="KSO_WM_UNIT_TYPE" val="i"/>
  <p:tag name="KSO_WM_UNIT_INDEX" val="30"/>
  <p:tag name="KSO_WM_BEAUTIFY_FLAG" val="#wm#"/>
  <p:tag name="KSO_WM_TAG_VERSION" val="3.0"/>
  <p:tag name="KSO_WM_UNIT_ID" val="_1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34"/>
  <p:tag name="KSO_WM_BEAUTIFY_FLAG" val="#wm#"/>
  <p:tag name="KSO_WM_TAG_VERSION" val="3.0"/>
  <p:tag name="KSO_WM_UNIT_ID" val="_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TYPE" val="i"/>
  <p:tag name="KSO_WM_UNIT_INDEX" val="31"/>
  <p:tag name="KSO_WM_BEAUTIFY_FLAG" val="#wm#"/>
  <p:tag name="KSO_WM_TAG_VERSION" val="3.0"/>
  <p:tag name="KSO_WM_UNIT_ID" val="_1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1.xml><?xml version="1.0" encoding="utf-8"?>
<p:tagLst xmlns:p="http://schemas.openxmlformats.org/presentationml/2006/main">
  <p:tag name="KSO_WM_UNIT_TYPE" val="i"/>
  <p:tag name="KSO_WM_UNIT_INDEX" val="32"/>
  <p:tag name="KSO_WM_BEAUTIFY_FLAG" val="#wm#"/>
  <p:tag name="KSO_WM_TAG_VERSION" val="3.0"/>
  <p:tag name="KSO_WM_UNIT_ID" val="_1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2.xml><?xml version="1.0" encoding="utf-8"?>
<p:tagLst xmlns:p="http://schemas.openxmlformats.org/presentationml/2006/main">
  <p:tag name="KSO_WM_UNIT_TYPE" val="i"/>
  <p:tag name="KSO_WM_UNIT_INDEX" val="33"/>
  <p:tag name="KSO_WM_BEAUTIFY_FLAG" val="#wm#"/>
  <p:tag name="KSO_WM_TAG_VERSION" val="3.0"/>
  <p:tag name="KSO_WM_UNIT_ID" val="_1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3.xml><?xml version="1.0" encoding="utf-8"?>
<p:tagLst xmlns:p="http://schemas.openxmlformats.org/presentationml/2006/main">
  <p:tag name="KSO_WM_UNIT_TYPE" val="i"/>
  <p:tag name="KSO_WM_UNIT_INDEX" val="34"/>
  <p:tag name="KSO_WM_BEAUTIFY_FLAG" val="#wm#"/>
  <p:tag name="KSO_WM_TAG_VERSION" val="3.0"/>
  <p:tag name="KSO_WM_UNIT_ID" val="_1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7.xml><?xml version="1.0" encoding="utf-8"?>
<p:tagLst xmlns:p="http://schemas.openxmlformats.org/presentationml/2006/main">
  <p:tag name="KSO_WM_UNIT_TYPE" val="f"/>
  <p:tag name="KSO_WM_UNIT_SUBTYPE" val="g"/>
  <p:tag name="KSO_WM_UNIT_INDEX" val="1"/>
  <p:tag name="KSO_WM_BEAUTIFY_FLAG" val="#wm#"/>
  <p:tag name="KSO_WM_TAG_VERSION" val="3.0"/>
  <p:tag name="KSO_WM_UNIT_PRESET_TEXT" val="公司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0"/>
</p:tagLst>
</file>

<file path=ppt/tags/tag348.xml><?xml version="1.0" encoding="utf-8"?>
<p:tagLst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6"/>
</p:tagLst>
</file>

<file path=ppt/tags/tag34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51.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2.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3.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4.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5.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6.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7.xml><?xml version="1.0" encoding="utf-8"?>
<p:tagLst xmlns:p="http://schemas.openxmlformats.org/presentationml/2006/main">
  <p:tag name="KSO_WM_UNIT_TYPE" val="i"/>
  <p:tag name="KSO_WM_UNIT_INDEX" val="7"/>
  <p:tag name="KSO_WM_BEAUTIFY_FLAG" val="#wm#"/>
  <p:tag name="KSO_WM_TAG_VERSION" val="3.0"/>
  <p:tag name="KSO_WM_UNIT_ID" val="_0*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8.xml><?xml version="1.0" encoding="utf-8"?>
<p:tagLst xmlns:p="http://schemas.openxmlformats.org/presentationml/2006/main">
  <p:tag name="KSO_WM_UNIT_TYPE" val="i"/>
  <p:tag name="KSO_WM_UNIT_INDEX" val="8"/>
  <p:tag name="KSO_WM_BEAUTIFY_FLAG" val="#wm#"/>
  <p:tag name="KSO_WM_TAG_VERSION" val="3.0"/>
  <p:tag name="KSO_WM_UNIT_ID" val="_0*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9.xml><?xml version="1.0" encoding="utf-8"?>
<p:tagLst xmlns:p="http://schemas.openxmlformats.org/presentationml/2006/main">
  <p:tag name="KSO_WM_UNIT_TYPE" val="i"/>
  <p:tag name="KSO_WM_UNIT_INDEX" val="9"/>
  <p:tag name="KSO_WM_BEAUTIFY_FLAG" val="#wm#"/>
  <p:tag name="KSO_WM_TAG_VERSION" val="3.0"/>
  <p:tag name="KSO_WM_UNIT_ID" val="_0*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0.xml><?xml version="1.0" encoding="utf-8"?>
<p:tagLst xmlns:p="http://schemas.openxmlformats.org/presentationml/2006/main">
  <p:tag name="KSO_WM_UNIT_TYPE" val="i"/>
  <p:tag name="KSO_WM_UNIT_INDEX" val="10"/>
  <p:tag name="KSO_WM_BEAUTIFY_FLAG" val="#wm#"/>
  <p:tag name="KSO_WM_TAG_VERSION" val="3.0"/>
  <p:tag name="KSO_WM_UNIT_ID" val="_0*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97"/>
</p:tagLst>
</file>

<file path=ppt/tags/tag36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6797"/>
</p:tagLst>
</file>

<file path=ppt/tags/tag36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6.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7"/>
  <p:tag name="KSO_WM_TEMPLATE_CATEGORY" val="custom"/>
  <p:tag name="KSO_WM_TEMPLATE_MASTER_TYPE" val="0"/>
</p:tagLst>
</file>

<file path=ppt/tags/tag367.xml><?xml version="1.0" encoding="utf-8"?>
<p:tagLst xmlns:p="http://schemas.openxmlformats.org/presentationml/2006/main">
  <p:tag name="KSO_WM_UNIT_TYPE" val="a"/>
  <p:tag name="KSO_WM_UNIT_INDEX" val="1"/>
  <p:tag name="KSO_WM_BEAUTIFY_FLAG" val="#wm#"/>
  <p:tag name="KSO_WM_TAG_VERSION" val="3.0"/>
  <p:tag name="KSO_WM_UNIT_ID" val="custom20236797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7"/>
  <p:tag name="KSO_WM_TEMPLATE_CATEGORY" val="custom"/>
  <p:tag name="KSO_WM_UNIT_ISCONTENTSTITLE" val="0"/>
  <p:tag name="KSO_WM_UNIT_VALUE" val="18"/>
  <p:tag name="KSO_WM_UNIT_TEXT_TYPE" val="1"/>
  <p:tag name="KSO_WM_UNIT_PRESET_TEXT" val="单击此处添加标题"/>
</p:tagLst>
</file>

<file path=ppt/tags/tag368.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7"/>
  <p:tag name="KSO_WM_TEMPLATE_CATEGORY" val="custom"/>
  <p:tag name="KSO_WM_SLIDE_INDEX" val="1"/>
  <p:tag name="KSO_WM_SLIDE_ID" val="custom20236797_1"/>
  <p:tag name="KSO_WM_TEMPLATE_MASTER_TYPE" val="0"/>
  <p:tag name="KSO_WM_SLIDE_LAYOUT" val="a_b_f"/>
  <p:tag name="KSO_WM_SLIDE_LAYOUT_CNT" val="1_1_2"/>
  <p:tag name="KSO_WM_SLIDE_THEME_ID" val="3332963"/>
  <p:tag name="KSO_WM_SLIDE_THEME_NAME" val="小清新灯塔教育教学"/>
</p:tagLst>
</file>

<file path=ppt/tags/tag369.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6036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036"/>
  <p:tag name="KSO_WM_TEMPLATE_CATEGORY" val="custom"/>
  <p:tag name="KSO_WM_UNIT_VALUE" val="2"/>
</p:tagLst>
</file>

<file path=ppt/tags/tag3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6036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36"/>
  <p:tag name="KSO_WM_TEMPLATE_CATEGORY" val="custom"/>
  <p:tag name="KSO_WM_DIAGRAM_COLOR_TRICK" val="1"/>
  <p:tag name="KSO_WM_DIAGRAM_COLOR_TEXT_CAN_REMOVE" val="n"/>
  <p:tag name="KSO_WM_UNIT_SUBTYPE" val="a"/>
  <p:tag name="KSO_WM_UNIT_VALUE" val="18"/>
  <p:tag name="KSO_WM_UNIT_PRESET_TEXT" val="    添加标题"/>
  <p:tag name="KSO_WM_DIAGRAM_MAX_ITEMCNT" val="6"/>
  <p:tag name="KSO_WM_DIAGRAM_MIN_ITEMCNT" val="2"/>
  <p:tag name="KSO_WM_DIAGRAM_VIRTUALLY_FRAME" val="{&quot;height&quot;:274.2,&quot;left&quot;:159.925,&quot;top&quot;:191.05,&quot;width&quot;:797.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371.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UNIT_ID" val="custom20236036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36"/>
  <p:tag name="KSO_WM_TEMPLATE_CATEGORY" val="custom"/>
  <p:tag name="KSO_WM_DIAGRAM_COLOR_TRICK" val="1"/>
  <p:tag name="KSO_WM_DIAGRAM_COLOR_TEXT_CAN_REMOVE" val="n"/>
  <p:tag name="KSO_WM_DIAGRAM_MAX_ITEMCNT" val="6"/>
  <p:tag name="KSO_WM_DIAGRAM_MIN_ITEMCNT" val="2"/>
  <p:tag name="KSO_WM_DIAGRAM_VIRTUALLY_FRAME" val="{&quot;height&quot;:274.2,&quot;left&quot;:159.925,&quot;top&quot;:191.05,&quot;width&quot;:797.3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72.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6036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36"/>
  <p:tag name="KSO_WM_TEMPLATE_CATEGORY" val="custom"/>
  <p:tag name="KSO_WM_DIAGRAM_COLOR_TRICK" val="1"/>
  <p:tag name="KSO_WM_DIAGRAM_COLOR_TEXT_CAN_REMOVE" val="n"/>
  <p:tag name="KSO_WM_UNIT_SUBTYPE" val="a"/>
  <p:tag name="KSO_WM_UNIT_VALUE" val="18"/>
  <p:tag name="KSO_WM_UNIT_PRESET_TEXT" val="    添加标题"/>
  <p:tag name="KSO_WM_DIAGRAM_MAX_ITEMCNT" val="6"/>
  <p:tag name="KSO_WM_DIAGRAM_MIN_ITEMCNT" val="2"/>
  <p:tag name="KSO_WM_DIAGRAM_VIRTUALLY_FRAME" val="{&quot;height&quot;:274.2,&quot;left&quot;:159.925,&quot;top&quot;:191.05,&quot;width&quot;:797.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373.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UNIT_ID" val="custom20236036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36"/>
  <p:tag name="KSO_WM_TEMPLATE_CATEGORY" val="custom"/>
  <p:tag name="KSO_WM_DIAGRAM_COLOR_TRICK" val="1"/>
  <p:tag name="KSO_WM_DIAGRAM_COLOR_TEXT_CAN_REMOVE" val="n"/>
  <p:tag name="KSO_WM_DIAGRAM_MAX_ITEMCNT" val="6"/>
  <p:tag name="KSO_WM_DIAGRAM_MIN_ITEMCNT" val="2"/>
  <p:tag name="KSO_WM_DIAGRAM_VIRTUALLY_FRAME" val="{&quot;height&quot;:274.2,&quot;left&quot;:159.925,&quot;top&quot;:191.05,&quot;width&quot;:797.3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74.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6036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36"/>
  <p:tag name="KSO_WM_TEMPLATE_CATEGORY" val="custom"/>
  <p:tag name="KSO_WM_DIAGRAM_COLOR_TRICK" val="1"/>
  <p:tag name="KSO_WM_DIAGRAM_COLOR_TEXT_CAN_REMOVE" val="n"/>
  <p:tag name="KSO_WM_UNIT_SUBTYPE" val="a"/>
  <p:tag name="KSO_WM_UNIT_VALUE" val="18"/>
  <p:tag name="KSO_WM_UNIT_PRESET_TEXT" val="    添加标题"/>
  <p:tag name="KSO_WM_DIAGRAM_MAX_ITEMCNT" val="6"/>
  <p:tag name="KSO_WM_DIAGRAM_MIN_ITEMCNT" val="2"/>
  <p:tag name="KSO_WM_DIAGRAM_VIRTUALLY_FRAME" val="{&quot;height&quot;:274.2,&quot;left&quot;:159.925,&quot;top&quot;:191.05,&quot;width&quot;:797.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375.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UNIT_ID" val="custom20236036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36"/>
  <p:tag name="KSO_WM_TEMPLATE_CATEGORY" val="custom"/>
  <p:tag name="KSO_WM_DIAGRAM_COLOR_TRICK" val="1"/>
  <p:tag name="KSO_WM_DIAGRAM_COLOR_TEXT_CAN_REMOVE" val="n"/>
  <p:tag name="KSO_WM_DIAGRAM_MAX_ITEMCNT" val="6"/>
  <p:tag name="KSO_WM_DIAGRAM_MIN_ITEMCNT" val="2"/>
  <p:tag name="KSO_WM_DIAGRAM_VIRTUALLY_FRAME" val="{&quot;height&quot;:274.2,&quot;left&quot;:159.925,&quot;top&quot;:191.05,&quot;width&quot;:797.35}"/>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76.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5"/>
  <p:tag name="KSO_WM_DIAGRAM_GROUP_CODE" val="l1-1"/>
  <p:tag name="KSO_WM_BEAUTIFY_FLAG" val="#wm#"/>
  <p:tag name="KSO_WM_TEMPLATE_INDEX" val="20236036"/>
  <p:tag name="KSO_WM_TEMPLATE_CATEGORY" val="custom"/>
  <p:tag name="KSO_WM_SLIDE_INDEX" val="5"/>
  <p:tag name="KSO_WM_SLIDE_ID" val="custom20236036_5"/>
  <p:tag name="KSO_WM_TEMPLATE_MASTER_TYPE" val="0"/>
  <p:tag name="KSO_WM_SLIDE_LAYOUT" val="a_l"/>
  <p:tag name="KSO_WM_SLIDE_LAYOUT_CNT" val="1_1"/>
  <p:tag name="KSO_WM_SLIDE_DIAGTYPE" val="l"/>
  <p:tag name="KSO_WM_SLIDE_THEME_ID" val="3331141"/>
  <p:tag name="KSO_WM_SLIDE_THEME_NAME" val="小清新青绿色植物职场办公"/>
</p:tagLst>
</file>

<file path=ppt/tags/tag377.xml><?xml version="1.0" encoding="utf-8"?>
<p:tagLst xmlns:p="http://schemas.openxmlformats.org/presentationml/2006/main">
  <p:tag name="KSO_WM_UNIT_INDEX" val="10"/>
  <p:tag name="KSO_WM_UNIT_TYPE" val="f"/>
  <p:tag name="KSO_WM_UNIT_SUBTYPE" val="a"/>
  <p:tag name="KSO_WM_BEAUTIFY_FLAG" val="#wm#"/>
</p:tagLst>
</file>

<file path=ppt/tags/tag378.xml><?xml version="1.0" encoding="utf-8"?>
<p:tagLst xmlns:p="http://schemas.openxmlformats.org/presentationml/2006/main">
  <p:tag name="KSO_WM_UNIT_INDEX" val="2"/>
  <p:tag name="KSO_WM_UNIT_TYPE" val="α"/>
  <p:tag name="KSO_WM_BEAUTIFY_FLAG" val="#wm#"/>
</p:tagLst>
</file>

<file path=ppt/tags/tag379.xml><?xml version="1.0" encoding="utf-8"?>
<p:tagLst xmlns:p="http://schemas.openxmlformats.org/presentationml/2006/main">
  <p:tag name="KSO_WM_UNIT_INDEX" val="1"/>
  <p:tag name="KSO_WM_UNIT_TYPE" val="a"/>
  <p:tag name="KSO_WM_BEAUTIFY_FLAG" val="#wm#"/>
</p:tagLst>
</file>

<file path=ppt/tags/tag38.xml><?xml version="1.0" encoding="utf-8"?>
<p:tagLst xmlns:p="http://schemas.openxmlformats.org/presentationml/2006/main">
  <p:tag name="KSO_WM_UNIT_TYPE" val="f"/>
  <p:tag name="KSO_WM_UNIT_SUBTYPE" val="g"/>
  <p:tag name="KSO_WM_UNIT_INDEX" val="1"/>
  <p:tag name="KSO_WM_BEAUTIFY_FLAG" val="#wm#"/>
  <p:tag name="KSO_WM_TAG_VERSION" val="3.0"/>
  <p:tag name="KSO_WM_UNIT_PRESET_TEXT" val="公司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0"/>
</p:tagLst>
</file>

<file path=ppt/tags/tag38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2*a*1"/>
  <p:tag name="KSO_WM_TEMPLATE_CATEGORY" val="diagram"/>
  <p:tag name="KSO_WM_TEMPLATE_INDEX" val="20233337"/>
  <p:tag name="KSO_WM_UNIT_LAYERLEVEL" val="1"/>
  <p:tag name="KSO_WM_TAG_VERSION" val="3.0"/>
  <p:tag name="KSO_WM_BEAUTIFY_FLAG" val="#wm#"/>
  <p:tag name="KSO_WM_UNIT_ISCONTENTSTITLE" val="0"/>
  <p:tag name="KSO_WM_UNIT_ISNUMDGMTITLE" val="0"/>
  <p:tag name="KSO_WM_UNIT_NOCLEAR" val="0"/>
  <p:tag name="KSO_WM_UNIT_VALUE" val="29"/>
  <p:tag name="KSO_WM_DIAGRAM_GROUP_CODE" val="l1-1"/>
  <p:tag name="KSO_WM_UNIT_TYPE" val="a"/>
  <p:tag name="KSO_WM_UNIT_INDEX" val="1"/>
  <p:tag name="KSO_WM_UNIT_TEXT_TYPE" val="1"/>
  <p:tag name="KSO_WM_UNIT_PRESET_TEXT" val="单击此处添加标题"/>
  <p:tag name="KSO_WM_UNIT_TEXT_FILL_FORE_SCHEMECOLOR_INDEX" val="15"/>
  <p:tag name="KSO_WM_UNIT_TEXT_FILL_TYPE" val="1"/>
  <p:tag name="KSO_WM_UNIT_USESOURCEFORMAT_APPLY" val="1"/>
</p:tagLst>
</file>

<file path=ppt/tags/tag3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7_1*l_h_f*1_1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1"/>
</p:tagLst>
</file>

<file path=ppt/tags/tag3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337_1*l_h_a*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37_1*l_h_i*1_1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1_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5"/>
  <p:tag name="MH_PIC_SOURCE_TYPE" val="generate_slide_ai*{&quot;ai_type&quot;:&quot;generate_single_page&quot;,&quot;id&quot;:&quot;VCG41N1287343206&quot;}*gallery_gallery_ai_v2.1.2_ONLINE*78ade40e-2e29-47ea-852a-089b798d91a7-slide-0"/>
  <p:tag name="KSO_WM_UNIT_LINE_FILL_TYPE" val="2"/>
  <p:tag name="KSO_WM_UNIT_USESOURCEFORMAT_APPLY" val="1"/>
</p:tagLst>
</file>

<file path=ppt/tags/tag38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7_1*l_h_f*1_2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内容观点，以便观者准确地理解您传达的思想内容。"/>
  <p:tag name="KSO_WM_UNIT_TEXT_FILL_FORE_SCHEMECOLOR_INDEX" val="1"/>
  <p:tag name="KSO_WM_UNIT_TEXT_FILL_TYPE" val="1"/>
  <p:tag name="KSO_WM_UNIT_USESOURCEFORMAT_APPLY" val="1"/>
</p:tagLst>
</file>

<file path=ppt/tags/tag3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337_1*l_h_a*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37_1*l_h_i*1_2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2_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6"/>
  <p:tag name="MH_PIC_SOURCE_TYPE" val="generate_slide_ai*{&quot;ai_type&quot;:&quot;generate_single_page&quot;,&quot;id&quot;:&quot;VCG41N490187306&quot;}*gallery_gallery_ai_v2.1.2_ONLINE*78ade40e-2e29-47ea-852a-089b798d91a7-slide-0"/>
  <p:tag name="KSO_WM_UNIT_LINE_FILL_TYPE" val="2"/>
  <p:tag name="KSO_WM_UNIT_USESOURCEFORMAT_APPLY" val="1"/>
</p:tagLst>
</file>

<file path=ppt/tags/tag3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3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337_1*l_h_f*1_3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1"/>
</p:tagLst>
</file>

<file path=ppt/tags/tag3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337_1*l_h_a*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3337_1*l_h_i*1_3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3_1"/>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7"/>
  <p:tag name="MH_PIC_SOURCE_TYPE" val="generate_slide_ai*{&quot;ai_type&quot;:&quot;generate_single_page&quot;,&quot;id&quot;:&quot;VCG41N465667566&quot;}*gallery_gallery_ai_v2.1.2_ONLINE*78ade40e-2e29-47ea-852a-089b798d91a7-slide-0"/>
  <p:tag name="KSO_WM_UNIT_LINE_FILL_TYPE" val="2"/>
  <p:tag name="KSO_WM_UNIT_USESOURCEFORMAT_APPLY" val="1"/>
</p:tagLst>
</file>

<file path=ppt/tags/tag39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1"/>
</p:tagLst>
</file>

<file path=ppt/tags/tag39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337_1*l_h_i*1_2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1"/>
</p:tagLst>
</file>

<file path=ppt/tags/tag39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3337_1*l_h_i*1_3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23222405,&quot;left&quot;:40.6,&quot;top&quot;:111.87401122344315,&quot;width&quot;:864.1826771653543}"/>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1"/>
</p:tagLst>
</file>

<file path=ppt/tags/tag397.xml><?xml version="1.0" encoding="utf-8"?>
<p:tagLst xmlns:p="http://schemas.openxmlformats.org/presentationml/2006/main">
  <p:tag name="KSO_WM_SLIDE_ID" val="diagram20233337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diagram"/>
  <p:tag name="KSO_WM_TEMPLATE_INDEX" val="20233337"/>
  <p:tag name="KSO_WM_SLIDE_TYPE" val="text"/>
  <p:tag name="KSO_WM_SLIDE_SUBTYPE" val="diag"/>
  <p:tag name="KSO_WM_SLIDE_SIZE" val="850.483*348.597"/>
  <p:tag name="KSO_WM_SLIDE_POSITION" val="54.8*141.874"/>
  <p:tag name="KSO_WM_SLIDE_LAYOUT" val="a_l"/>
  <p:tag name="KSO_WM_SLIDE_LAYOUT_CNT" val="1_1"/>
  <p:tag name="KSO_WM_SPECIAL_SOURCE" val="bdnull"/>
  <p:tag name="KSO_WM_DIAGRAM_GROUP_CODE" val="l1-1"/>
  <p:tag name="KSO_WM_SLIDE_DIAGTYPE" val="l"/>
  <p:tag name="KSO_WM_SLIDE_SOURCE" val="WPPAIGenerateSlide"/>
</p:tagLst>
</file>

<file path=ppt/tags/tag3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2.08921660989154,&quot;left&quot;:12.08535433070865,&quot;top&quot;:96.29653392088176,&quot;width&quot;:681.5392913385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1_1"/>
  <p:tag name="KSO_WM_UNIT_ID" val="diagram20233329_2*l_h_a*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39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2.08921660989154,&quot;left&quot;:12.08535433070865,&quot;top&quot;:96.29653392088176,&quot;width&quot;:681.5392913385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1_1"/>
  <p:tag name="KSO_WM_UNIT_ID" val="diagram20233329_2*l_h_f*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 name="KSO_WM_UNIT_USESOURCEFORMAT_APPLY" val="1"/>
</p:tagLst>
</file>

<file path=ppt/tags/tag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00.xml><?xml version="1.0" encoding="utf-8"?>
<p:tagLst xmlns:p="http://schemas.openxmlformats.org/presentationml/2006/main">
  <p:tag name="KSO_WM_DIAGRAM_VIRTUALLY_FRAME" val="{&quot;height&quot;:392.08921660989154,&quot;left&quot;:12.08535433070865,&quot;top&quot;:96.29653392088176,&quot;width&quot;:681.5392913385825}"/>
  <p:tag name="KSO_WM_DIAGRAM_VERSION" val="3"/>
  <p:tag name="KSO_WM_DIAGRAM_COLOR_TRICK" val="1"/>
  <p:tag name="KSO_WM_DIAGRAM_COLOR_TEXT_CAN_REMOVE" val="n"/>
  <p:tag name="KSO_WM_UNIT_VALUE" val="753*485"/>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329_2*l_h_d*1_1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5"/>
  <p:tag name="MH_PIC_SOURCE_TYPE" val="generate_slide_ai*{&quot;ai_type&quot;:&quot;generate_single_page&quot;,&quot;id&quot;:&quot;VCG41N465667566&quot;}*gallery_gallery_ai_v2.1.2_ONLINE*2cd17ab0-dcfc-4ace-bcb9-d43bf6bbc6f9-slide-0"/>
  <p:tag name="KSO_WM_UNIT_LINE_FILL_TYPE" val="2"/>
  <p:tag name="KSO_WM_UNIT_USESOURCEFORMAT_APPLY" val="1"/>
</p:tagLst>
</file>

<file path=ppt/tags/tag401.xml><?xml version="1.0" encoding="utf-8"?>
<p:tagLst xmlns:p="http://schemas.openxmlformats.org/presentationml/2006/main">
  <p:tag name="KSO_WM_DIAGRAM_VIRTUALLY_FRAME" val="{&quot;height&quot;:392.08921660989154,&quot;left&quot;:12.08535433070865,&quot;top&quot;:96.29653392088176,&quot;width&quot;:681.5392913385825}"/>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29_2*l_h_i*1_1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1"/>
  <p:tag name="KSO_WM_UNIT_TEXT_FILL_TYPE" val="1"/>
  <p:tag name="KSO_WM_UNIT_LINE_FILL_TYPE" val="2"/>
  <p:tag name="KSO_WM_UNIT_USESOURCEFORMAT_APPLY" val="1"/>
</p:tagLst>
</file>

<file path=ppt/tags/tag402.xml><?xml version="1.0" encoding="utf-8"?>
<p:tagLst xmlns:p="http://schemas.openxmlformats.org/presentationml/2006/main">
  <p:tag name="KSO_WM_DIAGRAM_VIRTUALLY_FRAME" val="{&quot;height&quot;:392.08921660989154,&quot;left&quot;:12.08535433070865,&quot;top&quot;:96.29653392088176,&quot;width&quot;:681.5392913385825}"/>
  <p:tag name="KSO_WM_DIAGRAM_VERSION" val="3"/>
  <p:tag name="KSO_WM_DIAGRAM_COLOR_TRICK" val="1"/>
  <p:tag name="KSO_WM_DIAGRAM_COLOR_TEXT_CAN_REMOVE" val="n"/>
  <p:tag name="KSO_WM_UNIT_VALUE" val="753*485"/>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329_2*l_h_d*1_2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6"/>
  <p:tag name="MH_PIC_SOURCE_TYPE" val="generate_slide_ai*{&quot;ai_type&quot;:&quot;generate_single_page&quot;,&quot;id&quot;:&quot;VCG41N486648448&quot;}*gallery_gallery_ai_v2.1.2_ONLINE*2cd17ab0-dcfc-4ace-bcb9-d43bf6bbc6f9-slide-0"/>
  <p:tag name="KSO_WM_UNIT_LINE_FILL_TYPE" val="2"/>
  <p:tag name="KSO_WM_UNIT_USESOURCEFORMAT_APPLY" val="1"/>
</p:tagLst>
</file>

<file path=ppt/tags/tag403.xml><?xml version="1.0" encoding="utf-8"?>
<p:tagLst xmlns:p="http://schemas.openxmlformats.org/presentationml/2006/main">
  <p:tag name="KSO_WM_DIAGRAM_VIRTUALLY_FRAME" val="{&quot;height&quot;:392.08921660989154,&quot;left&quot;:12.08535433070865,&quot;top&quot;:96.29653392088176,&quot;width&quot;:681.5392913385825}"/>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29_2*l_h_i*1_2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6"/>
  <p:tag name="KSO_WM_UNIT_TEXT_FILL_FORE_SCHEMECOLOR_INDEX" val="1"/>
  <p:tag name="KSO_WM_UNIT_TEXT_FILL_TYPE" val="1"/>
  <p:tag name="KSO_WM_UNIT_LINE_FILL_TYPE" val="2"/>
  <p:tag name="KSO_WM_UNIT_USESOURCEFORMAT_APPLY" val="1"/>
</p:tagLst>
</file>

<file path=ppt/tags/tag40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2.08921660989154,&quot;left&quot;:12.08535433070865,&quot;top&quot;:96.29653392088176,&quot;width&quot;:681.5392913385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2_1"/>
  <p:tag name="KSO_WM_UNIT_ID" val="diagram20233329_2*l_h_a*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40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2.08921660989154,&quot;left&quot;:12.08535433070865,&quot;top&quot;:96.29653392088176,&quot;width&quot;:681.5392913385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2_1"/>
  <p:tag name="KSO_WM_UNIT_ID" val="diagram20233329_2*l_h_f*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观点。可酌情增减文字，以便观者准确地理解您传达的思想。"/>
  <p:tag name="KSO_WM_UNIT_TEXT_FILL_FORE_SCHEMECOLOR_INDEX" val="1"/>
  <p:tag name="KSO_WM_UNIT_TEXT_FILL_TYPE" val="1"/>
  <p:tag name="KSO_WM_UNIT_USESOURCEFORMAT_APPLY" val="1"/>
</p:tagLst>
</file>

<file path=ppt/tags/tag406.xml><?xml version="1.0" encoding="utf-8"?>
<p:tagLst xmlns:p="http://schemas.openxmlformats.org/presentationml/2006/main">
  <p:tag name="KSO_WM_DIAGRAM_VIRTUALLY_FRAME" val="{&quot;height&quot;:392.08921660989154,&quot;left&quot;:12.08535433070865,&quot;top&quot;:96.29653392088176,&quot;width&quot;:681.5392913385825}"/>
  <p:tag name="KSO_WM_DIAGRAM_VERSION" val="3"/>
  <p:tag name="KSO_WM_DIAGRAM_COLOR_TRICK" val="1"/>
  <p:tag name="KSO_WM_DIAGRAM_COLOR_TEXT_CAN_REMOVE" val="n"/>
  <p:tag name="KSO_WM_UNIT_VALUE" val="753*485"/>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3329_2*l_h_d*1_3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7"/>
  <p:tag name="MH_PIC_SOURCE_TYPE" val="generate_slide_ai*{&quot;ai_type&quot;:&quot;generate_single_page&quot;,&quot;id&quot;:&quot;VCG41N1364342102&quot;}*gallery_gallery_ai_v2.1.2_ONLINE*2cd17ab0-dcfc-4ace-bcb9-d43bf6bbc6f9-slide-0"/>
  <p:tag name="KSO_WM_UNIT_LINE_FILL_TYPE" val="2"/>
  <p:tag name="KSO_WM_UNIT_USESOURCEFORMAT_APPLY" val="1"/>
</p:tagLst>
</file>

<file path=ppt/tags/tag407.xml><?xml version="1.0" encoding="utf-8"?>
<p:tagLst xmlns:p="http://schemas.openxmlformats.org/presentationml/2006/main">
  <p:tag name="KSO_WM_DIAGRAM_VIRTUALLY_FRAME" val="{&quot;height&quot;:392.08921660989154,&quot;left&quot;:12.08535433070865,&quot;top&quot;:96.29653392088176,&quot;width&quot;:681.5392913385825}"/>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3329_2*l_h_i*1_3_1"/>
  <p:tag name="KSO_WM_TEMPLATE_CATEGORY" val="diagram"/>
  <p:tag name="KSO_WM_TEMPLATE_INDEX" val="20233329"/>
  <p:tag name="KSO_WM_UNIT_LAYERLEVEL" val="1_1_1"/>
  <p:tag name="KSO_WM_TAG_VERSION" val="3.0"/>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7"/>
  <p:tag name="KSO_WM_UNIT_TEXT_FILL_FORE_SCHEMECOLOR_INDEX" val="1"/>
  <p:tag name="KSO_WM_UNIT_TEXT_FILL_TYPE" val="1"/>
  <p:tag name="KSO_WM_UNIT_LINE_FILL_TYPE" val="2"/>
  <p:tag name="KSO_WM_UNIT_USESOURCEFORMAT_APPLY" val="1"/>
</p:tagLst>
</file>

<file path=ppt/tags/tag40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2.08921660989154,&quot;left&quot;:12.08535433070865,&quot;top&quot;:96.29653392088176,&quot;width&quot;:681.5392913385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3_1"/>
  <p:tag name="KSO_WM_UNIT_ID" val="diagram20233329_2*l_h_a*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4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2.08921660989154,&quot;left&quot;:12.08535433070865,&quot;top&quot;:96.29653392088176,&quot;width&quot;:681.53929133858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3_1"/>
  <p:tag name="KSO_WM_UNIT_ID" val="diagram20233329_2*l_h_f*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 name="KSO_WM_UNIT_USESOURCEFORMAT_APPLY" val="1"/>
</p:tagLst>
</file>

<file path=ppt/tags/tag41.xml><?xml version="1.0" encoding="utf-8"?>
<p:tagLst xmlns:p="http://schemas.openxmlformats.org/presentationml/2006/main">
  <p:tag name="KSO_WM_UNIT_TYPE" val="f"/>
  <p:tag name="KSO_WM_UNIT_SUBTYPE" val="b"/>
  <p:tag name="KSO_WM_UNIT_INDEX" val="2"/>
  <p:tag name="KSO_WM_BEAUTIFY_FLAG" val="#wm#"/>
  <p:tag name="KSO_WM_TAG_VERSION" val="3.0"/>
  <p:tag name="KSO_WM_UNIT_PRESET_TEXT" val="署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26"/>
</p:tagLst>
</file>

<file path=ppt/tags/tag41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5"/>
  <p:tag name="KSO_WM_UNIT_TEXT_FILL_TYPE" val="1"/>
  <p:tag name="KSO_WM_UNIT_USESOURCEFORMAT_APPLY" val="1"/>
</p:tagLst>
</file>

<file path=ppt/tags/tag411.xml><?xml version="1.0" encoding="utf-8"?>
<p:tagLst xmlns:p="http://schemas.openxmlformats.org/presentationml/2006/main">
  <p:tag name="KSO_WM_BEAUTIFY_FLAG" val="#wm#"/>
  <p:tag name="KSO_WM_TEMPLATE_CATEGORY" val="diagram"/>
  <p:tag name="KSO_WM_TEMPLATE_INDEX" val="20233337"/>
</p:tagLst>
</file>

<file path=ppt/tags/tag4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5"/>
  <p:tag name="KSO_WM_UNIT_TEXT_FILL_TYPE" val="1"/>
  <p:tag name="KSO_WM_UNIT_USESOURCEFORMAT_APPLY" val="1"/>
</p:tagLst>
</file>

<file path=ppt/tags/tag4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1.65771955981137,&quot;left&quot;:12.481338582677164,&quot;top&quot;:117.24653392088176,&quot;width&quot;:848.6433070866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1_1"/>
  <p:tag name="KSO_WM_UNIT_ID" val="diagram20233329_3*l_h_a*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41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1.65771955981137,&quot;left&quot;:12.481338582677164,&quot;top&quot;:117.24653392088176,&quot;width&quot;:848.6433070866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1_1"/>
  <p:tag name="KSO_WM_UNIT_ID" val="diagram20233329_3*l_h_f*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 name="KSO_WM_UNIT_USESOURCEFORMAT_APPLY" val="1"/>
</p:tagLst>
</file>

<file path=ppt/tags/tag415.xml><?xml version="1.0" encoding="utf-8"?>
<p:tagLst xmlns:p="http://schemas.openxmlformats.org/presentationml/2006/main">
  <p:tag name="KSO_WM_DIAGRAM_VIRTUALLY_FRAME" val="{&quot;height&quot;:391.65771955981137,&quot;left&quot;:12.481338582677164,&quot;top&quot;:117.24653392088176,&quot;width&quot;:848.643307086614}"/>
  <p:tag name="KSO_WM_DIAGRAM_VERSION" val="3"/>
  <p:tag name="KSO_WM_DIAGRAM_COLOR_TRICK" val="1"/>
  <p:tag name="KSO_WM_DIAGRAM_COLOR_TEXT_CAN_REMOVE" val="n"/>
  <p:tag name="KSO_WM_UNIT_VALUE" val="738*475"/>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329_3*l_h_d*1_1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5"/>
  <p:tag name="MH_PIC_SOURCE_TYPE" val="generate_slide_ai*{&quot;ai_type&quot;:&quot;generate_single_page&quot;,&quot;id&quot;:&quot;VCG41N1470602684&quot;}*gallery_gallery_ai_v2.1.2_ONLINE*0fdb0a54-9d15-4706-87ed-e06c38ab41e0-slide-0"/>
  <p:tag name="KSO_WM_UNIT_LINE_FILL_TYPE" val="2"/>
  <p:tag name="KSO_WM_UNIT_USESOURCEFORMAT_APPLY" val="1"/>
</p:tagLst>
</file>

<file path=ppt/tags/tag416.xml><?xml version="1.0" encoding="utf-8"?>
<p:tagLst xmlns:p="http://schemas.openxmlformats.org/presentationml/2006/main">
  <p:tag name="KSO_WM_DIAGRAM_VIRTUALLY_FRAME" val="{&quot;height&quot;:391.65771955981137,&quot;left&quot;:12.481338582677164,&quot;top&quot;:117.24653392088176,&quot;width&quot;:848.643307086614}"/>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29_3*l_h_i*1_1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1"/>
  <p:tag name="KSO_WM_UNIT_TEXT_FILL_TYPE" val="1"/>
  <p:tag name="KSO_WM_UNIT_LINE_FILL_TYPE" val="2"/>
  <p:tag name="KSO_WM_UNIT_USESOURCEFORMAT_APPLY" val="1"/>
</p:tagLst>
</file>

<file path=ppt/tags/tag417.xml><?xml version="1.0" encoding="utf-8"?>
<p:tagLst xmlns:p="http://schemas.openxmlformats.org/presentationml/2006/main">
  <p:tag name="KSO_WM_DIAGRAM_VIRTUALLY_FRAME" val="{&quot;height&quot;:391.65771955981137,&quot;left&quot;:12.481338582677164,&quot;top&quot;:117.24653392088176,&quot;width&quot;:848.643307086614}"/>
  <p:tag name="KSO_WM_DIAGRAM_VERSION" val="3"/>
  <p:tag name="KSO_WM_DIAGRAM_COLOR_TRICK" val="1"/>
  <p:tag name="KSO_WM_DIAGRAM_COLOR_TEXT_CAN_REMOVE" val="n"/>
  <p:tag name="KSO_WM_UNIT_VALUE" val="738*475"/>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329_3*l_h_d*1_2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6"/>
  <p:tag name="MH_PIC_SOURCE_TYPE" val="generate_slide_ai*{&quot;ai_type&quot;:&quot;generate_single_page&quot;,&quot;id&quot;:&quot;VCG211238397164&quot;}*gallery_gallery_ai_v2.1.2_ONLINE*0fdb0a54-9d15-4706-87ed-e06c38ab41e0-slide-0"/>
  <p:tag name="KSO_WM_UNIT_LINE_FILL_TYPE" val="2"/>
  <p:tag name="KSO_WM_UNIT_USESOURCEFORMAT_APPLY" val="1"/>
</p:tagLst>
</file>

<file path=ppt/tags/tag418.xml><?xml version="1.0" encoding="utf-8"?>
<p:tagLst xmlns:p="http://schemas.openxmlformats.org/presentationml/2006/main">
  <p:tag name="KSO_WM_DIAGRAM_VIRTUALLY_FRAME" val="{&quot;height&quot;:391.65771955981137,&quot;left&quot;:12.481338582677164,&quot;top&quot;:117.24653392088176,&quot;width&quot;:848.643307086614}"/>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29_3*l_h_i*1_2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6"/>
  <p:tag name="KSO_WM_UNIT_TEXT_FILL_FORE_SCHEMECOLOR_INDEX" val="1"/>
  <p:tag name="KSO_WM_UNIT_TEXT_FILL_TYPE" val="1"/>
  <p:tag name="KSO_WM_UNIT_LINE_FILL_TYPE" val="2"/>
  <p:tag name="KSO_WM_UNIT_USESOURCEFORMAT_APPLY" val="1"/>
</p:tagLst>
</file>

<file path=ppt/tags/tag41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1.65771955981137,&quot;left&quot;:12.481338582677164,&quot;top&quot;:117.24653392088176,&quot;width&quot;:848.6433070866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2_1"/>
  <p:tag name="KSO_WM_UNIT_ID" val="diagram20233329_3*l_h_a*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4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1.65771955981137,&quot;left&quot;:12.481338582677164,&quot;top&quot;:117.24653392088176,&quot;width&quot;:848.6433070866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2_1"/>
  <p:tag name="KSO_WM_UNIT_ID" val="diagram20233329_3*l_h_f*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观点。可酌情增减文字，以便观者准确地理解您传达的思想。"/>
  <p:tag name="KSO_WM_UNIT_TEXT_FILL_FORE_SCHEMECOLOR_INDEX" val="1"/>
  <p:tag name="KSO_WM_UNIT_TEXT_FILL_TYPE" val="1"/>
  <p:tag name="KSO_WM_UNIT_USESOURCEFORMAT_APPLY" val="1"/>
</p:tagLst>
</file>

<file path=ppt/tags/tag421.xml><?xml version="1.0" encoding="utf-8"?>
<p:tagLst xmlns:p="http://schemas.openxmlformats.org/presentationml/2006/main">
  <p:tag name="KSO_WM_DIAGRAM_VIRTUALLY_FRAME" val="{&quot;height&quot;:391.65771955981137,&quot;left&quot;:12.481338582677164,&quot;top&quot;:117.24653392088176,&quot;width&quot;:848.643307086614}"/>
  <p:tag name="KSO_WM_DIAGRAM_VERSION" val="3"/>
  <p:tag name="KSO_WM_DIAGRAM_COLOR_TRICK" val="1"/>
  <p:tag name="KSO_WM_DIAGRAM_COLOR_TEXT_CAN_REMOVE" val="n"/>
  <p:tag name="KSO_WM_UNIT_VALUE" val="738*475"/>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3329_3*l_h_d*1_3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7"/>
  <p:tag name="MH_PIC_SOURCE_TYPE" val="generate_slide_ai*{&quot;ai_type&quot;:&quot;generate_single_page&quot;,&quot;id&quot;:&quot;VCG41N1395533882&quot;}*gallery_gallery_ai_v2.1.2_ONLINE*0fdb0a54-9d15-4706-87ed-e06c38ab41e0-slide-0"/>
  <p:tag name="KSO_WM_UNIT_LINE_FILL_TYPE" val="2"/>
  <p:tag name="KSO_WM_UNIT_USESOURCEFORMAT_APPLY" val="1"/>
</p:tagLst>
</file>

<file path=ppt/tags/tag422.xml><?xml version="1.0" encoding="utf-8"?>
<p:tagLst xmlns:p="http://schemas.openxmlformats.org/presentationml/2006/main">
  <p:tag name="KSO_WM_DIAGRAM_VIRTUALLY_FRAME" val="{&quot;height&quot;:391.65771955981137,&quot;left&quot;:12.481338582677164,&quot;top&quot;:117.24653392088176,&quot;width&quot;:848.643307086614}"/>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3329_3*l_h_i*1_3_1"/>
  <p:tag name="KSO_WM_TEMPLATE_CATEGORY" val="diagram"/>
  <p:tag name="KSO_WM_TEMPLATE_INDEX" val="20233329"/>
  <p:tag name="KSO_WM_UNIT_LAYERLEVEL" val="1_1_1"/>
  <p:tag name="KSO_WM_TAG_VERSION" val="3.0"/>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7"/>
  <p:tag name="KSO_WM_UNIT_TEXT_FILL_FORE_SCHEMECOLOR_INDEX" val="1"/>
  <p:tag name="KSO_WM_UNIT_TEXT_FILL_TYPE" val="1"/>
  <p:tag name="KSO_WM_UNIT_LINE_FILL_TYPE" val="2"/>
  <p:tag name="KSO_WM_UNIT_USESOURCEFORMAT_APPLY" val="1"/>
</p:tagLst>
</file>

<file path=ppt/tags/tag4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1.65771955981137,&quot;left&quot;:12.481338582677164,&quot;top&quot;:117.24653392088176,&quot;width&quot;:848.6433070866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3_1"/>
  <p:tag name="KSO_WM_UNIT_ID" val="diagram20233329_3*l_h_a*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4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1.65771955981137,&quot;left&quot;:12.481338582677164,&quot;top&quot;:117.24653392088176,&quot;width&quot;:848.6433070866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3_1"/>
  <p:tag name="KSO_WM_UNIT_ID" val="diagram20233329_3*l_h_f*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 name="KSO_WM_UNIT_USESOURCEFORMAT_APPLY" val="1"/>
</p:tagLst>
</file>

<file path=ppt/tags/tag425.xml><?xml version="1.0" encoding="utf-8"?>
<p:tagLst xmlns:p="http://schemas.openxmlformats.org/presentationml/2006/main">
  <p:tag name="KSO_WM_DIAGRAM_VIRTUALLY_FRAME" val="{&quot;height&quot;:391.65771955981137,&quot;left&quot;:12.481338582677164,&quot;top&quot;:117.24653392088176,&quot;width&quot;:848.643307086614}"/>
  <p:tag name="KSO_WM_DIAGRAM_VERSION" val="3"/>
  <p:tag name="KSO_WM_DIAGRAM_COLOR_TRICK" val="1"/>
  <p:tag name="KSO_WM_DIAGRAM_COLOR_TEXT_CAN_REMOVE" val="n"/>
  <p:tag name="KSO_WM_UNIT_VALUE" val="738*475"/>
  <p:tag name="KSO_WM_UNIT_HIGHLIGHT" val="0"/>
  <p:tag name="KSO_WM_UNIT_COMPATIBLE" val="0"/>
  <p:tag name="KSO_WM_UNIT_DIAGRAM_ISNUMVISUAL" val="0"/>
  <p:tag name="KSO_WM_UNIT_DIAGRAM_ISREFERUNIT" val="0"/>
  <p:tag name="KSO_WM_DIAGRAM_GROUP_CODE" val="l1-1"/>
  <p:tag name="KSO_WM_UNIT_TYPE" val="l_h_d"/>
  <p:tag name="KSO_WM_UNIT_INDEX" val="1_4_1"/>
  <p:tag name="KSO_WM_UNIT_ID" val="diagram20233329_3*l_h_d*1_4_1"/>
  <p:tag name="KSO_WM_TEMPLATE_CATEGORY" val="diagram"/>
  <p:tag name="KSO_WM_TEMPLATE_INDEX" val="20233329"/>
  <p:tag name="KSO_WM_UNIT_LAYERLEVEL" val="1_1_1"/>
  <p:tag name="KSO_WM_TAG_VERSION" val="3.0"/>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8"/>
  <p:tag name="MH_PIC_SOURCE_TYPE" val="generate_slide_ai*{&quot;ai_type&quot;:&quot;generate_single_page&quot;,&quot;id&quot;:&quot;VCG41N1353578950&quot;}*gallery_gallery_ai_v2.1.2_ONLINE*0fdb0a54-9d15-4706-87ed-e06c38ab41e0-slide-0"/>
  <p:tag name="KSO_WM_UNIT_LINE_FILL_TYPE" val="2"/>
  <p:tag name="KSO_WM_UNIT_USESOURCEFORMAT_APPLY" val="1"/>
</p:tagLst>
</file>

<file path=ppt/tags/tag426.xml><?xml version="1.0" encoding="utf-8"?>
<p:tagLst xmlns:p="http://schemas.openxmlformats.org/presentationml/2006/main">
  <p:tag name="KSO_WM_DIAGRAM_VIRTUALLY_FRAME" val="{&quot;height&quot;:391.65771955981137,&quot;left&quot;:12.481338582677164,&quot;top&quot;:117.24653392088176,&quot;width&quot;:848.643307086614}"/>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diagram20233329_3*l_h_i*1_4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8"/>
  <p:tag name="KSO_WM_UNIT_TEXT_FILL_FORE_SCHEMECOLOR_INDEX" val="1"/>
  <p:tag name="KSO_WM_UNIT_TEXT_FILL_TYPE" val="1"/>
  <p:tag name="KSO_WM_UNIT_LINE_FILL_TYPE" val="2"/>
  <p:tag name="KSO_WM_UNIT_USESOURCEFORMAT_APPLY" val="1"/>
</p:tagLst>
</file>

<file path=ppt/tags/tag4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1.65771955981137,&quot;left&quot;:12.481338582677164,&quot;top&quot;:117.24653392088176,&quot;width&quot;:848.6433070866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4_1"/>
  <p:tag name="KSO_WM_UNIT_ID" val="diagram20233329_3*l_h_a*1_4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4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1.65771955981137,&quot;left&quot;:12.481338582677164,&quot;top&quot;:117.24653392088176,&quot;width&quot;:848.6433070866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4_1"/>
  <p:tag name="KSO_WM_UNIT_ID" val="diagram20233329_3*l_h_f*1_4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观点。可酌情增减文字，以便观者准确地理解您传达的思想。"/>
  <p:tag name="KSO_WM_UNIT_TEXT_FILL_FORE_SCHEMECOLOR_INDEX" val="1"/>
  <p:tag name="KSO_WM_UNIT_TEXT_FILL_TYPE" val="1"/>
  <p:tag name="KSO_WM_UNIT_USESOURCEFORMAT_APPLY" val="1"/>
</p:tagLst>
</file>

<file path=ppt/tags/tag4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5"/>
  <p:tag name="KSO_WM_UNIT_TEXT_FILL_TYPE" val="1"/>
  <p:tag name="KSO_WM_UNIT_USESOURCEFORMAT_APPLY" val="1"/>
</p:tagLst>
</file>

<file path=ppt/tags/tag4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430.xml><?xml version="1.0" encoding="utf-8"?>
<p:tagLst xmlns:p="http://schemas.openxmlformats.org/presentationml/2006/main">
  <p:tag name="KSO_WM_SLIDE_ID" val="diagram2023332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2.289*387.858"/>
  <p:tag name="KSO_WM_SLIDE_POSITION" val="83.1354*130.947"/>
  <p:tag name="KSO_WM_DIAGRAM_GROUP_CODE" val="l1-1"/>
  <p:tag name="KSO_WM_SLIDE_DIAGTYPE" val="l"/>
  <p:tag name="KSO_WM_TAG_VERSION" val="3.0"/>
  <p:tag name="KSO_WM_BEAUTIFY_FLAG" val="#wm#"/>
  <p:tag name="KSO_WM_TEMPLATE_CATEGORY" val="diagram"/>
  <p:tag name="KSO_WM_TEMPLATE_INDEX" val="20233329"/>
  <p:tag name="KSO_WM_SLIDE_LAYOUT" val="a_l"/>
  <p:tag name="KSO_WM_SLIDE_LAYOUT_CNT" val="1_1"/>
  <p:tag name="KSO_WM_SLIDE_SOURCE" val="WPPAIGenerateSlide"/>
</p:tagLst>
</file>

<file path=ppt/tags/tag431.xml><?xml version="1.0" encoding="utf-8"?>
<p:tagLst xmlns:p="http://schemas.openxmlformats.org/presentationml/2006/main">
  <p:tag name="KSO_WM_UNIT_INDEX" val="1"/>
  <p:tag name="KSO_WM_UNIT_TYPE" val="a"/>
  <p:tag name="KSO_WM_BEAUTIFY_FLAG" val="#wm#"/>
</p:tagLst>
</file>

<file path=ppt/tags/tag432.xml><?xml version="1.0" encoding="utf-8"?>
<p:tagLst xmlns:p="http://schemas.openxmlformats.org/presentationml/2006/main">
  <p:tag name="KSO_WM_UNIT_INDEX" val="9"/>
  <p:tag name="KSO_WM_UNIT_TYPE" val="f"/>
  <p:tag name="KSO_WM_UNIT_SUBTYPE" val="a"/>
  <p:tag name="KSO_WM_BEAUTIFY_FLAG" val="#wm#"/>
</p:tagLst>
</file>

<file path=ppt/tags/tag43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40_4*a*1"/>
  <p:tag name="KSO_WM_TEMPLATE_CATEGORY" val="diagram"/>
  <p:tag name="KSO_WM_TEMPLATE_INDEX" val="20231440"/>
  <p:tag name="KSO_WM_UNIT_LAYERLEVEL" val="1"/>
  <p:tag name="KSO_WM_TAG_VERSION" val="3.0"/>
  <p:tag name="KSO_WM_BEAUTIFY_FLAG" val="#wm#"/>
  <p:tag name="KSO_WM_UNIT_ISCONTENTSTITLE" val="0"/>
  <p:tag name="KSO_WM_UNIT_ISNUMDGMTITLE" val="0"/>
  <p:tag name="KSO_WM_UNIT_NOCLEAR" val="0"/>
  <p:tag name="KSO_WM_UNIT_VALUE" val="30"/>
  <p:tag name="KSO_WM_DIAGRAM_GROUP_CODE" val="l1-1"/>
  <p:tag name="KSO_WM_UNIT_TYPE" val="a"/>
  <p:tag name="KSO_WM_UNIT_INDEX" val="1"/>
  <p:tag name="KSO_WM_UNIT_TEXT_TYPE" val="1"/>
  <p:tag name="KSO_WM_UNIT_PRESET_TEXT" val="单击此处添加标题"/>
  <p:tag name="KSO_WM_UNIT_TEXT_FILL_FORE_SCHEMECOLOR_INDEX" val="15"/>
  <p:tag name="KSO_WM_UNIT_TEXT_FILL_TYPE" val="1"/>
  <p:tag name="KSO_WM_UNIT_USESOURCEFORMAT_APPLY" val="1"/>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40_1*l_h_i*1_2_2"/>
  <p:tag name="KSO_WM_TEMPLATE_CATEGORY" val="diagram"/>
  <p:tag name="KSO_WM_TEMPLATE_INDEX" val="20231440"/>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type&quot;:0},&quot;glow&quot;:{&quot;colorType&quot;:0},&quot;line&quot;:{&quot;gradient&quot;:[{&quot;brightness&quot;:0,&quot;colorType&quot;:1,&quot;foreColorIndex&quot;:5,&quot;pos&quot;:0,&quot;transparency&quot;:0.8899999856948853},{&quot;brightness&quot;:0,&quot;colorType&quot;:1,&quot;foreColorIndex&quot;:5,&quot;pos&quot;:1,&quot;transparency&quot;:1}],&quot;type&quot;:2},&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6"/>
  <p:tag name="KSO_WM_UNIT_SHADOW_SCHEMECOLOR_INDEX" val="6"/>
  <p:tag name="KSO_WM_UNIT_USESOURCEFORMAT_APPLY" val="1"/>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40_1*l_h_i*1_1_1"/>
  <p:tag name="KSO_WM_TEMPLATE_CATEGORY" val="diagram"/>
  <p:tag name="KSO_WM_TEMPLATE_INDEX" val="20231440"/>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gradient&quot;:[{&quot;brightness&quot;:-0.25,&quot;colorType&quot;:1,&quot;foreColorIndex&quot;:5,&quot;pos&quot;:0.14000000059604645,&quot;transparency&quot;:0},{&quot;brightness&quot;:0.4000000059604645,&quot;colorType&quot;:1,&quot;foreColorIndex&quot;:5,&quot;pos&quot;:1,&quot;transparency&quot;:0},{&quot;brightness&quot;:0,&quot;colorType&quot;:1,&quot;foreColorIndex&quot;:5,&quot;pos&quot;:0.6100000143051147,&quot;transparency&quot;:0}],&quot;type&quot;:3},&quot;glow&quot;:{&quot;colorType&quot;:0},&quot;line&quot;:{&quot;type&quot;:0},&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USESOURCEFORMAT_APPLY"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40_1*l_h_i*1_2_1"/>
  <p:tag name="KSO_WM_TEMPLATE_CATEGORY" val="diagram"/>
  <p:tag name="KSO_WM_TEMPLATE_INDEX" val="20231440"/>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solid&quot;:{&quot;brightness&quot;:0,&quot;colorType&quot;:2,&quot;rgb&quot;:&quot;#ffffff&quot;,&quot;transparency&quot;:0},&quot;type&quot;:1},&quot;glow&quot;:{&quot;colorType&quot;:0},&quot;line&quot;:{&quot;gradient&quot;:[{&quot;brightness&quot;:0.4000000059604645,&quot;colorType&quot;:1,&quot;foreColorIndex&quot;:5,&quot;pos&quot;:0,&quot;transparency&quot;:0},{&quot;brightness&quot;:-0.25,&quot;colorType&quot;:1,&quot;foreColorIndex&quot;:5,&quot;pos&quot;:1,&quot;transparency&quot;:0}],&quot;type&quot;:2},&quot;shadow&quot;:{&quot;brightness&quot;:0,&quot;colorType&quot;:1,&quot;foreColorIndex&quot;:5,&quot;transparency&quot;:0.8299999833106995},&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6"/>
  <p:tag name="KSO_WM_UNIT_SHADOW_SCHEMECOLOR_INDEX" val="6"/>
  <p:tag name="KSO_WM_UNIT_USESOURCEFORMAT_APPLY" val="1"/>
</p:tagLst>
</file>

<file path=ppt/tags/tag438.xml><?xml version="1.0" encoding="utf-8"?>
<p:tagLst xmlns:p="http://schemas.openxmlformats.org/presentationml/2006/main">
  <p:tag name="KSO_WM_UNIT_VALUE" val="55*6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1440_1*l_h_x*1_2_1"/>
  <p:tag name="KSO_WM_TEMPLATE_CATEGORY" val="diagram"/>
  <p:tag name="KSO_WM_TEMPLATE_INDEX" val="20231440"/>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glow&quot;:{},&quot;line&quot;:{},&quot;shadow&quot;:{},&quot;threeD&quot;:{}}}"/>
  <p:tag name="KSO_WM_UNIT_FILL_FORE_SCHEMECOLOR_INDEX" val="6"/>
  <p:tag name="KSO_WM_UNIT_FILL_TYPE" val="1"/>
  <p:tag name="KSO_WM_UNIT_SHADOW_SCHEMECOLOR_INDEX" val="6"/>
  <p:tag name="KSO_WM_UNIT_USESOURCEFORMAT_APPLY" val="1"/>
</p:tagLst>
</file>

<file path=ppt/tags/tag439.xml><?xml version="1.0" encoding="utf-8"?>
<p:tagLst xmlns:p="http://schemas.openxmlformats.org/presentationml/2006/main">
  <p:tag name="KSO_WM_UNIT_VALUE" val="60*6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440_1*l_h_x*1_1_1"/>
  <p:tag name="KSO_WM_TEMPLATE_CATEGORY" val="diagram"/>
  <p:tag name="KSO_WM_TEMPLATE_INDEX" val="20231440"/>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SHADOW_SCHEMECOLOR_INDEX" val="5"/>
  <p:tag name="KSO_WM_UNIT_USESOURCEFORMAT_APPLY" val="1"/>
</p:tagLst>
</file>

<file path=ppt/tags/tag44.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1440_1*l_i*1_2"/>
  <p:tag name="KSO_WM_TEMPLATE_CATEGORY" val="diagram"/>
  <p:tag name="KSO_WM_TEMPLATE_INDEX" val="20231440"/>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gradient&quot;:[{&quot;brightness&quot;:0.800000011920929,&quot;colorType&quot;:1,&quot;foreColorIndex&quot;:5,&quot;pos&quot;:1,&quot;transparency&quot;:0.8999999761581421},{&quot;brightness&quot;:0.800000011920929,&quot;colorType&quot;:1,&quot;foreColorIndex&quot;:5,&quot;pos&quot;:0,&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1440_1*l_i*1_1"/>
  <p:tag name="KSO_WM_TEMPLATE_CATEGORY" val="diagram"/>
  <p:tag name="KSO_WM_TEMPLATE_INDEX" val="20231440"/>
  <p:tag name="KSO_WM_UNIT_LAYERLEVEL" val="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gradient&quot;:[{&quot;brightness&quot;:0.800000011920929,&quot;colorType&quot;:1,&quot;foreColorIndex&quot;:5,&quot;pos&quot;:1,&quot;transparency&quot;:0.8999999761581421},{&quot;brightness&quot;:0.800000011920929,&quot;colorType&quot;:1,&quot;foreColorIndex&quot;:5,&quot;pos&quot;:0,&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USESOURCEFORMAT_APPLY" val="1"/>
</p:tagLst>
</file>

<file path=ppt/tags/tag44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1440_1*l_h_a*1_1_1"/>
  <p:tag name="KSO_WM_TEMPLATE_CATEGORY" val="diagram"/>
  <p:tag name="KSO_WM_TEMPLATE_INDEX" val="2023144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TEXT_TYPE" val="1"/>
  <p:tag name="KSO_WM_UNIT_PRESET_TEXT" val="单击此处添加标题内容"/>
  <p:tag name="KSO_WM_UNIT_USESOURCEFORMAT_APPLY" val="1"/>
</p:tagLst>
</file>

<file path=ppt/tags/tag44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440_1*l_h_a*1_2_1"/>
  <p:tag name="KSO_WM_TEMPLATE_CATEGORY" val="diagram"/>
  <p:tag name="KSO_WM_TEMPLATE_INDEX" val="20231440"/>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3.9065382366209,&quot;left&quot;:95.64031496062991,&quot;top&quot;:126.77165214153206,&quot;width&quot;:813.11944881889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TEXT_FILL_FORE_SCHEMECOLOR_INDEX" val="1"/>
  <p:tag name="KSO_WM_UNIT_TEXT_FILL_TYPE" val="1"/>
  <p:tag name="KSO_WM_UNIT_TEXT_TYPE" val="1"/>
  <p:tag name="KSO_WM_UNIT_PRESET_TEXT" val="单击此处添加标题内容"/>
  <p:tag name="KSO_WM_UNIT_USESOURCEFORMAT_APPLY" val="1"/>
</p:tagLst>
</file>

<file path=ppt/tags/tag444.xml><?xml version="1.0" encoding="utf-8"?>
<p:tagLst xmlns:p="http://schemas.openxmlformats.org/presentationml/2006/main">
  <p:tag name="KSO_WM_SLIDE_ID" val="diagram20231440_4"/>
  <p:tag name="KSO_WM_TEMPLATE_SUBCATEGORY" val="0"/>
  <p:tag name="KSO_WM_TEMPLATE_MASTER_TYPE" val="0"/>
  <p:tag name="KSO_WM_TEMPLATE_COLOR_TYPE" val="0"/>
  <p:tag name="KSO_WM_SLIDE_ITEM_CNT" val="5"/>
  <p:tag name="KSO_WM_SLIDE_INDEX" val="4"/>
  <p:tag name="KSO_WM_TAG_VERSION" val="3.0"/>
  <p:tag name="KSO_WM_BEAUTIFY_FLAG" val="#wm#"/>
  <p:tag name="KSO_WM_TEMPLATE_CATEGORY" val="diagram"/>
  <p:tag name="KSO_WM_TEMPLATE_INDEX" val="20231440"/>
  <p:tag name="KSO_WM_SLIDE_TYPE" val="text"/>
  <p:tag name="KSO_WM_SLIDE_SUBTYPE" val="diag"/>
  <p:tag name="KSO_WM_SLIDE_SIZE" val="813.119*312.25"/>
  <p:tag name="KSO_WM_SLIDE_POSITION" val="73.4403*152"/>
  <p:tag name="KSO_WM_SLIDE_LAYOUT" val="a_l"/>
  <p:tag name="KSO_WM_SLIDE_LAYOUT_CNT" val="1_1"/>
  <p:tag name="KSO_WM_SPECIAL_SOURCE" val="bdnull"/>
  <p:tag name="KSO_WM_DIAGRAM_GROUP_CODE" val="l1-1"/>
  <p:tag name="KSO_WM_SLIDE_DIAGTYPE" val="l"/>
  <p:tag name="KSO_WM_SLIDE_SOURCE" val="WPPAIGenerateSlide"/>
</p:tagLst>
</file>

<file path=ppt/tags/tag445.xml><?xml version="1.0" encoding="utf-8"?>
<p:tagLst xmlns:p="http://schemas.openxmlformats.org/presentationml/2006/main">
  <p:tag name="KSO_WM_UNIT_INDEX" val="2"/>
  <p:tag name="KSO_WM_UNIT_TYPE" val="α"/>
  <p:tag name="KSO_WM_BEAUTIFY_FLAG" val="#wm#"/>
</p:tagLst>
</file>

<file path=ppt/tags/tag446.xml><?xml version="1.0" encoding="utf-8"?>
<p:tagLst xmlns:p="http://schemas.openxmlformats.org/presentationml/2006/main">
  <p:tag name="KSO_WM_UNIT_INDEX" val="1"/>
  <p:tag name="KSO_WM_UNIT_TYPE" val="a"/>
  <p:tag name="KSO_WM_BEAUTIFY_FLAG" val="#wm#"/>
</p:tagLst>
</file>

<file path=ppt/tags/tag44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48.xml><?xml version="1.0" encoding="utf-8"?>
<p:tagLst xmlns:p="http://schemas.openxmlformats.org/presentationml/2006/main">
  <p:tag name="KSO_WM_UNIT_INDEX" val="2"/>
  <p:tag name="KSO_WM_UNIT_TYPE" val="i"/>
  <p:tag name="KSO_WM_BEAUTIFY_FLAG" val="#wm#"/>
</p:tagLst>
</file>

<file path=ppt/tags/tag449.xml><?xml version="1.0" encoding="utf-8"?>
<p:tagLst xmlns:p="http://schemas.openxmlformats.org/presentationml/2006/main">
  <p:tag name="KSO_WM_UNIT_INDEX" val="11"/>
  <p:tag name="KSO_WM_UNIT_TYPE" val="f"/>
  <p:tag name="KSO_WM_UNIT_SUBTYPE" val="a"/>
  <p:tag name="KSO_WM_BEAUTIFY_FLAG" val="#wm#"/>
</p:tagLst>
</file>

<file path=ppt/tags/tag4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0.xml><?xml version="1.0" encoding="utf-8"?>
<p:tagLst xmlns:p="http://schemas.openxmlformats.org/presentationml/2006/main">
  <p:tag name="KSO_WM_UNIT_INDEX" val="3"/>
  <p:tag name="KSO_WM_UNIT_TYPE" val="j"/>
  <p:tag name="KSO_WM_BEAUTIFY_FLAG" val="#wm#"/>
</p:tagLst>
</file>

<file path=ppt/tags/tag451.xml><?xml version="1.0" encoding="utf-8"?>
<p:tagLst xmlns:p="http://schemas.openxmlformats.org/presentationml/2006/main">
  <p:tag name="KSO_WM_UNIT_INDEX" val="1"/>
  <p:tag name="KSO_WM_UNIT_TYPE" val="a"/>
  <p:tag name="KSO_WM_BEAUTIFY_FLAG" val="#wm#"/>
</p:tagLst>
</file>

<file path=ppt/tags/tag45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53.xml><?xml version="1.0" encoding="utf-8"?>
<p:tagLst xmlns:p="http://schemas.openxmlformats.org/presentationml/2006/main">
  <p:tag name="KSO_WM_UNIT_INDEX" val="2"/>
  <p:tag name="KSO_WM_UNIT_TYPE" val="i"/>
  <p:tag name="KSO_WM_BEAUTIFY_FLAG" val="#wm#"/>
</p:tagLst>
</file>

<file path=ppt/tags/tag454.xml><?xml version="1.0" encoding="utf-8"?>
<p:tagLst xmlns:p="http://schemas.openxmlformats.org/presentationml/2006/main">
  <p:tag name="KSO_WM_UNIT_INDEX" val="18"/>
  <p:tag name="KSO_WM_UNIT_TYPE" val="f"/>
  <p:tag name="KSO_WM_UNIT_SUBTYPE" val="a"/>
  <p:tag name="KSO_WM_BEAUTIFY_FLAG" val="#wm#"/>
</p:tagLst>
</file>

<file path=ppt/tags/tag455.xml><?xml version="1.0" encoding="utf-8"?>
<p:tagLst xmlns:p="http://schemas.openxmlformats.org/presentationml/2006/main">
  <p:tag name="KSO_WM_UNIT_INDEX" val="1"/>
  <p:tag name="KSO_WM_UNIT_TYPE" val="a"/>
  <p:tag name="KSO_WM_BEAUTIFY_FLAG" val="#wm#"/>
</p:tagLst>
</file>

<file path=ppt/tags/tag45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57.xml><?xml version="1.0" encoding="utf-8"?>
<p:tagLst xmlns:p="http://schemas.openxmlformats.org/presentationml/2006/main">
  <p:tag name="KSO_WM_UNIT_INDEX" val="2"/>
  <p:tag name="KSO_WM_UNIT_TYPE" val="i"/>
  <p:tag name="KSO_WM_BEAUTIFY_FLAG" val="#wm#"/>
</p:tagLst>
</file>

<file path=ppt/tags/tag458.xml><?xml version="1.0" encoding="utf-8"?>
<p:tagLst xmlns:p="http://schemas.openxmlformats.org/presentationml/2006/main">
  <p:tag name="KSO_WM_UNIT_INDEX" val="18"/>
  <p:tag name="KSO_WM_UNIT_TYPE" val="f"/>
  <p:tag name="KSO_WM_UNIT_SUBTYPE" val="a"/>
  <p:tag name="KSO_WM_BEAUTIFY_FLAG" val="#wm#"/>
</p:tagLst>
</file>

<file path=ppt/tags/tag459.xml><?xml version="1.0" encoding="utf-8"?>
<p:tagLst xmlns:p="http://schemas.openxmlformats.org/presentationml/2006/main">
  <p:tag name="KSO_WM_UNIT_INDEX" val="1"/>
  <p:tag name="KSO_WM_UNIT_TYPE" val="a"/>
  <p:tag name="KSO_WM_BEAUTIFY_FLAG" val="#wm#"/>
</p:tagLst>
</file>

<file path=ppt/tags/tag4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61.xml><?xml version="1.0" encoding="utf-8"?>
<p:tagLst xmlns:p="http://schemas.openxmlformats.org/presentationml/2006/main">
  <p:tag name="KSO_WM_UNIT_INDEX" val="3"/>
  <p:tag name="KSO_WM_UNIT_TYPE" val="α"/>
  <p:tag name="KSO_WM_BEAUTIFY_FLAG" val="#wm#"/>
</p:tagLst>
</file>

<file path=ppt/tags/tag462.xml><?xml version="1.0" encoding="utf-8"?>
<p:tagLst xmlns:p="http://schemas.openxmlformats.org/presentationml/2006/main">
  <p:tag name="KSO_WM_UNIT_INDEX" val="3"/>
  <p:tag name="KSO_WM_UNIT_TYPE" val="f"/>
  <p:tag name="KSO_WM_UNIT_SUBTYPE" val="a"/>
  <p:tag name="KSO_WM_BEAUTIFY_FLAG" val="#wm#"/>
</p:tagLst>
</file>

<file path=ppt/tags/tag463.xml><?xml version="1.0" encoding="utf-8"?>
<p:tagLst xmlns:p="http://schemas.openxmlformats.org/presentationml/2006/main">
  <p:tag name="KSO_WM_UNIT_INDEX" val="1"/>
  <p:tag name="KSO_WM_UNIT_TYPE" val="a"/>
  <p:tag name="KSO_WM_BEAUTIFY_FLAG" val="#wm#"/>
</p:tagLst>
</file>

<file path=ppt/tags/tag46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65.xml><?xml version="1.0" encoding="utf-8"?>
<p:tagLst xmlns:p="http://schemas.openxmlformats.org/presentationml/2006/main">
  <p:tag name="KSO_WM_UNIT_INDEX" val="3"/>
  <p:tag name="KSO_WM_UNIT_TYPE" val="α"/>
  <p:tag name="KSO_WM_BEAUTIFY_FLAG" val="#wm#"/>
</p:tagLst>
</file>

<file path=ppt/tags/tag466.xml><?xml version="1.0" encoding="utf-8"?>
<p:tagLst xmlns:p="http://schemas.openxmlformats.org/presentationml/2006/main">
  <p:tag name="KSO_WM_UNIT_INDEX" val="4"/>
  <p:tag name="KSO_WM_UNIT_TYPE" val="α"/>
  <p:tag name="KSO_WM_BEAUTIFY_FLAG" val="#wm#"/>
</p:tagLst>
</file>

<file path=ppt/tags/tag467.xml><?xml version="1.0" encoding="utf-8"?>
<p:tagLst xmlns:p="http://schemas.openxmlformats.org/presentationml/2006/main">
  <p:tag name="KSO_WM_UNIT_INDEX" val="2"/>
  <p:tag name="KSO_WM_UNIT_TYPE" val="f"/>
  <p:tag name="KSO_WM_UNIT_SUBTYPE" val="a"/>
  <p:tag name="KSO_WM_BEAUTIFY_FLAG" val="#wm#"/>
</p:tagLst>
</file>

<file path=ppt/tags/tag468.xml><?xml version="1.0" encoding="utf-8"?>
<p:tagLst xmlns:p="http://schemas.openxmlformats.org/presentationml/2006/main">
  <p:tag name="KSO_WM_UNIT_INDEX" val="1"/>
  <p:tag name="KSO_WM_UNIT_TYPE" val="a"/>
  <p:tag name="KSO_WM_BEAUTIFY_FLAG" val="#wm#"/>
</p:tagLst>
</file>

<file path=ppt/tags/tag46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7.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0.xml><?xml version="1.0" encoding="utf-8"?>
<p:tagLst xmlns:p="http://schemas.openxmlformats.org/presentationml/2006/main">
  <p:tag name="KSO_WM_UNIT_INDEX" val="2"/>
  <p:tag name="KSO_WM_UNIT_TYPE" val="α"/>
  <p:tag name="KSO_WM_BEAUTIFY_FLAG" val="#wm#"/>
</p:tagLst>
</file>

<file path=ppt/tags/tag471.xml><?xml version="1.0" encoding="utf-8"?>
<p:tagLst xmlns:p="http://schemas.openxmlformats.org/presentationml/2006/main">
  <p:tag name="KSO_WM_UNIT_INDEX" val="3"/>
  <p:tag name="KSO_WM_UNIT_TYPE" val="j"/>
  <p:tag name="KSO_WM_BEAUTIFY_FLAG" val="#wm#"/>
</p:tagLst>
</file>

<file path=ppt/tags/tag472.xml><?xml version="1.0" encoding="utf-8"?>
<p:tagLst xmlns:p="http://schemas.openxmlformats.org/presentationml/2006/main">
  <p:tag name="KSO_WM_UNIT_INDEX" val="1"/>
  <p:tag name="KSO_WM_UNIT_TYPE" val="a"/>
  <p:tag name="KSO_WM_BEAUTIFY_FLAG" val="#wm#"/>
</p:tagLst>
</file>

<file path=ppt/tags/tag47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74.xml><?xml version="1.0" encoding="utf-8"?>
<p:tagLst xmlns:p="http://schemas.openxmlformats.org/presentationml/2006/main">
  <p:tag name="KSO_WM_UNIT_INDEX" val="2"/>
  <p:tag name="KSO_WM_UNIT_TYPE" val="i"/>
  <p:tag name="KSO_WM_BEAUTIFY_FLAG" val="#wm#"/>
</p:tagLst>
</file>

<file path=ppt/tags/tag475.xml><?xml version="1.0" encoding="utf-8"?>
<p:tagLst xmlns:p="http://schemas.openxmlformats.org/presentationml/2006/main">
  <p:tag name="KSO_WM_UNIT_INDEX" val="6"/>
  <p:tag name="KSO_WM_UNIT_TYPE" val="f"/>
  <p:tag name="KSO_WM_UNIT_SUBTYPE" val="a"/>
  <p:tag name="KSO_WM_BEAUTIFY_FLAG" val="#wm#"/>
</p:tagLst>
</file>

<file path=ppt/tags/tag476.xml><?xml version="1.0" encoding="utf-8"?>
<p:tagLst xmlns:p="http://schemas.openxmlformats.org/presentationml/2006/main">
  <p:tag name="KSO_WM_UNIT_INDEX" val="1"/>
  <p:tag name="KSO_WM_UNIT_TYPE" val="a"/>
  <p:tag name="KSO_WM_BEAUTIFY_FLAG" val="#wm#"/>
</p:tagLst>
</file>

<file path=ppt/tags/tag47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78.xml><?xml version="1.0" encoding="utf-8"?>
<p:tagLst xmlns:p="http://schemas.openxmlformats.org/presentationml/2006/main">
  <p:tag name="KSO_WM_UNIT_INDEX" val="2"/>
  <p:tag name="KSO_WM_UNIT_TYPE" val="i"/>
  <p:tag name="KSO_WM_BEAUTIFY_FLAG" val="#wm#"/>
</p:tagLst>
</file>

<file path=ppt/tags/tag479.xml><?xml version="1.0" encoding="utf-8"?>
<p:tagLst xmlns:p="http://schemas.openxmlformats.org/presentationml/2006/main">
  <p:tag name="KSO_WM_UNIT_INDEX" val="6"/>
  <p:tag name="KSO_WM_UNIT_TYPE" val="f"/>
  <p:tag name="KSO_WM_UNIT_SUBTYPE" val="a"/>
  <p:tag name="KSO_WM_BEAUTIFY_FLAG" val="#wm#"/>
</p:tagLst>
</file>

<file path=ppt/tags/tag48.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0.xml><?xml version="1.0" encoding="utf-8"?>
<p:tagLst xmlns:p="http://schemas.openxmlformats.org/presentationml/2006/main">
  <p:tag name="KSO_WM_UNIT_INDEX" val="1"/>
  <p:tag name="KSO_WM_UNIT_TYPE" val="a"/>
  <p:tag name="KSO_WM_BEAUTIFY_FLAG" val="#wm#"/>
</p:tagLst>
</file>

<file path=ppt/tags/tag481.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82.xml><?xml version="1.0" encoding="utf-8"?>
<p:tagLst xmlns:p="http://schemas.openxmlformats.org/presentationml/2006/main">
  <p:tag name="KSO_WM_UNIT_INDEX" val="2"/>
  <p:tag name="KSO_WM_UNIT_TYPE" val="i"/>
  <p:tag name="KSO_WM_BEAUTIFY_FLAG" val="#wm#"/>
</p:tagLst>
</file>

<file path=ppt/tags/tag483.xml><?xml version="1.0" encoding="utf-8"?>
<p:tagLst xmlns:p="http://schemas.openxmlformats.org/presentationml/2006/main">
  <p:tag name="KSO_WM_UNIT_INDEX" val="7"/>
  <p:tag name="KSO_WM_UNIT_TYPE" val="f"/>
  <p:tag name="KSO_WM_UNIT_SUBTYPE" val="a"/>
  <p:tag name="KSO_WM_BEAUTIFY_FLAG" val="#wm#"/>
</p:tagLst>
</file>

<file path=ppt/tags/tag484.xml><?xml version="1.0" encoding="utf-8"?>
<p:tagLst xmlns:p="http://schemas.openxmlformats.org/presentationml/2006/main">
  <p:tag name="KSO_WM_UNIT_INDEX" val="1"/>
  <p:tag name="KSO_WM_UNIT_TYPE" val="a"/>
  <p:tag name="KSO_WM_BEAUTIFY_FLAG" val="#wm#"/>
</p:tagLst>
</file>

<file path=ppt/tags/tag48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86.xml><?xml version="1.0" encoding="utf-8"?>
<p:tagLst xmlns:p="http://schemas.openxmlformats.org/presentationml/2006/main">
  <p:tag name="KSO_WM_UNIT_INDEX" val="2"/>
  <p:tag name="KSO_WM_UNIT_TYPE" val="i"/>
  <p:tag name="KSO_WM_BEAUTIFY_FLAG" val="#wm#"/>
</p:tagLst>
</file>

<file path=ppt/tags/tag487.xml><?xml version="1.0" encoding="utf-8"?>
<p:tagLst xmlns:p="http://schemas.openxmlformats.org/presentationml/2006/main">
  <p:tag name="KSO_WM_UNIT_INDEX" val="6"/>
  <p:tag name="KSO_WM_UNIT_TYPE" val="f"/>
  <p:tag name="KSO_WM_UNIT_SUBTYPE" val="a"/>
  <p:tag name="KSO_WM_BEAUTIFY_FLAG" val="#wm#"/>
</p:tagLst>
</file>

<file path=ppt/tags/tag488.xml><?xml version="1.0" encoding="utf-8"?>
<p:tagLst xmlns:p="http://schemas.openxmlformats.org/presentationml/2006/main">
  <p:tag name="KSO_WM_UNIT_INDEX" val="1"/>
  <p:tag name="KSO_WM_UNIT_TYPE" val="a"/>
  <p:tag name="KSO_WM_BEAUTIFY_FLAG" val="#wm#"/>
</p:tagLst>
</file>

<file path=ppt/tags/tag48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9.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0.xml><?xml version="1.0" encoding="utf-8"?>
<p:tagLst xmlns:p="http://schemas.openxmlformats.org/presentationml/2006/main">
  <p:tag name="KSO_WM_UNIT_INDEX" val="3"/>
  <p:tag name="KSO_WM_UNIT_TYPE" val="f"/>
  <p:tag name="KSO_WM_UNIT_SUBTYPE" val="a"/>
  <p:tag name="KSO_WM_BEAUTIFY_FLAG" val="#wm#"/>
</p:tagLst>
</file>

<file path=ppt/tags/tag491.xml><?xml version="1.0" encoding="utf-8"?>
<p:tagLst xmlns:p="http://schemas.openxmlformats.org/presentationml/2006/main">
  <p:tag name="KSO_WM_UNIT_INDEX" val="4"/>
  <p:tag name="KSO_WM_UNIT_TYPE" val="α"/>
  <p:tag name="KSO_WM_BEAUTIFY_FLAG" val="#wm#"/>
</p:tagLst>
</file>

<file path=ppt/tags/tag492.xml><?xml version="1.0" encoding="utf-8"?>
<p:tagLst xmlns:p="http://schemas.openxmlformats.org/presentationml/2006/main">
  <p:tag name="KSO_WM_UNIT_INDEX" val="1"/>
  <p:tag name="KSO_WM_UNIT_TYPE" val="a"/>
  <p:tag name="KSO_WM_BEAUTIFY_FLAG" val="#wm#"/>
</p:tagLst>
</file>

<file path=ppt/tags/tag49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4*a*1"/>
  <p:tag name="KSO_WM_TEMPLATE_CATEGORY" val="diagram"/>
  <p:tag name="KSO_WM_TEMPLATE_INDEX" val="20232454"/>
  <p:tag name="KSO_WM_UNIT_LAYERLEVEL" val="1"/>
  <p:tag name="KSO_WM_TAG_VERSION" val="3.0"/>
  <p:tag name="KSO_WM_BEAUTIFY_FLAG" val="#wm#"/>
  <p:tag name="KSO_WM_UNIT_ISCONTENTSTITLE" val="0"/>
  <p:tag name="KSO_WM_UNIT_ISNUMDGMTITLE" val="0"/>
  <p:tag name="KSO_WM_UNIT_NOCLEAR" val="0"/>
  <p:tag name="KSO_WM_UNIT_VALUE" val="25"/>
  <p:tag name="KSO_WM_DIAGRAM_GROUP_CODE" val="l1-1"/>
  <p:tag name="KSO_WM_UNIT_TYPE" val="a"/>
  <p:tag name="KSO_WM_UNIT_INDEX" val="1"/>
  <p:tag name="KSO_WM_UNIT_PRESET_TEXT" val="单击此处添加标题"/>
  <p:tag name="KSO_WM_UNIT_TEXT_TYPE" val="1"/>
  <p:tag name="KSO_WM_UNIT_TEXT_FILL_FORE_SCHEMECOLOR_INDEX" val="15"/>
  <p:tag name="KSO_WM_UNIT_TEXT_FILL_TYPE" val="1"/>
  <p:tag name="KSO_WM_UNIT_USESOURCEFORMAT_APPLY" val="1"/>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1"/>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solid&quot;:{&quot;brightness&quot;:0,&quot;colorType&quot;:1,&quot;foreColorIndex&quot;:5,&quot;transparency&quot;:0.3300000131130218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2"/>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2"/>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gradient&quot;:[{&quot;brightness&quot;:0,&quot;colorType&quot;:1,&quot;foreColorIndex&quot;:5,&quot;pos&quot;:0,&quot;transparency&quot;:0.25},{&quot;brightness&quot;:0,&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i*1_3"/>
  <p:tag name="KSO_WM_TEMPLATE_CATEGORY" val="diagram"/>
  <p:tag name="KSO_WM_TEMPLATE_INDEX" val="20232454"/>
  <p:tag name="KSO_WM_UNIT_LAYERLEVEL" val="1_1"/>
  <p:tag name="KSO_WM_TAG_VERSION" val="3.0"/>
  <p:tag name="KSO_WM_BEAUTIFY_FLAG" val="#wm#"/>
  <p:tag name="KSO_WM_DIAGRAM_GROUP_CODE" val="l1-1"/>
  <p:tag name="KSO_WM_UNIT_TYPE" val="l_i"/>
  <p:tag name="KSO_WM_UNIT_INDEX" val="1_3"/>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solid&quot;:{&quot;brightness&quot;:0,&quot;colorType&quot;:1,&quot;foreColorIndex&quot;:5,&quot;transparency&quot;:0.870000004768371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1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LINE_FILL_TYPE" val="2"/>
  <p:tag name="KSO_WM_UNIT_TEXT_FILL_FORE_SCHEMECOLOR_INDEX" val="2"/>
  <p:tag name="KSO_WM_UNIT_TEXT_FILL_TYPE" val="1"/>
  <p:tag name="KSO_WM_UNIT_USESOURCEFORMAT_APPLY"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54_2*l_h_i*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5.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4_2*l_h_f*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 name="KSO_WM_UNIT_USESOURCEFORMAT_APPLY"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2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LINE_FILL_TYPE" val="2"/>
  <p:tag name="KSO_WM_UNIT_TEXT_FILL_FORE_SCHEMECOLOR_INDEX" val="2"/>
  <p:tag name="KSO_WM_UNIT_TEXT_FILL_TYPE" val="1"/>
  <p:tag name="KSO_WM_UNIT_USESOURCEFORMAT_APPLY"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54_2*l_h_i*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50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54_2*l_h_f*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 name="KSO_WM_UNIT_USESOURCEFORMAT_APPLY"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54_2*l_h_i*1_3_2"/>
  <p:tag name="KSO_WM_TEMPLATE_CATEGORY" val="diagram"/>
  <p:tag name="KSO_WM_TEMPLATE_INDEX" val="2023245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solidLine&quot;:{&quot;brightness&quot;:0,&quot;colorType&quot;:1,&quot;foreColorIndex&quot;:2,&quot;transparency&quot;:0.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2"/>
  <p:tag name="KSO_WM_UNIT_LINE_FILL_TYPE" val="2"/>
  <p:tag name="KSO_WM_UNIT_TEXT_FILL_FORE_SCHEMECOLOR_INDEX" val="2"/>
  <p:tag name="KSO_WM_UNIT_TEXT_FILL_TYPE" val="1"/>
  <p:tag name="KSO_WM_UNIT_USESOURCEFORMAT_APPLY"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54_2*l_h_i*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5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54_2*l_h_f*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项正文，文字是思想的提炼，请尽量言简意赅的阐述观点，单击此处输入项正文"/>
  <p:tag name="KSO_WM_UNIT_TEXT_FILL_FORE_SCHEMECOLOR_INDEX" val="1"/>
  <p:tag name="KSO_WM_UNIT_TEXT_FILL_TYPE" val="1"/>
  <p:tag name="KSO_WM_UNIT_TEXT_TYPE" val="1"/>
  <p:tag name="KSO_WM_UNIT_USESOURCEFORMAT_APPLY" val="1"/>
</p:tagLst>
</file>

<file path=ppt/tags/tag5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54_2*l_h_a*1_1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1"/>
</p:tagLst>
</file>

<file path=ppt/tags/tag50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54_2*l_h_a*1_2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1"/>
</p:tagLst>
</file>

<file path=ppt/tags/tag5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54_2*l_h_a*1_3_1"/>
  <p:tag name="KSO_WM_TEMPLATE_CATEGORY" val="diagram"/>
  <p:tag name="KSO_WM_TEMPLATE_INDEX" val="20232454"/>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UNIT_USESOURCEFORMAT_APPLY" val="1"/>
</p:tagLst>
</file>

<file path=ppt/tags/tag51.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1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50*150"/>
  <p:tag name="KSO_WM_UNIT_TYPE" val="l_h_x"/>
  <p:tag name="KSO_WM_UNIT_INDEX" val="1_1_1"/>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2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36*140"/>
  <p:tag name="KSO_WM_UNIT_TYPE" val="l_h_x"/>
  <p:tag name="KSO_WM_UNIT_INDEX" val="1_2_1"/>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2454_2*l_h_x*1_3_1"/>
  <p:tag name="KSO_WM_TEMPLATE_CATEGORY" val="diagram"/>
  <p:tag name="KSO_WM_TEMPLATE_INDEX" val="20232454"/>
  <p:tag name="KSO_WM_UNIT_LAYERLEVEL" val="1_1_1"/>
  <p:tag name="KSO_WM_TAG_VERSION" val="3.0"/>
  <p:tag name="KSO_WM_BEAUTIFY_FLAG" val="#wm#"/>
  <p:tag name="KSO_WM_DIAGRAM_VERSION" val="3"/>
  <p:tag name="KSO_WM_DIAGRAM_COLOR_TRICK" val="1"/>
  <p:tag name="KSO_WM_DIAGRAM_COLOR_TEXT_CAN_REMOVE" val="n"/>
  <p:tag name="KSO_WM_UNIT_VALUE" val="150*137"/>
  <p:tag name="KSO_WM_UNIT_TYPE" val="l_h_x"/>
  <p:tag name="KSO_WM_UNIT_INDEX" val="1_3_1"/>
  <p:tag name="KSO_WM_DIAGRAM_MAX_ITEMCNT" val="5"/>
  <p:tag name="KSO_WM_DIAGRAM_MIN_ITEMCNT" val="2"/>
  <p:tag name="KSO_WM_DIAGRAM_VIRTUALLY_FRAME" val="{&quot;height&quot;:418.8055048348377,&quot;left&quot;:-0.3304724409448454,&quot;top&quot;:121.50086962982525,&quot;width&quot;:960.33055118110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513.xml><?xml version="1.0" encoding="utf-8"?>
<p:tagLst xmlns:p="http://schemas.openxmlformats.org/presentationml/2006/main">
  <p:tag name="KSO_WM_SLIDE_ID" val="diagram20232454_4"/>
  <p:tag name="KSO_WM_TEMPLATE_SUBCATEGORY" val="0"/>
  <p:tag name="KSO_WM_TEMPLATE_MASTER_TYPE" val="0"/>
  <p:tag name="KSO_WM_TEMPLATE_COLOR_TYPE" val="0"/>
  <p:tag name="KSO_WM_SLIDE_ITEM_CNT" val="5"/>
  <p:tag name="KSO_WM_SLIDE_INDEX" val="4"/>
  <p:tag name="KSO_WM_TAG_VERSION" val="3.0"/>
  <p:tag name="KSO_WM_BEAUTIFY_FLAG" val="#wm#"/>
  <p:tag name="KSO_WM_TEMPLATE_CATEGORY" val="diagram"/>
  <p:tag name="KSO_WM_TEMPLATE_INDEX" val="20232454"/>
  <p:tag name="KSO_WM_SLIDE_TYPE" val="text"/>
  <p:tag name="KSO_WM_SLIDE_SUBTYPE" val="diag"/>
  <p:tag name="KSO_WM_SLIDE_SIZE" val="960.331*418.806"/>
  <p:tag name="KSO_WM_SLIDE_POSITION" val="-0.330472*121.501"/>
  <p:tag name="KSO_WM_SLIDE_LAYOUT" val="a_l"/>
  <p:tag name="KSO_WM_SLIDE_LAYOUT_CNT" val="1_1"/>
  <p:tag name="KSO_WM_SPECIAL_SOURCE" val="bdnull"/>
  <p:tag name="KSO_WM_DIAGRAM_GROUP_CODE" val="l1-1"/>
  <p:tag name="KSO_WM_SLIDE_DIAGTYPE" val="l"/>
  <p:tag name="KSO_WM_SLIDE_SOURCE" val="WPPAIGenerateSlide"/>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2*a*1"/>
  <p:tag name="KSO_WM_TEMPLATE_CATEGORY" val="diagram"/>
  <p:tag name="KSO_WM_TEMPLATE_INDEX" val="20233337"/>
  <p:tag name="KSO_WM_UNIT_LAYERLEVEL" val="1"/>
  <p:tag name="KSO_WM_TAG_VERSION" val="3.0"/>
  <p:tag name="KSO_WM_BEAUTIFY_FLAG" val="#wm#"/>
  <p:tag name="KSO_WM_UNIT_ISCONTENTSTITLE" val="0"/>
  <p:tag name="KSO_WM_UNIT_ISNUMDGMTITLE" val="0"/>
  <p:tag name="KSO_WM_UNIT_NOCLEAR" val="0"/>
  <p:tag name="KSO_WM_UNIT_VALUE" val="29"/>
  <p:tag name="KSO_WM_DIAGRAM_GROUP_CODE" val="l1-1"/>
  <p:tag name="KSO_WM_UNIT_TYPE" val="a"/>
  <p:tag name="KSO_WM_UNIT_INDEX" val="1"/>
  <p:tag name="KSO_WM_UNIT_TEXT_TYPE" val="1"/>
  <p:tag name="KSO_WM_UNIT_PRESET_TEXT" val="单击此处添加标题"/>
  <p:tag name="KSO_WM_UNIT_TEXT_FILL_FORE_SCHEMECOLOR_INDEX" val="15"/>
  <p:tag name="KSO_WM_UNIT_TEXT_FILL_TYPE" val="1"/>
  <p:tag name="KSO_WM_UNIT_USESOURCEFORMAT_APPLY" val="1"/>
</p:tagLst>
</file>

<file path=ppt/tags/tag5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337_1*l_h_f*1_1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1"/>
</p:tagLst>
</file>

<file path=ppt/tags/tag5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337_1*l_h_a*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37_1*l_h_i*1_1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1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1_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5"/>
  <p:tag name="MH_PIC_SOURCE_TYPE" val="generate_slide_ai*{&quot;ai_type&quot;:&quot;generate_single_page&quot;,&quot;id&quot;:&quot;VCG41N1369857494&quot;}*gallery_gallery_ai_v2.1.2_ONLINE*b8e78fc0-816a-4fbf-8f18-eb51215db5d0-slide-0"/>
  <p:tag name="KSO_WM_UNIT_LINE_FILL_TYPE" val="2"/>
  <p:tag name="KSO_WM_UNIT_USESOURCEFORMAT_APPLY" val="1"/>
</p:tagLst>
</file>

<file path=ppt/tags/tag5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337_1*l_h_f*1_2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内容观点，以便观者准确地理解您传达的思想内容。"/>
  <p:tag name="KSO_WM_UNIT_TEXT_FILL_FORE_SCHEMECOLOR_INDEX" val="1"/>
  <p:tag name="KSO_WM_UNIT_TEXT_FILL_TYPE" val="1"/>
  <p:tag name="KSO_WM_UNIT_USESOURCEFORMAT_APPLY" val="1"/>
</p:tagLst>
</file>

<file path=ppt/tags/tag52.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337_1*l_h_a*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37_1*l_h_i*1_2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2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2_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6"/>
  <p:tag name="MH_PIC_SOURCE_TYPE" val="generate_slide_ai*{&quot;ai_type&quot;:&quot;generate_single_page&quot;,&quot;id&quot;:&quot;VCG41N1292795176&quot;}*gallery_gallery_ai_v2.1.2_ONLINE*b8e78fc0-816a-4fbf-8f18-eb51215db5d0-slide-0"/>
  <p:tag name="KSO_WM_UNIT_LINE_FILL_TYPE" val="2"/>
  <p:tag name="KSO_WM_UNIT_USESOURCEFORMAT_APPLY" val="1"/>
</p:tagLst>
</file>

<file path=ppt/tags/tag5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3337_1*l_h_f*1_3_1"/>
  <p:tag name="KSO_WM_TEMPLATE_CATEGORY" val="diagram"/>
  <p:tag name="KSO_WM_TEMPLATE_INDEX" val="20233337"/>
  <p:tag name="KSO_WM_UNIT_LAYERLEVEL" val="1_1_1"/>
  <p:tag name="KSO_WM_TAG_VERSION" val="3.0"/>
  <p:tag name="KSO_WM_UNIT_TEXT_FILL_FORE_SCHEMECOLOR_INDEX_BRIGHTNESS" val="0.2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以便观者准确地理解您传达的思想。"/>
  <p:tag name="KSO_WM_UNIT_TEXT_FILL_FORE_SCHEMECOLOR_INDEX" val="1"/>
  <p:tag name="KSO_WM_UNIT_TEXT_FILL_TYPE" val="1"/>
  <p:tag name="KSO_WM_UNIT_USESOURCEFORMAT_APPLY" val="1"/>
</p:tagLst>
</file>

<file path=ppt/tags/tag5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337_1*l_h_a*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3337_1*l_h_i*1_3_1"/>
  <p:tag name="KSO_WM_TEMPLATE_CATEGORY" val="diagram"/>
  <p:tag name="KSO_WM_TEMPLATE_INDEX" val="202333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UNIT_USESOURCEFORMAT_APPLY" val="1"/>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337_1*l_h_d*1_3_1"/>
  <p:tag name="KSO_WM_TEMPLATE_CATEGORY" val="diagram"/>
  <p:tag name="KSO_WM_TEMPLATE_INDEX" val="20233337"/>
  <p:tag name="KSO_WM_UNIT_LAYERLEVEL" val="1_1_1"/>
  <p:tag name="KSO_WM_TAG_VERSION" val="3.0"/>
  <p:tag name="KSO_WM_DIAGRAM_VERSION" val="3"/>
  <p:tag name="KSO_WM_DIAGRAM_COLOR_TRICK" val="1"/>
  <p:tag name="KSO_WM_DIAGRAM_COLOR_TEXT_CAN_REMOVE" val="n"/>
  <p:tag name="KSO_WM_UNIT_VALUE" val="422*799"/>
  <p:tag name="KSO_WM_DIAGRAM_GROUP_CODE" val="l1-1"/>
  <p:tag name="KSO_WM_UNIT_TYPE" val="l_h_d"/>
  <p:tag name="KSO_WM_UNIT_INDEX" val="1_3_1"/>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BEAUTIFY_FLAG" val="#wm#"/>
  <p:tag name="KSO_WM_UNIT_FILL_TYPE" val="1"/>
  <p:tag name="KSO_WM_UNIT_FILL_FORE_SCHEMECOLOR_INDEX" val="5"/>
  <p:tag name="KSO_WM_UNIT_FILL_FORE_SCHEMECOLOR_INDEX_BRIGHTNESS" val="0"/>
  <p:tag name="KSO_WM_UNIT_LINE_FORE_SCHEMECOLOR_INDEX" val="7"/>
  <p:tag name="MH_PIC_SOURCE_TYPE" val="generate_slide_ai*{&quot;ai_type&quot;:&quot;generate_single_page&quot;,&quot;id&quot;:&quot;VCG41N1475415369&quot;}*gallery_gallery_ai_v2.1.2_ONLINE*b8e78fc0-816a-4fbf-8f18-eb51215db5d0-slide-0"/>
  <p:tag name="KSO_WM_UNIT_LINE_FILL_TYPE" val="2"/>
  <p:tag name="KSO_WM_UNIT_USESOURCEFORMAT_APPLY" val="1"/>
</p:tagLst>
</file>

<file path=ppt/tags/tag52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337_1*l_h_i*1_1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1"/>
</p:tagLst>
</file>

<file path=ppt/tags/tag52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337_1*l_h_i*1_2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1"/>
</p:tagLst>
</file>

<file path=ppt/tags/tag52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3337_1*l_h_i*1_3_2"/>
  <p:tag name="KSO_WM_TEMPLATE_CATEGORY" val="diagram"/>
  <p:tag name="KSO_WM_TEMPLATE_INDEX" val="20233337"/>
  <p:tag name="KSO_WM_UNIT_LAYERLEVEL" val="1_1_1"/>
  <p:tag name="KSO_WM_TAG_VERSION" val="3.0"/>
  <p:tag name="KSO_WM_DIAGRAM_MAX_ITEMCNT" val="4"/>
  <p:tag name="KSO_WM_DIAGRAM_MIN_ITEMCNT" val="3"/>
  <p:tag name="KSO_WM_DIAGRAM_VIRTUALLY_FRAME" val="{&quot;height&quot;:348.596623222405,&quot;left&quot;:23.073860627403157,&quot;top&quot;:125.42401122344316,&quot;width&quot;:882.8088165379511}"/>
  <p:tag name="KSO_WM_DIAGRAM_COLOR_MATCH_VALUE" val="{&quot;shape&quot;:{&quot;fill&quot;:{&quot;type&quot;:0},&quot;glow&quot;:{&quot;colorType&quot;:0},&quot;line&quot;:{&quot;solidLine&quot;:{&quot;brightness&quot;:0.6000000238418579,&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13"/>
  <p:tag name="KSO_WM_UNIT_LINE_FILL_TYPE" val="2"/>
  <p:tag name="KSO_WM_UNIT_USESOURCEFORMAT_APPLY" val="1"/>
</p:tagLst>
</file>

<file path=ppt/tags/tag53.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0.xml><?xml version="1.0" encoding="utf-8"?>
<p:tagLst xmlns:p="http://schemas.openxmlformats.org/presentationml/2006/main">
  <p:tag name="KSO_WM_SLIDE_ID" val="diagram20233337_2"/>
  <p:tag name="KSO_WM_TEMPLATE_SUBCATEGORY" val="0"/>
  <p:tag name="KSO_WM_TEMPLATE_MASTER_TYPE" val="0"/>
  <p:tag name="KSO_WM_TEMPLATE_COLOR_TYPE" val="0"/>
  <p:tag name="KSO_WM_SLIDE_ITEM_CNT" val="4"/>
  <p:tag name="KSO_WM_SLIDE_INDEX" val="2"/>
  <p:tag name="KSO_WM_TAG_VERSION" val="3.0"/>
  <p:tag name="KSO_WM_BEAUTIFY_FLAG" val="#wm#"/>
  <p:tag name="KSO_WM_TEMPLATE_CATEGORY" val="diagram"/>
  <p:tag name="KSO_WM_TEMPLATE_INDEX" val="20233337"/>
  <p:tag name="KSO_WM_SLIDE_TYPE" val="text"/>
  <p:tag name="KSO_WM_SLIDE_SUBTYPE" val="diag"/>
  <p:tag name="KSO_WM_SLIDE_SIZE" val="850.483*348.597"/>
  <p:tag name="KSO_WM_SLIDE_POSITION" val="54.8*141.874"/>
  <p:tag name="KSO_WM_SLIDE_LAYOUT" val="a_l"/>
  <p:tag name="KSO_WM_SLIDE_LAYOUT_CNT" val="1_1"/>
  <p:tag name="KSO_WM_SPECIAL_SOURCE" val="bdnull"/>
  <p:tag name="KSO_WM_DIAGRAM_GROUP_CODE" val="l1-1"/>
  <p:tag name="KSO_WM_SLIDE_DIAGTYPE" val="l"/>
  <p:tag name="KSO_WM_SLIDE_SOURCE" val="WPPAIGenerateSlide"/>
</p:tagLst>
</file>

<file path=ppt/tags/tag531.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973_1*a*1"/>
  <p:tag name="KSO_WM_TEMPLATE_CATEGORY" val="diagram"/>
  <p:tag name="KSO_WM_TEMPLATE_INDEX" val="20231973"/>
  <p:tag name="KSO_WM_UNIT_LAYERLEVEL" val="1"/>
  <p:tag name="KSO_WM_TAG_VERSION" val="3.0"/>
  <p:tag name="KSO_WM_BEAUTIFY_FLAG" val="#wm#"/>
  <p:tag name="KSO_WM_UNIT_TEXT_TYPE" val="1"/>
  <p:tag name="KSO_WM_UNIT_PRESET_TEXT" val="单击此处添加标题"/>
  <p:tag name="KSO_WM_UNIT_TEXT_FILL_FORE_SCHEMECOLOR_INDEX" val="15"/>
  <p:tag name="KSO_WM_UNIT_TEXT_FILL_TYPE" val="1"/>
  <p:tag name="KSO_WM_UNIT_USESOURCEFORMAT_APPLY" val="1"/>
</p:tagLst>
</file>

<file path=ppt/tags/tag53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2*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1"/>
</p:tagLst>
</file>

<file path=ppt/tags/tag53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2*l_h_f*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TEXT_TYPE" val="1"/>
  <p:tag name="KSO_WM_UNIT_TEXT_LAYER_COUNT"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1"/>
</p:tagLst>
</file>

<file path=ppt/tags/tag53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2*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1"/>
  <p:tag name="KSO_WM_UNIT_FILL_TYPE" val="1"/>
  <p:tag name="KSO_WM_UNIT_FILL_FORE_SCHEMECOLOR_INDEX" val="5"/>
  <p:tag name="KSO_WM_UNIT_FILL_FORE_SCHEMECOLOR_INDEX_BRIGHTNESS" val="0"/>
  <p:tag name="KSO_WM_UNIT_USESOURCEFORMAT_APPLY" val="1"/>
</p:tagLst>
</file>

<file path=ppt/tags/tag53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2*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1"/>
</p:tagLst>
</file>

<file path=ppt/tags/tag53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2*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1"/>
</p:tagLst>
</file>

<file path=ppt/tags/tag53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2*l_h_f*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1"/>
</p:tagLst>
</file>

<file path=ppt/tags/tag53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2*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2"/>
  <p:tag name="KSO_WM_UNIT_FILL_TYPE" val="1"/>
  <p:tag name="KSO_WM_UNIT_FILL_FORE_SCHEMECOLOR_INDEX" val="5"/>
  <p:tag name="KSO_WM_UNIT_FILL_FORE_SCHEMECOLOR_INDEX_BRIGHTNESS" val="0"/>
  <p:tag name="KSO_WM_UNIT_USESOURCEFORMAT_APPLY" val="1"/>
</p:tagLst>
</file>

<file path=ppt/tags/tag53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2*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1"/>
</p:tagLst>
</file>

<file path=ppt/tags/tag5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973_2*l_h_i*1_3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1"/>
</p:tagLst>
</file>

<file path=ppt/tags/tag54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973_2*l_h_f*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USESOURCEFORMAT_APPLY" val="1"/>
</p:tagLst>
</file>

<file path=ppt/tags/tag54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973_2*l_h_i*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03"/>
  <p:tag name="KSO_WM_UNIT_FILL_TYPE" val="1"/>
  <p:tag name="KSO_WM_UNIT_FILL_FORE_SCHEMECOLOR_INDEX" val="5"/>
  <p:tag name="KSO_WM_UNIT_FILL_FORE_SCHEMECOLOR_INDEX_BRIGHTNESS" val="0"/>
  <p:tag name="KSO_WM_UNIT_USESOURCEFORMAT_APPLY" val="1"/>
</p:tagLst>
</file>

<file path=ppt/tags/tag54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2*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4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2*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6"/>
  <p:tag name="KSO_WM_UNIT_LINE_FILL_TYPE" val="2"/>
  <p:tag name="KSO_WM_UNIT_USESOURCEFORMAT_APPLY" val="1"/>
</p:tagLst>
</file>

<file path=ppt/tags/tag54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973_2*l_h_i*1_3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7"/>
  <p:tag name="KSO_WM_UNIT_LINE_FILL_TYPE" val="2"/>
  <p:tag name="KSO_WM_UNIT_USESOURCEFORMAT_APPLY" val="1"/>
</p:tagLst>
</file>

<file path=ppt/tags/tag546.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973_2*l_h_a*1_3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26.54999716841655,&quot;left&quot;:37.98748031496063,&quot;top&quot;:117.30000141579167,&quot;width&quot;:864.062519685039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UNIT_PRESET_TEXT" val="添加标题"/>
  <p:tag name="KSO_WM_UNIT_TEXT_FILL_FORE_SCHEMECOLOR_INDEX" val="1"/>
  <p:tag name="KSO_WM_UNIT_TEXT_FILL_TYPE" val="1"/>
  <p:tag name="KSO_WM_UNIT_USESOURCEFORMAT_APPLY" val="1"/>
</p:tagLst>
</file>

<file path=ppt/tags/tag547.xml><?xml version="1.0" encoding="utf-8"?>
<p:tagLst xmlns:p="http://schemas.openxmlformats.org/presentationml/2006/main">
  <p:tag name="KSO_WM_SLIDE_ID" val="diagram20231973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50.35*326.55"/>
  <p:tag name="KSO_WM_SLIDE_POSITION" val="54.85*131.9"/>
  <p:tag name="KSO_WM_DIAGRAM_GROUP_CODE" val="l1-1"/>
  <p:tag name="KSO_WM_SLIDE_DIAGTYPE" val="l"/>
  <p:tag name="KSO_WM_TAG_VERSION" val="3.0"/>
  <p:tag name="KSO_WM_BEAUTIFY_FLAG" val="#wm#"/>
  <p:tag name="KSO_WM_TEMPLATE_CATEGORY" val="diagram"/>
  <p:tag name="KSO_WM_TEMPLATE_INDEX" val="20231973"/>
  <p:tag name="KSO_WM_SLIDE_LAYOUT" val="a_l"/>
  <p:tag name="KSO_WM_SLIDE_LAYOUT_CNT" val="1_1"/>
  <p:tag name="KSO_WM_SPECIAL_SOURCE" val="bdnull"/>
  <p:tag name="KSO_WM_SLIDE_SOURCE" val="WPPAIGenerateSlide"/>
</p:tagLst>
</file>

<file path=ppt/tags/tag54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329_3*a*1"/>
  <p:tag name="KSO_WM_TEMPLATE_CATEGORY" val="diagram"/>
  <p:tag name="KSO_WM_TEMPLATE_INDEX" val="20233329"/>
  <p:tag name="KSO_WM_UNIT_LAYERLEVEL" val="1"/>
  <p:tag name="KSO_WM_TAG_VERSION" val="3.0"/>
  <p:tag name="KSO_WM_BEAUTIFY_FLAG" val="#wm#"/>
  <p:tag name="KSO_WM_UNIT_VALUE" val="29"/>
  <p:tag name="KSO_WM_UNIT_TEXT_TYPE" val="1"/>
  <p:tag name="KSO_WM_UNIT_PRESET_TEXT" val="单击此处添加标题"/>
  <p:tag name="KSO_WM_UNIT_TEXT_FILL_FORE_SCHEMECOLOR_INDEX" val="15"/>
  <p:tag name="KSO_WM_UNIT_TEXT_FILL_TYPE" val="1"/>
  <p:tag name="KSO_WM_UNIT_USESOURCEFORMAT_APPLY" val="1"/>
</p:tagLst>
</file>

<file path=ppt/tags/tag54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1955981136,&quot;left&quot;:91.0832613812976,&quot;top&quot;:156.89653392088175,&quot;width&quot;:835.591384287993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1_1"/>
  <p:tag name="KSO_WM_UNIT_ID" val="diagram20233329_2*l_h_a*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5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1955981136,&quot;left&quot;:91.0832613812976,&quot;top&quot;:156.89653392088175,&quot;width&quot;:835.591384287993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1_1"/>
  <p:tag name="KSO_WM_UNIT_ID" val="diagram20233329_2*l_h_f*1_1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 name="KSO_WM_UNIT_USESOURCEFORMAT_APPLY" val="1"/>
</p:tagLst>
</file>

<file path=ppt/tags/tag551.xml><?xml version="1.0" encoding="utf-8"?>
<p:tagLst xmlns:p="http://schemas.openxmlformats.org/presentationml/2006/main">
  <p:tag name="KSO_WM_DIAGRAM_VIRTUALLY_FRAME" val="{&quot;height&quot;:387.85771955981136,&quot;left&quot;:91.0832613812976,&quot;top&quot;:156.89653392088175,&quot;width&quot;:835.5913842879936}"/>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3329_2*l_h_i*1_1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1"/>
  <p:tag name="KSO_WM_UNIT_TEXT_FILL_TYPE" val="1"/>
  <p:tag name="KSO_WM_UNIT_LINE_FILL_TYPE" val="2"/>
  <p:tag name="KSO_WM_UNIT_USESOURCEFORMAT_APPLY" val="1"/>
</p:tagLst>
</file>

<file path=ppt/tags/tag552.xml><?xml version="1.0" encoding="utf-8"?>
<p:tagLst xmlns:p="http://schemas.openxmlformats.org/presentationml/2006/main">
  <p:tag name="KSO_WM_DIAGRAM_VIRTUALLY_FRAME" val="{&quot;height&quot;:387.85771955981136,&quot;left&quot;:91.0832613812976,&quot;top&quot;:156.89653392088175,&quot;width&quot;:835.5913842879936}"/>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3329_2*l_h_i*1_2_1"/>
  <p:tag name="KSO_WM_TEMPLATE_CATEGORY" val="diagram"/>
  <p:tag name="KSO_WM_TEMPLATE_INDEX" val="20233329"/>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6"/>
  <p:tag name="KSO_WM_UNIT_TEXT_FILL_FORE_SCHEMECOLOR_INDEX" val="1"/>
  <p:tag name="KSO_WM_UNIT_TEXT_FILL_TYPE" val="1"/>
  <p:tag name="KSO_WM_UNIT_LINE_FILL_TYPE" val="2"/>
  <p:tag name="KSO_WM_UNIT_USESOURCEFORMAT_APPLY" val="1"/>
</p:tagLst>
</file>

<file path=ppt/tags/tag5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1955981136,&quot;left&quot;:91.0832613812976,&quot;top&quot;:156.89653392088175,&quot;width&quot;:835.591384287993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2_1"/>
  <p:tag name="KSO_WM_UNIT_ID" val="diagram20233329_2*l_h_a*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5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1955981136,&quot;left&quot;:91.0832613812976,&quot;top&quot;:156.89653392088175,&quot;width&quot;:835.591384287993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2_1"/>
  <p:tag name="KSO_WM_UNIT_ID" val="diagram20233329_2*l_h_f*1_2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观点。可酌情增减文字，以便观者准确地理解您传达的思想。"/>
  <p:tag name="KSO_WM_UNIT_TEXT_FILL_FORE_SCHEMECOLOR_INDEX" val="1"/>
  <p:tag name="KSO_WM_UNIT_TEXT_FILL_TYPE" val="1"/>
  <p:tag name="KSO_WM_UNIT_USESOURCEFORMAT_APPLY" val="1"/>
</p:tagLst>
</file>

<file path=ppt/tags/tag555.xml><?xml version="1.0" encoding="utf-8"?>
<p:tagLst xmlns:p="http://schemas.openxmlformats.org/presentationml/2006/main">
  <p:tag name="KSO_WM_DIAGRAM_VIRTUALLY_FRAME" val="{&quot;height&quot;:387.85771955981136,&quot;left&quot;:91.0832613812976,&quot;top&quot;:156.89653392088175,&quot;width&quot;:835.5913842879936}"/>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3329_2*l_h_i*1_3_1"/>
  <p:tag name="KSO_WM_TEMPLATE_CATEGORY" val="diagram"/>
  <p:tag name="KSO_WM_TEMPLATE_INDEX" val="20233329"/>
  <p:tag name="KSO_WM_UNIT_LAYERLEVEL" val="1_1_1"/>
  <p:tag name="KSO_WM_TAG_VERSION" val="3.0"/>
  <p:tag name="KSO_WM_UNIT_FILL_FORE_SCHEMECOLOR_INDEX" val="14"/>
  <p:tag name="KSO_WM_UNIT_FILL_FORE_SCHEMECOLOR_INDEX_BRIGHTNESS" val="0"/>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7"/>
  <p:tag name="KSO_WM_UNIT_TEXT_FILL_FORE_SCHEMECOLOR_INDEX" val="1"/>
  <p:tag name="KSO_WM_UNIT_TEXT_FILL_TYPE" val="1"/>
  <p:tag name="KSO_WM_UNIT_LINE_FILL_TYPE" val="2"/>
  <p:tag name="KSO_WM_UNIT_USESOURCEFORMAT_APPLY" val="1"/>
</p:tagLst>
</file>

<file path=ppt/tags/tag55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1955981136,&quot;left&quot;:91.0832613812976,&quot;top&quot;:156.89653392088175,&quot;width&quot;:835.591384287993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a"/>
  <p:tag name="KSO_WM_UNIT_INDEX" val="1_3_1"/>
  <p:tag name="KSO_WM_UNIT_ID" val="diagram20233329_2*l_h_a*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5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7.85771955981136,&quot;left&quot;:91.0832613812976,&quot;top&quot;:156.89653392088175,&quot;width&quot;:835.591384287993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YPE" val="l_h_f"/>
  <p:tag name="KSO_WM_UNIT_INDEX" val="1_3_1"/>
  <p:tag name="KSO_WM_UNIT_ID" val="diagram20233329_2*l_h_f*1_3_1"/>
  <p:tag name="KSO_WM_TEMPLATE_CATEGORY" val="diagram"/>
  <p:tag name="KSO_WM_TEMPLATE_INDEX" val="20233329"/>
  <p:tag name="KSO_WM_UNIT_LAYERLEVEL" val="1_1_1"/>
  <p:tag name="KSO_WM_TAG_VERSION" val="3.0"/>
  <p:tag name="KSO_WM_UNIT_TEXT_FILL_FORE_SCHEMECOLOR_INDEX_BRIGHTNESS" val="0.15"/>
  <p:tag name="KSO_WM_UNIT_TEXT_TYPE" val="1"/>
  <p:tag name="KSO_WM_UNIT_TEXT_LAYER_COUNT" val="1"/>
  <p:tag name="KSO_WM_BEAUTIFY_FLAG" val="#wm#"/>
  <p:tag name="KSO_WM_UNIT_PRESET_TEXT" val="单击此处添加文本具体内容，简明扼要地阐述您的内容观点。根据需要可酌情增减文字，以便观者准确地理解您传达的思想。"/>
  <p:tag name="KSO_WM_UNIT_TEXT_FILL_FORE_SCHEMECOLOR_INDEX" val="1"/>
  <p:tag name="KSO_WM_UNIT_TEXT_FILL_TYPE" val="1"/>
  <p:tag name="KSO_WM_UNIT_USESOURCEFORMAT_APPLY" val="1"/>
</p:tagLst>
</file>

<file path=ppt/tags/tag558.xml><?xml version="1.0" encoding="utf-8"?>
<p:tagLst xmlns:p="http://schemas.openxmlformats.org/presentationml/2006/main">
  <p:tag name="KSO_WM_SLIDE_ID" val="diagram20233329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92.289*387.858"/>
  <p:tag name="KSO_WM_SLIDE_POSITION" val="83.1354*130.947"/>
  <p:tag name="KSO_WM_DIAGRAM_GROUP_CODE" val="l1-1"/>
  <p:tag name="KSO_WM_SLIDE_DIAGTYPE" val="l"/>
  <p:tag name="KSO_WM_TAG_VERSION" val="3.0"/>
  <p:tag name="KSO_WM_BEAUTIFY_FLAG" val="#wm#"/>
  <p:tag name="KSO_WM_TEMPLATE_CATEGORY" val="diagram"/>
  <p:tag name="KSO_WM_TEMPLATE_INDEX" val="20233329"/>
  <p:tag name="KSO_WM_SLIDE_LAYOUT" val="a_l"/>
  <p:tag name="KSO_WM_SLIDE_LAYOUT_CNT" val="1_1"/>
  <p:tag name="KSO_WM_SLIDE_SOURCE" val="WPPAIGenerateSlide"/>
</p:tagLst>
</file>

<file path=ppt/tags/tag559.xml><?xml version="1.0" encoding="utf-8"?>
<p:tagLst xmlns:p="http://schemas.openxmlformats.org/presentationml/2006/main">
  <p:tag name="KSO_WM_UNIT_INDEX" val="6"/>
  <p:tag name="KSO_WM_UNIT_TYPE" val="f"/>
  <p:tag name="KSO_WM_UNIT_SUBTYPE" val="a"/>
  <p:tag name="KSO_WM_BEAUTIFY_FLAG" val="#wm#"/>
</p:tagLst>
</file>

<file path=ppt/tags/tag5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0.xml><?xml version="1.0" encoding="utf-8"?>
<p:tagLst xmlns:p="http://schemas.openxmlformats.org/presentationml/2006/main">
  <p:tag name="KSO_WM_UNIT_INDEX" val="4"/>
  <p:tag name="KSO_WM_UNIT_TYPE" val="α"/>
  <p:tag name="KSO_WM_BEAUTIFY_FLAG" val="#wm#"/>
</p:tagLst>
</file>

<file path=ppt/tags/tag561.xml><?xml version="1.0" encoding="utf-8"?>
<p:tagLst xmlns:p="http://schemas.openxmlformats.org/presentationml/2006/main">
  <p:tag name="KSO_WM_UNIT_INDEX" val="1"/>
  <p:tag name="KSO_WM_UNIT_TYPE" val="a"/>
  <p:tag name="KSO_WM_BEAUTIFY_FLAG" val="#wm#"/>
</p:tagLst>
</file>

<file path=ppt/tags/tag56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63.xml><?xml version="1.0" encoding="utf-8"?>
<p:tagLst xmlns:p="http://schemas.openxmlformats.org/presentationml/2006/main">
  <p:tag name="KSO_WM_UNIT_INDEX" val="3"/>
  <p:tag name="KSO_WM_UNIT_TYPE" val="i"/>
  <p:tag name="KSO_WM_BEAUTIFY_FLAG" val="#wm#"/>
</p:tagLst>
</file>

<file path=ppt/tags/tag564.xml><?xml version="1.0" encoding="utf-8"?>
<p:tagLst xmlns:p="http://schemas.openxmlformats.org/presentationml/2006/main">
  <p:tag name="KSO_WM_UNIT_INDEX" val="10"/>
  <p:tag name="KSO_WM_UNIT_TYPE" val="f"/>
  <p:tag name="KSO_WM_UNIT_SUBTYPE" val="a"/>
  <p:tag name="KSO_WM_BEAUTIFY_FLAG" val="#wm#"/>
</p:tagLst>
</file>

<file path=ppt/tags/tag565.xml><?xml version="1.0" encoding="utf-8"?>
<p:tagLst xmlns:p="http://schemas.openxmlformats.org/presentationml/2006/main">
  <p:tag name="KSO_WM_UNIT_INDEX" val="1"/>
  <p:tag name="KSO_WM_UNIT_TYPE" val="j"/>
  <p:tag name="KSO_WM_BEAUTIFY_FLAG" val="#wm#"/>
</p:tagLst>
</file>

<file path=ppt/tags/tag566.xml><?xml version="1.0" encoding="utf-8"?>
<p:tagLst xmlns:p="http://schemas.openxmlformats.org/presentationml/2006/main">
  <p:tag name="KSO_WM_UNIT_INDEX" val="2"/>
  <p:tag name="KSO_WM_UNIT_TYPE" val="a"/>
  <p:tag name="KSO_WM_BEAUTIFY_FLAG" val="#wm#"/>
</p:tagLst>
</file>

<file path=ppt/tags/tag56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68.xml><?xml version="1.0" encoding="utf-8"?>
<p:tagLst xmlns:p="http://schemas.openxmlformats.org/presentationml/2006/main">
  <p:tag name="KSO_WM_UNIT_INDEX" val="2"/>
  <p:tag name="KSO_WM_UNIT_TYPE" val="i"/>
  <p:tag name="KSO_WM_BEAUTIFY_FLAG" val="#wm#"/>
</p:tagLst>
</file>

<file path=ppt/tags/tag569.xml><?xml version="1.0" encoding="utf-8"?>
<p:tagLst xmlns:p="http://schemas.openxmlformats.org/presentationml/2006/main">
  <p:tag name="KSO_WM_UNIT_INDEX" val="10"/>
  <p:tag name="KSO_WM_UNIT_TYPE" val="f"/>
  <p:tag name="KSO_WM_UNIT_SUBTYPE" val="a"/>
  <p:tag name="KSO_WM_BEAUTIFY_FLAG" val="#wm#"/>
</p:tagLst>
</file>

<file path=ppt/tags/tag57.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0.xml><?xml version="1.0" encoding="utf-8"?>
<p:tagLst xmlns:p="http://schemas.openxmlformats.org/presentationml/2006/main">
  <p:tag name="KSO_WM_UNIT_INDEX" val="1"/>
  <p:tag name="KSO_WM_UNIT_TYPE" val="a"/>
  <p:tag name="KSO_WM_BEAUTIFY_FLAG" val="#wm#"/>
</p:tagLst>
</file>

<file path=ppt/tags/tag571.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72.xml><?xml version="1.0" encoding="utf-8"?>
<p:tagLst xmlns:p="http://schemas.openxmlformats.org/presentationml/2006/main">
  <p:tag name="KSO_WM_UNIT_INDEX" val="2"/>
  <p:tag name="KSO_WM_UNIT_TYPE" val="α"/>
  <p:tag name="KSO_WM_BEAUTIFY_FLAG" val="#wm#"/>
</p:tagLst>
</file>

<file path=ppt/tags/tag573.xml><?xml version="1.0" encoding="utf-8"?>
<p:tagLst xmlns:p="http://schemas.openxmlformats.org/presentationml/2006/main">
  <p:tag name="KSO_WM_UNIT_INDEX" val="1"/>
  <p:tag name="KSO_WM_UNIT_TYPE" val="a"/>
  <p:tag name="KSO_WM_BEAUTIFY_FLAG" val="#wm#"/>
</p:tagLst>
</file>

<file path=ppt/tags/tag57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75.xml><?xml version="1.0" encoding="utf-8"?>
<p:tagLst xmlns:p="http://schemas.openxmlformats.org/presentationml/2006/main">
  <p:tag name="KSO_WM_UNIT_INDEX" val="2"/>
  <p:tag name="KSO_WM_UNIT_TYPE" val="j"/>
  <p:tag name="KSO_WM_BEAUTIFY_FLAG" val="#wm#"/>
</p:tagLst>
</file>

<file path=ppt/tags/tag576.xml><?xml version="1.0" encoding="utf-8"?>
<p:tagLst xmlns:p="http://schemas.openxmlformats.org/presentationml/2006/main">
  <p:tag name="KSO_WM_UNIT_INDEX" val="3"/>
  <p:tag name="KSO_WM_UNIT_TYPE" val="α"/>
  <p:tag name="KSO_WM_BEAUTIFY_FLAG" val="#wm#"/>
</p:tagLst>
</file>

<file path=ppt/tags/tag577.xml><?xml version="1.0" encoding="utf-8"?>
<p:tagLst xmlns:p="http://schemas.openxmlformats.org/presentationml/2006/main">
  <p:tag name="KSO_WM_UNIT_INDEX" val="1"/>
  <p:tag name="KSO_WM_UNIT_TYPE" val="a"/>
  <p:tag name="KSO_WM_BEAUTIFY_FLAG" val="#wm#"/>
</p:tagLst>
</file>

<file path=ppt/tags/tag57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79.xml><?xml version="1.0" encoding="utf-8"?>
<p:tagLst xmlns:p="http://schemas.openxmlformats.org/presentationml/2006/main">
  <p:tag name="KSO_WM_UNIT_INDEX" val="2"/>
  <p:tag name="KSO_WM_UNIT_TYPE" val="i"/>
  <p:tag name="KSO_WM_BEAUTIFY_FLAG" val="#wm#"/>
</p:tagLst>
</file>

<file path=ppt/tags/tag58.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580.xml><?xml version="1.0" encoding="utf-8"?>
<p:tagLst xmlns:p="http://schemas.openxmlformats.org/presentationml/2006/main">
  <p:tag name="KSO_WM_UNIT_INDEX" val="8"/>
  <p:tag name="KSO_WM_UNIT_TYPE" val="f"/>
  <p:tag name="KSO_WM_UNIT_SUBTYPE" val="a"/>
  <p:tag name="KSO_WM_BEAUTIFY_FLAG" val="#wm#"/>
</p:tagLst>
</file>

<file path=ppt/tags/tag581.xml><?xml version="1.0" encoding="utf-8"?>
<p:tagLst xmlns:p="http://schemas.openxmlformats.org/presentationml/2006/main">
  <p:tag name="KSO_WM_UNIT_INDEX" val="1"/>
  <p:tag name="KSO_WM_UNIT_TYPE" val="a"/>
  <p:tag name="KSO_WM_BEAUTIFY_FLAG" val="#wm#"/>
</p:tagLst>
</file>

<file path=ppt/tags/tag58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83.xml><?xml version="1.0" encoding="utf-8"?>
<p:tagLst xmlns:p="http://schemas.openxmlformats.org/presentationml/2006/main">
  <p:tag name="KSO_WM_UNIT_INDEX" val="2"/>
  <p:tag name="KSO_WM_UNIT_TYPE" val="i"/>
  <p:tag name="KSO_WM_BEAUTIFY_FLAG" val="#wm#"/>
</p:tagLst>
</file>

<file path=ppt/tags/tag584.xml><?xml version="1.0" encoding="utf-8"?>
<p:tagLst xmlns:p="http://schemas.openxmlformats.org/presentationml/2006/main">
  <p:tag name="KSO_WM_UNIT_INDEX" val="23"/>
  <p:tag name="KSO_WM_UNIT_TYPE" val="f"/>
  <p:tag name="KSO_WM_UNIT_SUBTYPE" val="a"/>
  <p:tag name="KSO_WM_BEAUTIFY_FLAG" val="#wm#"/>
</p:tagLst>
</file>

<file path=ppt/tags/tag585.xml><?xml version="1.0" encoding="utf-8"?>
<p:tagLst xmlns:p="http://schemas.openxmlformats.org/presentationml/2006/main">
  <p:tag name="KSO_WM_UNIT_INDEX" val="1"/>
  <p:tag name="KSO_WM_UNIT_TYPE" val="a"/>
  <p:tag name="KSO_WM_BEAUTIFY_FLAG" val="#wm#"/>
</p:tagLst>
</file>

<file path=ppt/tags/tag58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87.xml><?xml version="1.0" encoding="utf-8"?>
<p:tagLst xmlns:p="http://schemas.openxmlformats.org/presentationml/2006/main">
  <p:tag name="KSO_WM_UNIT_INDEX" val="2"/>
  <p:tag name="KSO_WM_UNIT_TYPE" val="i"/>
  <p:tag name="KSO_WM_BEAUTIFY_FLAG" val="#wm#"/>
</p:tagLst>
</file>

<file path=ppt/tags/tag588.xml><?xml version="1.0" encoding="utf-8"?>
<p:tagLst xmlns:p="http://schemas.openxmlformats.org/presentationml/2006/main">
  <p:tag name="KSO_WM_UNIT_INDEX" val="7"/>
  <p:tag name="KSO_WM_UNIT_TYPE" val="f"/>
  <p:tag name="KSO_WM_UNIT_SUBTYPE" val="a"/>
  <p:tag name="KSO_WM_BEAUTIFY_FLAG" val="#wm#"/>
</p:tagLst>
</file>

<file path=ppt/tags/tag589.xml><?xml version="1.0" encoding="utf-8"?>
<p:tagLst xmlns:p="http://schemas.openxmlformats.org/presentationml/2006/main">
  <p:tag name="KSO_WM_UNIT_INDEX" val="1"/>
  <p:tag name="KSO_WM_UNIT_TYPE" val="a"/>
  <p:tag name="KSO_WM_BEAUTIFY_FLAG" val="#wm#"/>
</p:tagLst>
</file>

<file path=ppt/tags/tag59.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91.xml><?xml version="1.0" encoding="utf-8"?>
<p:tagLst xmlns:p="http://schemas.openxmlformats.org/presentationml/2006/main">
  <p:tag name="KSO_WM_UNIT_INDEX" val="3"/>
  <p:tag name="KSO_WM_UNIT_TYPE" val="f"/>
  <p:tag name="KSO_WM_UNIT_SUBTYPE" val="a"/>
  <p:tag name="KSO_WM_BEAUTIFY_FLAG" val="#wm#"/>
</p:tagLst>
</file>

<file path=ppt/tags/tag592.xml><?xml version="1.0" encoding="utf-8"?>
<p:tagLst xmlns:p="http://schemas.openxmlformats.org/presentationml/2006/main">
  <p:tag name="KSO_WM_UNIT_INDEX" val="4"/>
  <p:tag name="KSO_WM_UNIT_TYPE" val="α"/>
  <p:tag name="KSO_WM_BEAUTIFY_FLAG" val="#wm#"/>
</p:tagLst>
</file>

<file path=ppt/tags/tag593.xml><?xml version="1.0" encoding="utf-8"?>
<p:tagLst xmlns:p="http://schemas.openxmlformats.org/presentationml/2006/main">
  <p:tag name="KSO_WM_UNIT_INDEX" val="1"/>
  <p:tag name="KSO_WM_UNIT_TYPE" val="a"/>
  <p:tag name="KSO_WM_BEAUTIFY_FLAG" val="#wm#"/>
</p:tagLst>
</file>

<file path=ppt/tags/tag59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95.xml><?xml version="1.0" encoding="utf-8"?>
<p:tagLst xmlns:p="http://schemas.openxmlformats.org/presentationml/2006/main">
  <p:tag name="KSO_WM_UNIT_INDEX" val="3"/>
  <p:tag name="KSO_WM_UNIT_TYPE" val="f"/>
  <p:tag name="KSO_WM_UNIT_SUBTYPE" val="a"/>
  <p:tag name="KSO_WM_BEAUTIFY_FLAG" val="#wm#"/>
</p:tagLst>
</file>

<file path=ppt/tags/tag596.xml><?xml version="1.0" encoding="utf-8"?>
<p:tagLst xmlns:p="http://schemas.openxmlformats.org/presentationml/2006/main">
  <p:tag name="KSO_WM_UNIT_INDEX" val="4"/>
  <p:tag name="KSO_WM_UNIT_TYPE" val="α"/>
  <p:tag name="KSO_WM_BEAUTIFY_FLAG" val="#wm#"/>
</p:tagLst>
</file>

<file path=ppt/tags/tag597.xml><?xml version="1.0" encoding="utf-8"?>
<p:tagLst xmlns:p="http://schemas.openxmlformats.org/presentationml/2006/main">
  <p:tag name="KSO_WM_UNIT_INDEX" val="1"/>
  <p:tag name="KSO_WM_UNIT_TYPE" val="a"/>
  <p:tag name="KSO_WM_BEAUTIFY_FLAG" val="#wm#"/>
</p:tagLst>
</file>

<file path=ppt/tags/tag59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599.xml><?xml version="1.0" encoding="utf-8"?>
<p:tagLst xmlns:p="http://schemas.openxmlformats.org/presentationml/2006/main">
  <p:tag name="KSO_WM_UNIT_INDEX" val="1"/>
  <p:tag name="KSO_WM_UNIT_TYPE" val="f"/>
  <p:tag name="KSO_WM_UNIT_SUBTYPE" val="a"/>
  <p:tag name="KSO_WM_BEAUTIFY_FLAG" val="#wm#"/>
</p:tagLst>
</file>

<file path=ppt/tags/tag6.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7"/>
  <p:tag name="KSO_WM_TEMPLATE_CATEGORY" val="custom"/>
  <p:tag name="KSO_WM_SLIDE_INDEX" val="8"/>
  <p:tag name="KSO_WM_SLIDE_ID" val="custom20236797_8"/>
  <p:tag name="KSO_WM_TEMPLATE_MASTER_TYPE" val="0"/>
  <p:tag name="KSO_WM_SLIDE_LAYOUT" val="a_f"/>
  <p:tag name="KSO_WM_SLIDE_LAYOUT_CNT" val="1_1"/>
  <p:tag name="KSO_WM_SLIDE_SIZE" val="850*457"/>
  <p:tag name="KSO_WM_SLIDE_POSITION" val="54*28"/>
</p:tagLst>
</file>

<file path=ppt/tags/tag601.xml><?xml version="1.0" encoding="utf-8"?>
<p:tagLst xmlns:p="http://schemas.openxmlformats.org/presentationml/2006/main">
  <p:tag name="KSO_WM_UNIT_TYPE" val="a"/>
  <p:tag name="KSO_WM_UNIT_INDEX" val="1"/>
  <p:tag name="KSO_WM_BEAUTIFY_FLAG" val="#wm#"/>
  <p:tag name="KSO_WM_TAG_VERSION" val="3.0"/>
  <p:tag name="KSO_WM_UNIT_ID" val="custom20236797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7"/>
  <p:tag name="KSO_WM_TEMPLATE_CATEGORY" val="custom"/>
  <p:tag name="KSO_WM_UNIT_ISCONTENTSTITLE" val="0"/>
  <p:tag name="KSO_WM_UNIT_VALUE" val="18"/>
  <p:tag name="KSO_WM_UNIT_TEXT_TYPE" val="1"/>
  <p:tag name="KSO_WM_UNIT_PRESET_TEXT" val="单击此处添加标题"/>
</p:tagLst>
</file>

<file path=ppt/tags/tag602.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7"/>
  <p:tag name="KSO_WM_TEMPLATE_CATEGORY" val="custom"/>
  <p:tag name="KSO_WM_SLIDE_INDEX" val="1"/>
  <p:tag name="KSO_WM_SLIDE_ID" val="custom20236797_1"/>
  <p:tag name="KSO_WM_TEMPLATE_MASTER_TYPE" val="0"/>
  <p:tag name="KSO_WM_SLIDE_LAYOUT" val="a_b_f"/>
  <p:tag name="KSO_WM_SLIDE_LAYOUT_CNT" val="1_1_2"/>
  <p:tag name="KSO_WM_SLIDE_THEME_ID" val="3332963"/>
  <p:tag name="KSO_WM_SLIDE_THEME_NAME" val="小清新灯塔教育教学"/>
</p:tagLst>
</file>

<file path=ppt/tags/tag603.xml><?xml version="1.0" encoding="utf-8"?>
<p:tagLst xmlns:p="http://schemas.openxmlformats.org/presentationml/2006/main">
  <p:tag name="KSO_WPP_MARK_KEY" val="cb3b4841-86fa-4c9b-a323-ff5c67dd6eed"/>
  <p:tag name="COMMONDATA" val="eyJoZGlkIjoiODViY2JkMjU3NGYzZTEwMzZmMGFkZWViYmNkYWU3NDIifQ=="/>
</p:tagLst>
</file>

<file path=ppt/tags/tag61.xml><?xml version="1.0" encoding="utf-8"?>
<p:tagLst xmlns:p="http://schemas.openxmlformats.org/presentationml/2006/main">
  <p:tag name="KSO_WM_UNIT_TYPE" val="i"/>
  <p:tag name="KSO_WM_UNIT_INDEX" val="11"/>
  <p:tag name="KSO_WM_BEAUTIFY_FLAG" val="#wm#"/>
  <p:tag name="KSO_WM_TAG_VERSION" val="3.0"/>
  <p:tag name="KSO_WM_UNIT_ID" val="_3*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i"/>
  <p:tag name="KSO_WM_UNIT_INDEX" val="13"/>
  <p:tag name="KSO_WM_BEAUTIFY_FLAG" val="#wm#"/>
  <p:tag name="KSO_WM_TAG_VERSION" val="3.0"/>
  <p:tag name="KSO_WM_UNIT_ID" val="_3*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12"/>
  <p:tag name="KSO_WM_BEAUTIFY_FLAG" val="#wm#"/>
  <p:tag name="KSO_WM_TAG_VERSION" val="3.0"/>
  <p:tag name="KSO_WM_UNIT_ID" val="_3*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8.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8.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99.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透明">
  <a:themeElements>
    <a:clrScheme name="透明">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经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小清新灯塔教育教学">
  <a:themeElements>
    <a:clrScheme name="【00000000000001】灯塔">
      <a:dk1>
        <a:sysClr val="windowText" lastClr="000000"/>
      </a:dk1>
      <a:lt1>
        <a:sysClr val="window" lastClr="FFFFFF"/>
      </a:lt1>
      <a:dk2>
        <a:srgbClr val="144249"/>
      </a:dk2>
      <a:lt2>
        <a:srgbClr val="E8F4F3"/>
      </a:lt2>
      <a:accent1>
        <a:srgbClr val="4CA19F"/>
      </a:accent1>
      <a:accent2>
        <a:srgbClr val="267B7D"/>
      </a:accent2>
      <a:accent3>
        <a:srgbClr val="7ABEBA"/>
      </a:accent3>
      <a:accent4>
        <a:srgbClr val="E6CC60"/>
      </a:accent4>
      <a:accent5>
        <a:srgbClr val="B2CF21"/>
      </a:accent5>
      <a:accent6>
        <a:srgbClr val="5FCF2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00000">
              <a:schemeClr val="accent4">
                <a:alpha val="50000"/>
              </a:schemeClr>
            </a:gs>
            <a:gs pos="0">
              <a:schemeClr val="accent4">
                <a:alpha val="0"/>
              </a:schemeClr>
            </a:gs>
          </a:gsLst>
          <a:lin ang="16200000" scaled="1"/>
          <a:tileRect/>
        </a:gradFill>
        <a:ln>
          <a:noFill/>
        </a:ln>
      </a:spPr>
      <a:bodyPr vertOverflow="overflow" horzOverflow="overflow" vert="horz" wrap="square" numCol="1" spcCol="0" rtlCol="0" fromWordArt="0" anchor="ctr" anchorCtr="0" compatLnSpc="1">
        <a:noAutofit/>
      </a:bodyPr>
      <a:lstStyle>
        <a:defPPr lvl="0" algn="ctr">
          <a:buClrTx/>
          <a:buSzTx/>
          <a:buFontTx/>
          <a:defRPr lang="zh-CN" altLang="en-US" dirty="0">
            <a:sym typeface="+mn-ea"/>
          </a:defRPr>
        </a:defPPr>
      </a:lstStyle>
      <a:style>
        <a:lnRef idx="2">
          <a:schemeClr val="accent1">
            <a:shade val="15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小清新灯塔教育教学">
  <a:themeElements>
    <a:clrScheme name="【00000000000001】灯塔">
      <a:dk1>
        <a:sysClr val="windowText" lastClr="000000"/>
      </a:dk1>
      <a:lt1>
        <a:sysClr val="window" lastClr="FFFFFF"/>
      </a:lt1>
      <a:dk2>
        <a:srgbClr val="144249"/>
      </a:dk2>
      <a:lt2>
        <a:srgbClr val="E8F4F3"/>
      </a:lt2>
      <a:accent1>
        <a:srgbClr val="4CA19F"/>
      </a:accent1>
      <a:accent2>
        <a:srgbClr val="267B7D"/>
      </a:accent2>
      <a:accent3>
        <a:srgbClr val="7ABEBA"/>
      </a:accent3>
      <a:accent4>
        <a:srgbClr val="E6CC60"/>
      </a:accent4>
      <a:accent5>
        <a:srgbClr val="B2CF21"/>
      </a:accent5>
      <a:accent6>
        <a:srgbClr val="5FCF2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00000">
              <a:schemeClr val="accent4">
                <a:alpha val="50000"/>
              </a:schemeClr>
            </a:gs>
            <a:gs pos="0">
              <a:schemeClr val="accent4">
                <a:alpha val="0"/>
              </a:schemeClr>
            </a:gs>
          </a:gsLst>
          <a:lin ang="16200000" scaled="1"/>
          <a:tileRect/>
        </a:gradFill>
        <a:ln>
          <a:noFill/>
        </a:ln>
      </a:spPr>
      <a:bodyPr vertOverflow="overflow" horzOverflow="overflow" vert="horz" wrap="square" numCol="1" spcCol="0" rtlCol="0" fromWordArt="0" anchor="ctr" anchorCtr="0" compatLnSpc="1">
        <a:noAutofit/>
      </a:bodyPr>
      <a:lstStyle>
        <a:defPPr lvl="0" algn="ctr">
          <a:buClrTx/>
          <a:buSzTx/>
          <a:buFontTx/>
          <a:defRPr lang="zh-CN" altLang="en-US" dirty="0">
            <a:sym typeface="+mn-ea"/>
          </a:defRPr>
        </a:defPPr>
      </a:lstStyle>
      <a:style>
        <a:lnRef idx="2">
          <a:schemeClr val="accent1">
            <a:shade val="15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4667</Words>
  <Application>WPS 演示</Application>
  <PresentationFormat>全屏显示(4:3)</PresentationFormat>
  <Paragraphs>328</Paragraphs>
  <Slides>36</Slides>
  <Notes>2</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36</vt:i4>
      </vt:variant>
    </vt:vector>
  </HeadingPairs>
  <TitlesOfParts>
    <vt:vector size="51" baseType="lpstr">
      <vt:lpstr>Arial</vt:lpstr>
      <vt:lpstr>宋体</vt:lpstr>
      <vt:lpstr>Wingdings</vt:lpstr>
      <vt:lpstr>Calibri</vt:lpstr>
      <vt:lpstr>微软雅黑</vt:lpstr>
      <vt:lpstr>黑体</vt:lpstr>
      <vt:lpstr>汉仪书宋二简</vt:lpstr>
      <vt:lpstr>汉仪润圆-65简</vt:lpstr>
      <vt:lpstr>Arial Unicode MS</vt:lpstr>
      <vt:lpstr>方正舒体</vt:lpstr>
      <vt:lpstr>Segoe Print</vt:lpstr>
      <vt:lpstr>自定义设计方案</vt:lpstr>
      <vt:lpstr>透明</vt:lpstr>
      <vt:lpstr>小清新灯塔教育教学</vt:lpstr>
      <vt:lpstr>1_小清新灯塔教育教学</vt:lpstr>
      <vt:lpstr>社会角色</vt:lpstr>
      <vt:lpstr>目 录</vt:lpstr>
      <vt:lpstr>第一节 社会角色概述</vt:lpstr>
      <vt:lpstr>PowerPoint 演示文稿</vt:lpstr>
      <vt:lpstr>PowerPoint 演示文稿</vt:lpstr>
      <vt:lpstr>PowerPoint 演示文稿</vt:lpstr>
      <vt:lpstr>  （二）角色集</vt:lpstr>
      <vt:lpstr>PowerPoint 演示文稿</vt:lpstr>
      <vt:lpstr>（四）其他角色的类型</vt:lpstr>
      <vt:lpstr>1.先赋角色与自致角色</vt:lpstr>
      <vt:lpstr>2.自觉角色与不自觉角色</vt:lpstr>
      <vt:lpstr>3.规定型角色与开放型角色</vt:lpstr>
      <vt:lpstr>4.功利型角色与表现型角色</vt:lpstr>
      <vt:lpstr>
5.支配角色与受支配角色</vt:lpstr>
      <vt:lpstr>五、社会角色的有关理论</vt:lpstr>
      <vt:lpstr>1.米德的“社会角色”理论</vt:lpstr>
      <vt:lpstr>2. 林顿的角色理论</vt:lpstr>
      <vt:lpstr>3. 过程角色论</vt:lpstr>
      <vt:lpstr> 4. 社会拟剧论</vt:lpstr>
      <vt:lpstr>第二节 社会角色的扮演</vt:lpstr>
      <vt:lpstr>PowerPoint 演示文稿</vt:lpstr>
      <vt:lpstr>PowerPoint 演示文稿</vt:lpstr>
      <vt:lpstr>PowerPoint 演示文稿</vt:lpstr>
      <vt:lpstr>PowerPoint 演示文稿</vt:lpstr>
      <vt:lpstr>三、角色距离（role distance）</vt:lpstr>
      <vt:lpstr>角色距离:</vt:lpstr>
      <vt:lpstr>角色距离理论的启示：</vt:lpstr>
      <vt:lpstr>第三节 社会角色的失调及调整</vt:lpstr>
      <vt:lpstr>一、角色失调的主要表现形式</vt:lpstr>
      <vt:lpstr>角色冲突</vt:lpstr>
      <vt:lpstr>角色不清与角色中断</vt:lpstr>
      <vt:lpstr>角色失败</vt:lpstr>
      <vt:lpstr>二、角色失调的原因</vt:lpstr>
      <vt:lpstr>三、角色失调的解决办法</vt:lpstr>
      <vt:lpstr>PowerPoint 演示文稿</vt:lpstr>
      <vt:lpstr>谢谢聆听</vt:lpstr>
    </vt:vector>
  </TitlesOfParts>
  <Company>dddd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瑞典</cp:lastModifiedBy>
  <cp:revision>38</cp:revision>
  <dcterms:created xsi:type="dcterms:W3CDTF">2011-09-22T15:42:00Z</dcterms:created>
  <dcterms:modified xsi:type="dcterms:W3CDTF">2025-06-20T01:37:48Z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98A53643572B424D94A7CD6F013F397C_13</vt:lpwstr>
  </property>
</Properties>
</file>