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324" r:id="rId4"/>
    <p:sldId id="288" r:id="rId5"/>
    <p:sldId id="326" r:id="rId6"/>
    <p:sldId id="287" r:id="rId7"/>
    <p:sldId id="263" r:id="rId8"/>
    <p:sldId id="286" r:id="rId9"/>
    <p:sldId id="329" r:id="rId10"/>
    <p:sldId id="300" r:id="rId12"/>
    <p:sldId id="261" r:id="rId13"/>
    <p:sldId id="279" r:id="rId14"/>
    <p:sldId id="319" r:id="rId15"/>
    <p:sldId id="320" r:id="rId16"/>
    <p:sldId id="323" r:id="rId17"/>
    <p:sldId id="277" r:id="rId18"/>
    <p:sldId id="301" r:id="rId19"/>
    <p:sldId id="302" r:id="rId20"/>
    <p:sldId id="278" r:id="rId21"/>
    <p:sldId id="303" r:id="rId22"/>
    <p:sldId id="280" r:id="rId23"/>
    <p:sldId id="281" r:id="rId24"/>
    <p:sldId id="304" r:id="rId25"/>
    <p:sldId id="282" r:id="rId26"/>
    <p:sldId id="269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3" userDrawn="1">
          <p15:clr>
            <a:srgbClr val="A4A3A4"/>
          </p15:clr>
        </p15:guide>
        <p15:guide id="2" pos="3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23"/>
        <p:guide pos="37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345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6.xml"/><Relationship Id="rId7" Type="http://schemas.openxmlformats.org/officeDocument/2006/relationships/image" Target="../media/image3.png"/><Relationship Id="rId6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../media/image7.png"/><Relationship Id="rId6" Type="http://schemas.openxmlformats.org/officeDocument/2006/relationships/tags" Target="../tags/tag79.xml"/><Relationship Id="rId5" Type="http://schemas.openxmlformats.org/officeDocument/2006/relationships/image" Target="../media/image6.png"/><Relationship Id="rId4" Type="http://schemas.openxmlformats.org/officeDocument/2006/relationships/tags" Target="../tags/tag78.xml"/><Relationship Id="rId3" Type="http://schemas.openxmlformats.org/officeDocument/2006/relationships/image" Target="../media/image5.jpeg"/><Relationship Id="rId2" Type="http://schemas.openxmlformats.org/officeDocument/2006/relationships/tags" Target="../tags/tag77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7.png"/><Relationship Id="rId6" Type="http://schemas.openxmlformats.org/officeDocument/2006/relationships/tags" Target="../tags/tag101.xml"/><Relationship Id="rId5" Type="http://schemas.openxmlformats.org/officeDocument/2006/relationships/image" Target="../media/image6.png"/><Relationship Id="rId4" Type="http://schemas.openxmlformats.org/officeDocument/2006/relationships/tags" Target="../tags/tag100.xml"/><Relationship Id="rId3" Type="http://schemas.openxmlformats.org/officeDocument/2006/relationships/image" Target="../media/image5.jpeg"/><Relationship Id="rId2" Type="http://schemas.openxmlformats.org/officeDocument/2006/relationships/tags" Target="../tags/tag99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27.xml"/><Relationship Id="rId7" Type="http://schemas.openxmlformats.org/officeDocument/2006/relationships/image" Target="../media/image3.png"/><Relationship Id="rId6" Type="http://schemas.openxmlformats.org/officeDocument/2006/relationships/tags" Target="../tags/tag126.xml"/><Relationship Id="rId5" Type="http://schemas.openxmlformats.org/officeDocument/2006/relationships/image" Target="../media/image2.png"/><Relationship Id="rId4" Type="http://schemas.openxmlformats.org/officeDocument/2006/relationships/tags" Target="../tags/tag125.xml"/><Relationship Id="rId3" Type="http://schemas.openxmlformats.org/officeDocument/2006/relationships/image" Target="../media/image1.jpeg"/><Relationship Id="rId2" Type="http://schemas.openxmlformats.org/officeDocument/2006/relationships/tags" Target="../tags/tag124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image" Target="../media/image6.png"/><Relationship Id="rId6" Type="http://schemas.openxmlformats.org/officeDocument/2006/relationships/tags" Target="../tags/tag135.xml"/><Relationship Id="rId5" Type="http://schemas.openxmlformats.org/officeDocument/2006/relationships/image" Target="../media/image8.png"/><Relationship Id="rId4" Type="http://schemas.openxmlformats.org/officeDocument/2006/relationships/tags" Target="../tags/tag134.xml"/><Relationship Id="rId3" Type="http://schemas.openxmlformats.org/officeDocument/2006/relationships/image" Target="../media/image5.jpeg"/><Relationship Id="rId2" Type="http://schemas.openxmlformats.org/officeDocument/2006/relationships/tags" Target="../tags/tag133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../media/image11.png"/><Relationship Id="rId7" Type="http://schemas.openxmlformats.org/officeDocument/2006/relationships/tags" Target="../tags/tag143.xml"/><Relationship Id="rId6" Type="http://schemas.openxmlformats.org/officeDocument/2006/relationships/image" Target="../media/image10.png"/><Relationship Id="rId5" Type="http://schemas.openxmlformats.org/officeDocument/2006/relationships/tags" Target="../tags/tag142.xml"/><Relationship Id="rId4" Type="http://schemas.openxmlformats.org/officeDocument/2006/relationships/image" Target="../media/image9.png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5" Type="http://schemas.openxmlformats.org/officeDocument/2006/relationships/image" Target="../media/image12.png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11.png"/><Relationship Id="rId6" Type="http://schemas.openxmlformats.org/officeDocument/2006/relationships/tags" Target="../tags/tag152.xml"/><Relationship Id="rId5" Type="http://schemas.openxmlformats.org/officeDocument/2006/relationships/image" Target="../media/image10.png"/><Relationship Id="rId4" Type="http://schemas.openxmlformats.org/officeDocument/2006/relationships/tags" Target="../tags/tag151.xml"/><Relationship Id="rId3" Type="http://schemas.openxmlformats.org/officeDocument/2006/relationships/image" Target="../media/image9.png"/><Relationship Id="rId2" Type="http://schemas.openxmlformats.org/officeDocument/2006/relationships/tags" Target="../tags/tag150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64.xml"/><Relationship Id="rId7" Type="http://schemas.openxmlformats.org/officeDocument/2006/relationships/image" Target="../media/image13.png"/><Relationship Id="rId6" Type="http://schemas.openxmlformats.org/officeDocument/2006/relationships/tags" Target="../tags/tag163.xml"/><Relationship Id="rId5" Type="http://schemas.openxmlformats.org/officeDocument/2006/relationships/image" Target="../media/image10.png"/><Relationship Id="rId4" Type="http://schemas.openxmlformats.org/officeDocument/2006/relationships/tags" Target="../tags/tag162.xml"/><Relationship Id="rId3" Type="http://schemas.openxmlformats.org/officeDocument/2006/relationships/image" Target="../media/image9.png"/><Relationship Id="rId2" Type="http://schemas.openxmlformats.org/officeDocument/2006/relationships/tags" Target="../tags/tag161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75.xml"/><Relationship Id="rId7" Type="http://schemas.openxmlformats.org/officeDocument/2006/relationships/image" Target="../media/image12.png"/><Relationship Id="rId6" Type="http://schemas.openxmlformats.org/officeDocument/2006/relationships/tags" Target="../tags/tag174.xml"/><Relationship Id="rId5" Type="http://schemas.openxmlformats.org/officeDocument/2006/relationships/image" Target="../media/image13.png"/><Relationship Id="rId4" Type="http://schemas.openxmlformats.org/officeDocument/2006/relationships/tags" Target="../tags/tag173.xml"/><Relationship Id="rId3" Type="http://schemas.openxmlformats.org/officeDocument/2006/relationships/image" Target="../media/image9.png"/><Relationship Id="rId2" Type="http://schemas.openxmlformats.org/officeDocument/2006/relationships/tags" Target="../tags/tag172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86.xml"/><Relationship Id="rId7" Type="http://schemas.openxmlformats.org/officeDocument/2006/relationships/image" Target="../media/image11.png"/><Relationship Id="rId6" Type="http://schemas.openxmlformats.org/officeDocument/2006/relationships/tags" Target="../tags/tag185.xml"/><Relationship Id="rId5" Type="http://schemas.openxmlformats.org/officeDocument/2006/relationships/image" Target="../media/image10.png"/><Relationship Id="rId4" Type="http://schemas.openxmlformats.org/officeDocument/2006/relationships/tags" Target="../tags/tag184.xml"/><Relationship Id="rId3" Type="http://schemas.openxmlformats.org/officeDocument/2006/relationships/image" Target="../media/image9.png"/><Relationship Id="rId2" Type="http://schemas.openxmlformats.org/officeDocument/2006/relationships/tags" Target="../tags/tag183.xml"/><Relationship Id="rId18" Type="http://schemas.openxmlformats.org/officeDocument/2006/relationships/tags" Target="../tags/tag195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image" Target="../media/image10.png"/><Relationship Id="rId6" Type="http://schemas.openxmlformats.org/officeDocument/2006/relationships/tags" Target="../tags/tag198.xml"/><Relationship Id="rId5" Type="http://schemas.openxmlformats.org/officeDocument/2006/relationships/image" Target="../media/image14.png"/><Relationship Id="rId4" Type="http://schemas.openxmlformats.org/officeDocument/2006/relationships/tags" Target="../tags/tag197.xml"/><Relationship Id="rId3" Type="http://schemas.openxmlformats.org/officeDocument/2006/relationships/image" Target="../media/image9.png"/><Relationship Id="rId2" Type="http://schemas.openxmlformats.org/officeDocument/2006/relationships/tags" Target="../tags/tag196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image" Target="../media/image15.png"/><Relationship Id="rId11" Type="http://schemas.openxmlformats.org/officeDocument/2006/relationships/tags" Target="../tags/tag201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qiu\Desktop\图片1.jpg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-1" y="1270"/>
            <a:ext cx="12192001" cy="6855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39622" y="-390873"/>
            <a:ext cx="4637845" cy="32949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-1" y="4447677"/>
            <a:ext cx="4196735" cy="18410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96300" y="3334180"/>
            <a:ext cx="3696534" cy="35238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2583543" y="2177885"/>
            <a:ext cx="7199086" cy="1235385"/>
          </a:xfrm>
        </p:spPr>
        <p:txBody>
          <a:bodyPr lIns="91440" tIns="45720" rIns="91440" bIns="45720" anchor="b" anchorCtr="0">
            <a:normAutofit/>
          </a:bodyPr>
          <a:lstStyle>
            <a:lvl1pPr algn="dist">
              <a:defRPr sz="6600" b="0" spc="600">
                <a:solidFill>
                  <a:schemeClr val="accent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2583544" y="3478026"/>
            <a:ext cx="7199085" cy="743187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95972" y="-68941"/>
            <a:ext cx="2913369" cy="20697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40526" y="4806255"/>
            <a:ext cx="2152307" cy="20517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03796" y="2423883"/>
            <a:ext cx="7384409" cy="1089399"/>
          </a:xfrm>
        </p:spPr>
        <p:txBody>
          <a:bodyPr lIns="91440" tIns="45720" rIns="91440" bIns="45720" anchor="b" anchorCtr="0">
            <a:normAutofit/>
          </a:bodyPr>
          <a:lstStyle>
            <a:lvl1pPr algn="ctr">
              <a:lnSpc>
                <a:spcPct val="100000"/>
              </a:lnSpc>
              <a:defRPr sz="4800" b="0" u="none" strike="noStrike" kern="1200" cap="none" spc="300" normalizeH="0" baseline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2403796" y="3660546"/>
            <a:ext cx="7384409" cy="1235437"/>
          </a:xfrm>
        </p:spPr>
        <p:txBody>
          <a:bodyPr lIns="101600" tIns="38100" rIns="76200" bIns="381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>
              <a:defRPr sz="1600" baseline="0"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>
              <a:defRPr sz="1600" baseline="0"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>
              <a:defRPr sz="1600" baseline="0"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>
              <a:defRPr sz="1600" baseline="0">
                <a:latin typeface="Arial" panose="020B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95972" y="-68941"/>
            <a:ext cx="2913369" cy="2069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40526" y="4806255"/>
            <a:ext cx="2152307" cy="20517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qiu\Desktop\图片1.jpg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-1" y="0"/>
            <a:ext cx="12192001" cy="68554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39622" y="-390873"/>
            <a:ext cx="4637845" cy="32949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-1" y="4447677"/>
            <a:ext cx="4196735" cy="1841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496300" y="3334180"/>
            <a:ext cx="3696534" cy="35238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2050473" y="2245404"/>
            <a:ext cx="7980218" cy="108877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2051050" y="3429000"/>
            <a:ext cx="7980363" cy="95754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91470" y="5155565"/>
            <a:ext cx="1786255" cy="17030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87" y="-78466"/>
            <a:ext cx="2913369" cy="20697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153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90195" y="304165"/>
            <a:ext cx="11606530" cy="104267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 flipH="1" flipV="1">
            <a:off x="291465" y="5567680"/>
            <a:ext cx="11606530" cy="986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779125" y="5488305"/>
            <a:ext cx="1117600" cy="1065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0" y="-153670"/>
            <a:ext cx="2515870" cy="1788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0" y="5781040"/>
            <a:ext cx="12192000" cy="1084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74400" y="5781040"/>
            <a:ext cx="1117600" cy="106553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0" y="-144780"/>
            <a:ext cx="2426970" cy="1064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45" y="0"/>
            <a:ext cx="12192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4445" y="5781040"/>
            <a:ext cx="12192000" cy="1084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9525" y="5781040"/>
            <a:ext cx="2426970" cy="106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074400" y="5781040"/>
            <a:ext cx="1117600" cy="10655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12140" y="279149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1468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9765030" y="41275"/>
            <a:ext cx="2426970" cy="106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79705" y="-394335"/>
            <a:ext cx="2515870" cy="178816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screen"/>
          <a:srcRect/>
          <a:stretch>
            <a:fillRect/>
          </a:stretch>
        </p:blipFill>
        <p:spPr>
          <a:xfrm flipH="1" flipV="1">
            <a:off x="0" y="5781040"/>
            <a:ext cx="12192000" cy="10845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6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74400" y="5781040"/>
            <a:ext cx="1117600" cy="10655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9525" y="5781040"/>
            <a:ext cx="2426970" cy="106489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254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1146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168910" y="-398145"/>
            <a:ext cx="2252345" cy="160083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 flipH="1" flipV="1">
            <a:off x="0" y="5773420"/>
            <a:ext cx="12192000" cy="10845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135141" y="4806255"/>
            <a:ext cx="2152307" cy="2051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0" y="4567555"/>
            <a:ext cx="3923030" cy="17208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12.xml"/><Relationship Id="rId23" Type="http://schemas.openxmlformats.org/officeDocument/2006/relationships/tags" Target="../tags/tag211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4" Type="http://schemas.openxmlformats.org/officeDocument/2006/relationships/image" Target="../media/image10.png"/><Relationship Id="rId3" Type="http://schemas.openxmlformats.org/officeDocument/2006/relationships/tags" Target="../tags/tag305.xml"/><Relationship Id="rId2" Type="http://schemas.openxmlformats.org/officeDocument/2006/relationships/image" Target="../media/image9.png"/><Relationship Id="rId1" Type="http://schemas.openxmlformats.org/officeDocument/2006/relationships/tags" Target="../tags/tag30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image" Target="../media/image19.jpeg"/><Relationship Id="rId7" Type="http://schemas.openxmlformats.org/officeDocument/2006/relationships/tags" Target="../tags/tag310.xml"/><Relationship Id="rId6" Type="http://schemas.openxmlformats.org/officeDocument/2006/relationships/image" Target="../media/image18.jpeg"/><Relationship Id="rId5" Type="http://schemas.openxmlformats.org/officeDocument/2006/relationships/tags" Target="../tags/tag309.xml"/><Relationship Id="rId4" Type="http://schemas.openxmlformats.org/officeDocument/2006/relationships/image" Target="../media/image10.png"/><Relationship Id="rId3" Type="http://schemas.openxmlformats.org/officeDocument/2006/relationships/tags" Target="../tags/tag308.xml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tags" Target="../tags/tag3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18.xml"/><Relationship Id="rId7" Type="http://schemas.openxmlformats.org/officeDocument/2006/relationships/image" Target="../media/image10.png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image" Target="../media/image20.jpeg"/><Relationship Id="rId3" Type="http://schemas.openxmlformats.org/officeDocument/2006/relationships/tags" Target="../tags/tag315.xml"/><Relationship Id="rId2" Type="http://schemas.openxmlformats.org/officeDocument/2006/relationships/image" Target="../media/image9.png"/><Relationship Id="rId1" Type="http://schemas.openxmlformats.org/officeDocument/2006/relationships/tags" Target="../tags/tag3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23.xml"/><Relationship Id="rId6" Type="http://schemas.openxmlformats.org/officeDocument/2006/relationships/image" Target="../media/image10.png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image" Target="../media/image9.png"/><Relationship Id="rId1" Type="http://schemas.openxmlformats.org/officeDocument/2006/relationships/tags" Target="../tags/tag31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6.xml"/><Relationship Id="rId4" Type="http://schemas.openxmlformats.org/officeDocument/2006/relationships/image" Target="../media/image10.png"/><Relationship Id="rId3" Type="http://schemas.openxmlformats.org/officeDocument/2006/relationships/tags" Target="../tags/tag325.xml"/><Relationship Id="rId2" Type="http://schemas.openxmlformats.org/officeDocument/2006/relationships/image" Target="../media/image9.png"/><Relationship Id="rId1" Type="http://schemas.openxmlformats.org/officeDocument/2006/relationships/tags" Target="../tags/tag3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2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4" Type="http://schemas.openxmlformats.org/officeDocument/2006/relationships/image" Target="../media/image10.png"/><Relationship Id="rId3" Type="http://schemas.openxmlformats.org/officeDocument/2006/relationships/tags" Target="../tags/tag330.xml"/><Relationship Id="rId2" Type="http://schemas.openxmlformats.org/officeDocument/2006/relationships/image" Target="../media/image9.png"/><Relationship Id="rId1" Type="http://schemas.openxmlformats.org/officeDocument/2006/relationships/tags" Target="../tags/tag3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3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5.xml"/><Relationship Id="rId4" Type="http://schemas.openxmlformats.org/officeDocument/2006/relationships/image" Target="../media/image10.png"/><Relationship Id="rId3" Type="http://schemas.openxmlformats.org/officeDocument/2006/relationships/tags" Target="../tags/tag334.xml"/><Relationship Id="rId2" Type="http://schemas.openxmlformats.org/officeDocument/2006/relationships/image" Target="../media/image9.png"/><Relationship Id="rId1" Type="http://schemas.openxmlformats.org/officeDocument/2006/relationships/tags" Target="../tags/tag33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15.xml"/><Relationship Id="rId4" Type="http://schemas.openxmlformats.org/officeDocument/2006/relationships/image" Target="../media/image16.jpeg"/><Relationship Id="rId3" Type="http://schemas.openxmlformats.org/officeDocument/2006/relationships/tags" Target="../tags/tag214.xml"/><Relationship Id="rId2" Type="http://schemas.openxmlformats.org/officeDocument/2006/relationships/image" Target="../media/image9.png"/><Relationship Id="rId1" Type="http://schemas.openxmlformats.org/officeDocument/2006/relationships/tags" Target="../tags/tag21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4" Type="http://schemas.openxmlformats.org/officeDocument/2006/relationships/image" Target="../media/image10.png"/><Relationship Id="rId3" Type="http://schemas.openxmlformats.org/officeDocument/2006/relationships/tags" Target="../tags/tag337.xml"/><Relationship Id="rId2" Type="http://schemas.openxmlformats.org/officeDocument/2006/relationships/image" Target="../media/image9.png"/><Relationship Id="rId1" Type="http://schemas.openxmlformats.org/officeDocument/2006/relationships/tags" Target="../tags/tag3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39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2.xml"/><Relationship Id="rId4" Type="http://schemas.openxmlformats.org/officeDocument/2006/relationships/image" Target="../media/image10.png"/><Relationship Id="rId3" Type="http://schemas.openxmlformats.org/officeDocument/2006/relationships/tags" Target="../tags/tag341.xml"/><Relationship Id="rId2" Type="http://schemas.openxmlformats.org/officeDocument/2006/relationships/image" Target="../media/image9.png"/><Relationship Id="rId1" Type="http://schemas.openxmlformats.org/officeDocument/2006/relationships/tags" Target="../tags/tag3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image" Target="../media/image10.png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image" Target="../media/image10.png"/><Relationship Id="rId3" Type="http://schemas.openxmlformats.org/officeDocument/2006/relationships/tags" Target="../tags/tag224.xml"/><Relationship Id="rId2" Type="http://schemas.openxmlformats.org/officeDocument/2006/relationships/image" Target="../media/image9.png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image" Target="../media/image17.png"/><Relationship Id="rId10" Type="http://schemas.openxmlformats.org/officeDocument/2006/relationships/tags" Target="../tags/tag230.xml"/><Relationship Id="rId1" Type="http://schemas.openxmlformats.org/officeDocument/2006/relationships/tags" Target="../tags/tag22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4" Type="http://schemas.openxmlformats.org/officeDocument/2006/relationships/slideLayout" Target="../slideLayouts/slideLayout18.xml"/><Relationship Id="rId33" Type="http://schemas.openxmlformats.org/officeDocument/2006/relationships/tags" Target="../tags/tag265.xml"/><Relationship Id="rId32" Type="http://schemas.openxmlformats.org/officeDocument/2006/relationships/tags" Target="../tags/tag264.xml"/><Relationship Id="rId31" Type="http://schemas.openxmlformats.org/officeDocument/2006/relationships/image" Target="../media/image10.png"/><Relationship Id="rId30" Type="http://schemas.openxmlformats.org/officeDocument/2006/relationships/tags" Target="../tags/tag263.xml"/><Relationship Id="rId3" Type="http://schemas.openxmlformats.org/officeDocument/2006/relationships/tags" Target="../tags/tag237.xml"/><Relationship Id="rId29" Type="http://schemas.openxmlformats.org/officeDocument/2006/relationships/image" Target="../media/image9.png"/><Relationship Id="rId28" Type="http://schemas.openxmlformats.org/officeDocument/2006/relationships/tags" Target="../tags/tag262.xml"/><Relationship Id="rId27" Type="http://schemas.openxmlformats.org/officeDocument/2006/relationships/tags" Target="../tags/tag261.xml"/><Relationship Id="rId26" Type="http://schemas.openxmlformats.org/officeDocument/2006/relationships/tags" Target="../tags/tag260.xml"/><Relationship Id="rId25" Type="http://schemas.openxmlformats.org/officeDocument/2006/relationships/tags" Target="../tags/tag259.xml"/><Relationship Id="rId24" Type="http://schemas.openxmlformats.org/officeDocument/2006/relationships/tags" Target="../tags/tag258.xml"/><Relationship Id="rId23" Type="http://schemas.openxmlformats.org/officeDocument/2006/relationships/tags" Target="../tags/tag257.xml"/><Relationship Id="rId22" Type="http://schemas.openxmlformats.org/officeDocument/2006/relationships/tags" Target="../tags/tag256.xml"/><Relationship Id="rId21" Type="http://schemas.openxmlformats.org/officeDocument/2006/relationships/tags" Target="../tags/tag255.xml"/><Relationship Id="rId20" Type="http://schemas.openxmlformats.org/officeDocument/2006/relationships/tags" Target="../tags/tag254.xml"/><Relationship Id="rId2" Type="http://schemas.openxmlformats.org/officeDocument/2006/relationships/tags" Target="../tags/tag236.xml"/><Relationship Id="rId19" Type="http://schemas.openxmlformats.org/officeDocument/2006/relationships/tags" Target="../tags/tag253.xml"/><Relationship Id="rId18" Type="http://schemas.openxmlformats.org/officeDocument/2006/relationships/tags" Target="../tags/tag252.xml"/><Relationship Id="rId17" Type="http://schemas.openxmlformats.org/officeDocument/2006/relationships/tags" Target="../tags/tag251.xml"/><Relationship Id="rId16" Type="http://schemas.openxmlformats.org/officeDocument/2006/relationships/tags" Target="../tags/tag250.xml"/><Relationship Id="rId15" Type="http://schemas.openxmlformats.org/officeDocument/2006/relationships/tags" Target="../tags/tag249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tags" Target="../tags/tag2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8" Type="http://schemas.openxmlformats.org/officeDocument/2006/relationships/notesSlide" Target="../notesSlides/notesSlide1.xml"/><Relationship Id="rId37" Type="http://schemas.openxmlformats.org/officeDocument/2006/relationships/slideLayout" Target="../slideLayouts/slideLayout18.xml"/><Relationship Id="rId36" Type="http://schemas.openxmlformats.org/officeDocument/2006/relationships/tags" Target="../tags/tag299.xml"/><Relationship Id="rId35" Type="http://schemas.openxmlformats.org/officeDocument/2006/relationships/tags" Target="../tags/tag298.xml"/><Relationship Id="rId34" Type="http://schemas.openxmlformats.org/officeDocument/2006/relationships/tags" Target="../tags/tag297.xml"/><Relationship Id="rId33" Type="http://schemas.openxmlformats.org/officeDocument/2006/relationships/tags" Target="../tags/tag296.xml"/><Relationship Id="rId32" Type="http://schemas.openxmlformats.org/officeDocument/2006/relationships/tags" Target="../tags/tag295.xml"/><Relationship Id="rId31" Type="http://schemas.openxmlformats.org/officeDocument/2006/relationships/image" Target="../media/image10.png"/><Relationship Id="rId30" Type="http://schemas.openxmlformats.org/officeDocument/2006/relationships/tags" Target="../tags/tag294.xml"/><Relationship Id="rId3" Type="http://schemas.openxmlformats.org/officeDocument/2006/relationships/tags" Target="../tags/tag268.xml"/><Relationship Id="rId29" Type="http://schemas.openxmlformats.org/officeDocument/2006/relationships/image" Target="../media/image9.png"/><Relationship Id="rId28" Type="http://schemas.openxmlformats.org/officeDocument/2006/relationships/tags" Target="../tags/tag293.xml"/><Relationship Id="rId27" Type="http://schemas.openxmlformats.org/officeDocument/2006/relationships/tags" Target="../tags/tag292.xml"/><Relationship Id="rId26" Type="http://schemas.openxmlformats.org/officeDocument/2006/relationships/tags" Target="../tags/tag291.xml"/><Relationship Id="rId25" Type="http://schemas.openxmlformats.org/officeDocument/2006/relationships/tags" Target="../tags/tag290.xml"/><Relationship Id="rId24" Type="http://schemas.openxmlformats.org/officeDocument/2006/relationships/tags" Target="../tags/tag289.xml"/><Relationship Id="rId23" Type="http://schemas.openxmlformats.org/officeDocument/2006/relationships/tags" Target="../tags/tag288.xml"/><Relationship Id="rId22" Type="http://schemas.openxmlformats.org/officeDocument/2006/relationships/tags" Target="../tags/tag287.xml"/><Relationship Id="rId21" Type="http://schemas.openxmlformats.org/officeDocument/2006/relationships/tags" Target="../tags/tag286.xml"/><Relationship Id="rId20" Type="http://schemas.openxmlformats.org/officeDocument/2006/relationships/tags" Target="../tags/tag285.xml"/><Relationship Id="rId2" Type="http://schemas.openxmlformats.org/officeDocument/2006/relationships/tags" Target="../tags/tag267.xml"/><Relationship Id="rId19" Type="http://schemas.openxmlformats.org/officeDocument/2006/relationships/tags" Target="../tags/tag284.xml"/><Relationship Id="rId18" Type="http://schemas.openxmlformats.org/officeDocument/2006/relationships/tags" Target="../tags/tag283.xml"/><Relationship Id="rId17" Type="http://schemas.openxmlformats.org/officeDocument/2006/relationships/tags" Target="../tags/tag282.xml"/><Relationship Id="rId16" Type="http://schemas.openxmlformats.org/officeDocument/2006/relationships/tags" Target="../tags/tag281.xml"/><Relationship Id="rId15" Type="http://schemas.openxmlformats.org/officeDocument/2006/relationships/tags" Target="../tags/tag280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tags" Target="../tags/tag2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0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4" Type="http://schemas.openxmlformats.org/officeDocument/2006/relationships/image" Target="../media/image10.png"/><Relationship Id="rId3" Type="http://schemas.openxmlformats.org/officeDocument/2006/relationships/tags" Target="../tags/tag302.xml"/><Relationship Id="rId2" Type="http://schemas.openxmlformats.org/officeDocument/2006/relationships/image" Target="../media/image9.png"/><Relationship Id="rId1" Type="http://schemas.openxmlformats.org/officeDocument/2006/relationships/tags" Target="../tags/tag3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当代中国政治制度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1234" y="3413256"/>
            <a:ext cx="7199085" cy="743187"/>
          </a:xfrm>
        </p:spPr>
        <p:txBody>
          <a:bodyPr/>
          <a:p>
            <a:r>
              <a:rPr lang="en-US" altLang="zh-CN"/>
              <a:t>————————</a:t>
            </a:r>
            <a:r>
              <a:rPr lang="zh-CN" altLang="zh-CN"/>
              <a:t>导学课</a:t>
            </a:r>
            <a:endParaRPr lang="zh-CN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9292590" cy="4667250"/>
          </a:xfrm>
        </p:spPr>
        <p:txBody>
          <a:bodyPr/>
          <a:p>
            <a:pPr marL="0" indent="0">
              <a:buNone/>
            </a:pPr>
            <a:r>
              <a:rPr lang="zh-CN" altLang="en-US" sz="2800"/>
              <a:t>一、党的全国代表大会	</a:t>
            </a:r>
            <a:endParaRPr lang="zh-CN" altLang="en-US"/>
          </a:p>
          <a:p>
            <a:r>
              <a:rPr lang="zh-CN" altLang="en-US" sz="2400"/>
              <a:t>①党的</a:t>
            </a:r>
            <a:r>
              <a:rPr lang="zh-CN" altLang="en-US" sz="2400">
                <a:solidFill>
                  <a:srgbClr val="FF0000"/>
                </a:solidFill>
              </a:rPr>
              <a:t>最高</a:t>
            </a:r>
            <a:r>
              <a:rPr lang="zh-CN" altLang="en-US" sz="2400"/>
              <a:t>领导机关，拥有党内</a:t>
            </a:r>
            <a:r>
              <a:rPr lang="zh-CN" altLang="en-US" sz="2400">
                <a:solidFill>
                  <a:srgbClr val="FF0000"/>
                </a:solidFill>
              </a:rPr>
              <a:t>最高领导权</a:t>
            </a:r>
            <a:r>
              <a:rPr lang="zh-CN" altLang="en-US" sz="2400"/>
              <a:t>，代表</a:t>
            </a:r>
            <a:r>
              <a:rPr lang="zh-CN" altLang="en-US" sz="2400">
                <a:solidFill>
                  <a:srgbClr val="FF0000"/>
                </a:solidFill>
              </a:rPr>
              <a:t>全党意志</a:t>
            </a:r>
            <a:endParaRPr lang="zh-CN" altLang="en-US" sz="2400"/>
          </a:p>
          <a:p>
            <a:r>
              <a:rPr lang="zh-CN" altLang="en-US" sz="2400"/>
              <a:t>②由选举产生的党员代表组成，每</a:t>
            </a:r>
            <a:r>
              <a:rPr lang="zh-CN" altLang="en-US" sz="2400">
                <a:solidFill>
                  <a:srgbClr val="FF0000"/>
                </a:solidFill>
              </a:rPr>
              <a:t>五年</a:t>
            </a:r>
            <a:r>
              <a:rPr lang="zh-CN" altLang="en-US" sz="2400"/>
              <a:t>举行一次</a:t>
            </a:r>
            <a:endParaRPr lang="zh-CN" altLang="en-US" sz="2400"/>
          </a:p>
          <a:p>
            <a:r>
              <a:rPr lang="zh-CN" altLang="en-US" sz="2400"/>
              <a:t>③党的</a:t>
            </a:r>
            <a:r>
              <a:rPr lang="zh-CN" altLang="en-US" sz="2400">
                <a:solidFill>
                  <a:srgbClr val="FF0000"/>
                </a:solidFill>
              </a:rPr>
              <a:t>中央委员会</a:t>
            </a:r>
            <a:r>
              <a:rPr lang="zh-CN" altLang="en-US" sz="2400"/>
              <a:t>和</a:t>
            </a:r>
            <a:r>
              <a:rPr lang="zh-CN" altLang="en-US" sz="2400">
                <a:solidFill>
                  <a:srgbClr val="FF0000"/>
                </a:solidFill>
              </a:rPr>
              <a:t>中央纪律检查委员会</a:t>
            </a:r>
            <a:r>
              <a:rPr lang="zh-CN" altLang="en-US" sz="2400"/>
              <a:t>由其产生，对其负责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  <p:pic>
        <p:nvPicPr>
          <p:cNvPr id="17" name="图片 16" descr="C:\Users\Administrator\Desktop\微信图片_20241115172348.jpg微信图片_202411151723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5583" r="5583"/>
          <a:stretch>
            <a:fillRect/>
          </a:stretch>
        </p:blipFill>
        <p:spPr>
          <a:xfrm>
            <a:off x="7352665" y="191135"/>
            <a:ext cx="4572000" cy="2895600"/>
          </a:xfrm>
          <a:custGeom>
            <a:avLst/>
            <a:gdLst>
              <a:gd name="connsiteX0" fmla="*/ 0 w 4252584"/>
              <a:gd name="connsiteY0" fmla="*/ 0 h 3189438"/>
              <a:gd name="connsiteX1" fmla="*/ 4252584 w 4252584"/>
              <a:gd name="connsiteY1" fmla="*/ 0 h 3189438"/>
              <a:gd name="connsiteX2" fmla="*/ 4252584 w 4252584"/>
              <a:gd name="connsiteY2" fmla="*/ 3189438 h 3189438"/>
              <a:gd name="connsiteX3" fmla="*/ 0 w 4252584"/>
              <a:gd name="connsiteY3" fmla="*/ 3189438 h 31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2584" h="3189438">
                <a:moveTo>
                  <a:pt x="0" y="0"/>
                </a:moveTo>
                <a:lnTo>
                  <a:pt x="4252584" y="0"/>
                </a:lnTo>
                <a:lnTo>
                  <a:pt x="4252584" y="3189438"/>
                </a:lnTo>
                <a:lnTo>
                  <a:pt x="0" y="3189438"/>
                </a:lnTo>
                <a:close/>
              </a:path>
            </a:pathLst>
          </a:custGeom>
        </p:spPr>
      </p:pic>
      <p:pic>
        <p:nvPicPr>
          <p:cNvPr id="22" name="图片 21" descr="C:\Users\Administrator\Desktop\微信图片_20241120162952.jpg微信图片_202411201629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3215" b="3215"/>
          <a:stretch>
            <a:fillRect/>
          </a:stretch>
        </p:blipFill>
        <p:spPr>
          <a:xfrm>
            <a:off x="7352665" y="3429000"/>
            <a:ext cx="4572000" cy="2966085"/>
          </a:xfrm>
          <a:custGeom>
            <a:avLst/>
            <a:gdLst>
              <a:gd name="connsiteX0" fmla="*/ 0 w 4252584"/>
              <a:gd name="connsiteY0" fmla="*/ 0 h 3189438"/>
              <a:gd name="connsiteX1" fmla="*/ 4252584 w 4252584"/>
              <a:gd name="connsiteY1" fmla="*/ 0 h 3189438"/>
              <a:gd name="connsiteX2" fmla="*/ 4252584 w 4252584"/>
              <a:gd name="connsiteY2" fmla="*/ 3189438 h 3189438"/>
              <a:gd name="connsiteX3" fmla="*/ 0 w 4252584"/>
              <a:gd name="connsiteY3" fmla="*/ 3189438 h 318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2584" h="3189438">
                <a:moveTo>
                  <a:pt x="0" y="0"/>
                </a:moveTo>
                <a:lnTo>
                  <a:pt x="4252584" y="0"/>
                </a:lnTo>
                <a:lnTo>
                  <a:pt x="4252584" y="3189438"/>
                </a:lnTo>
                <a:lnTo>
                  <a:pt x="0" y="318943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18208" y="932180"/>
            <a:ext cx="5922435" cy="4200525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中国共产党第一次全国代表大会于1921年7月23日至8月初在上海法租界望志路106号（现兴业路76号）和浙江嘉兴召开。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>
                <a:sym typeface="+mn-ea"/>
              </a:rPr>
              <a:t>1921年7月30日晚，代表大会举行第六次会议。会议期间，突然闯入一名陌生男子，环视一周后匆忙离去。经验丰富的马林立即判断此人是敌探，并建议立即中止会议。会议中止后，代表们迅速转移。十几分钟后，法租界巡捕包围并搜查了会场，但一无所获。由于代表们的活动受到监视，会议无法继续在上海举行。随后，代表们分批转移到浙江嘉兴南湖，在游船上举行了最后一天会议。</a:t>
            </a:r>
            <a:endParaRPr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696325" y="3091815"/>
            <a:ext cx="2693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（中共一大会址）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7733665" y="6317615"/>
            <a:ext cx="51117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中国共产党全国第一次代表大会代表（13人）</a:t>
            </a:r>
            <a:endParaRPr lang="zh-CN" altLang="en-US" sz="1600"/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5776" b="15776"/>
          <a:stretch>
            <a:fillRect/>
          </a:stretch>
        </p:blipFill>
        <p:spPr>
          <a:xfrm>
            <a:off x="794840" y="256535"/>
            <a:ext cx="10602321" cy="3534106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70560" y="4154170"/>
            <a:ext cx="10852150" cy="1466215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一大的召开本身就是革命斗争的产物，它激励</a:t>
            </a:r>
            <a:r>
              <a:rPr lang="zh-CN"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着革命先辈</a:t>
            </a:r>
            <a:r>
              <a:rPr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为推翻帝国主义、封建主义和官僚资本主义的统治而斗争</a:t>
            </a:r>
            <a:r>
              <a:rPr lang="zh-CN"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，也不断激励鼓舞今天的共产党人</a:t>
            </a:r>
            <a:r>
              <a:rPr sz="18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和人民群众坚定理想信念、发扬革命传统。 一大的代表们冒着极大的风险召开会议，展现了革命英雄主义精神。</a:t>
            </a:r>
            <a:endParaRPr sz="18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08330" y="1490345"/>
            <a:ext cx="9292590" cy="466725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/>
              <a:t>一、党的全国代表大会	</a:t>
            </a:r>
            <a:endParaRPr lang="zh-CN" altLang="en-US"/>
          </a:p>
          <a:p>
            <a:r>
              <a:rPr lang="zh-CN" altLang="en-US" sz="2400"/>
              <a:t>①党的</a:t>
            </a:r>
            <a:r>
              <a:rPr lang="zh-CN" altLang="en-US" sz="2400">
                <a:solidFill>
                  <a:srgbClr val="FF0000"/>
                </a:solidFill>
              </a:rPr>
              <a:t>最高</a:t>
            </a:r>
            <a:r>
              <a:rPr lang="zh-CN" altLang="en-US" sz="2400"/>
              <a:t>领导机关，拥有党内</a:t>
            </a:r>
            <a:r>
              <a:rPr lang="zh-CN" altLang="en-US" sz="2400">
                <a:solidFill>
                  <a:srgbClr val="FF0000"/>
                </a:solidFill>
              </a:rPr>
              <a:t>最高领导权</a:t>
            </a:r>
            <a:r>
              <a:rPr lang="zh-CN" altLang="en-US" sz="2400"/>
              <a:t>，代表</a:t>
            </a:r>
            <a:r>
              <a:rPr lang="zh-CN" altLang="en-US" sz="2400">
                <a:solidFill>
                  <a:srgbClr val="FF0000"/>
                </a:solidFill>
              </a:rPr>
              <a:t>全党意志</a:t>
            </a:r>
            <a:endParaRPr lang="zh-CN" altLang="en-US" sz="2400"/>
          </a:p>
          <a:p>
            <a:r>
              <a:rPr lang="zh-CN" altLang="en-US" sz="2400"/>
              <a:t>②由选举产生的党员代表组成，每</a:t>
            </a:r>
            <a:r>
              <a:rPr lang="zh-CN" altLang="en-US" sz="2400">
                <a:solidFill>
                  <a:srgbClr val="FF0000"/>
                </a:solidFill>
              </a:rPr>
              <a:t>五年</a:t>
            </a:r>
            <a:r>
              <a:rPr lang="zh-CN" altLang="en-US" sz="2400"/>
              <a:t>举行一次</a:t>
            </a:r>
            <a:endParaRPr lang="zh-CN" altLang="en-US" sz="2400"/>
          </a:p>
          <a:p>
            <a:r>
              <a:rPr lang="zh-CN" altLang="en-US" sz="2400"/>
              <a:t>③党的</a:t>
            </a:r>
            <a:r>
              <a:rPr lang="zh-CN" altLang="en-US" sz="2400">
                <a:solidFill>
                  <a:srgbClr val="FF0000"/>
                </a:solidFill>
              </a:rPr>
              <a:t>中央委员会</a:t>
            </a:r>
            <a:r>
              <a:rPr lang="zh-CN" altLang="en-US" sz="2400"/>
              <a:t>和</a:t>
            </a:r>
            <a:r>
              <a:rPr lang="zh-CN" altLang="en-US" sz="2400">
                <a:solidFill>
                  <a:srgbClr val="FF0000"/>
                </a:solidFill>
              </a:rPr>
              <a:t>中央纪律检查委员会</a:t>
            </a:r>
            <a:r>
              <a:rPr lang="zh-CN" altLang="en-US" sz="2400"/>
              <a:t>由其产生，对其负责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635" y="-73660"/>
            <a:ext cx="12202160" cy="1148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/>
              <a:t>一、党的全国代表大会</a:t>
            </a:r>
            <a:endParaRPr lang="zh-CN" altLang="en-US" sz="2800"/>
          </a:p>
          <a:p>
            <a:r>
              <a:rPr lang="zh-CN" altLang="en-US" sz="2400"/>
              <a:t>职权:①</a:t>
            </a:r>
            <a:r>
              <a:rPr lang="zh-CN" altLang="en-US" sz="2400">
                <a:solidFill>
                  <a:srgbClr val="FF0000"/>
                </a:solidFill>
              </a:rPr>
              <a:t>听取</a:t>
            </a:r>
            <a:r>
              <a:rPr lang="zh-CN" altLang="en-US" sz="2400"/>
              <a:t>、</a:t>
            </a:r>
            <a:r>
              <a:rPr lang="zh-CN" altLang="en-US" sz="2400">
                <a:solidFill>
                  <a:srgbClr val="FF0000"/>
                </a:solidFill>
              </a:rPr>
              <a:t>审查</a:t>
            </a:r>
            <a:r>
              <a:rPr lang="zh-CN" altLang="en-US" sz="2400"/>
              <a:t>中央委员会报告	</a:t>
            </a:r>
            <a:endParaRPr lang="zh-CN" altLang="en-US" sz="2400"/>
          </a:p>
          <a:p>
            <a:r>
              <a:rPr lang="zh-CN" altLang="en-US" sz="2400"/>
              <a:t>②</a:t>
            </a:r>
            <a:r>
              <a:rPr lang="zh-CN" altLang="en-US" sz="2400">
                <a:solidFill>
                  <a:srgbClr val="FF0000"/>
                </a:solidFill>
              </a:rPr>
              <a:t>听取</a:t>
            </a:r>
            <a:r>
              <a:rPr lang="zh-CN" altLang="en-US" sz="2400"/>
              <a:t>、</a:t>
            </a:r>
            <a:r>
              <a:rPr lang="zh-CN" altLang="en-US" sz="2400">
                <a:solidFill>
                  <a:srgbClr val="FF0000"/>
                </a:solidFill>
              </a:rPr>
              <a:t>审查</a:t>
            </a:r>
            <a:r>
              <a:rPr lang="zh-CN" altLang="en-US" sz="2400"/>
              <a:t>中央纪律检查委员会报告</a:t>
            </a:r>
            <a:endParaRPr lang="zh-CN" altLang="en-US" sz="2400"/>
          </a:p>
          <a:p>
            <a:r>
              <a:rPr lang="zh-CN" altLang="en-US" sz="2400"/>
              <a:t>③</a:t>
            </a:r>
            <a:r>
              <a:rPr lang="zh-CN" altLang="en-US" sz="2400">
                <a:solidFill>
                  <a:srgbClr val="FF0000"/>
                </a:solidFill>
              </a:rPr>
              <a:t>讨论决定</a:t>
            </a:r>
            <a:r>
              <a:rPr lang="zh-CN" altLang="en-US" sz="2400"/>
              <a:t>党的重大问题</a:t>
            </a:r>
            <a:endParaRPr lang="zh-CN" altLang="en-US" sz="2400"/>
          </a:p>
          <a:p>
            <a:r>
              <a:rPr lang="zh-CN" altLang="en-US" sz="2400"/>
              <a:t>④</a:t>
            </a:r>
            <a:r>
              <a:rPr lang="zh-CN" altLang="en-US" sz="2400">
                <a:solidFill>
                  <a:srgbClr val="FF0000"/>
                </a:solidFill>
              </a:rPr>
              <a:t>修改</a:t>
            </a:r>
            <a:r>
              <a:rPr lang="zh-CN" altLang="en-US" sz="2400"/>
              <a:t>党的章程</a:t>
            </a:r>
            <a:endParaRPr lang="zh-CN" altLang="en-US" sz="2400"/>
          </a:p>
          <a:p>
            <a:r>
              <a:rPr lang="zh-CN" altLang="en-US" sz="2400"/>
              <a:t>⑤</a:t>
            </a:r>
            <a:r>
              <a:rPr lang="zh-CN" altLang="en-US" sz="2400">
                <a:solidFill>
                  <a:srgbClr val="FF0000"/>
                </a:solidFill>
              </a:rPr>
              <a:t>选举</a:t>
            </a:r>
            <a:r>
              <a:rPr lang="zh-CN" altLang="en-US" sz="2400"/>
              <a:t>中央委员会</a:t>
            </a:r>
            <a:endParaRPr lang="zh-CN" altLang="en-US" sz="2400"/>
          </a:p>
          <a:p>
            <a:r>
              <a:rPr lang="zh-CN" altLang="en-US" sz="2400"/>
              <a:t>⑥</a:t>
            </a:r>
            <a:r>
              <a:rPr lang="zh-CN" altLang="en-US" sz="2400">
                <a:solidFill>
                  <a:srgbClr val="FF0000"/>
                </a:solidFill>
              </a:rPr>
              <a:t>选举</a:t>
            </a:r>
            <a:r>
              <a:rPr lang="zh-CN" altLang="en-US" sz="2400"/>
              <a:t>中央纪律检查委员会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6897" y="1390015"/>
            <a:ext cx="10852237" cy="441964"/>
          </a:xfrm>
        </p:spPr>
        <p:txBody>
          <a:bodyPr>
            <a:noAutofit/>
          </a:bodyPr>
          <a:p>
            <a:r>
              <a:rPr lang="zh-CN" altLang="en-US" sz="2800">
                <a:sym typeface="+mn-ea"/>
              </a:rPr>
              <a:t>练习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1779905" y="1921510"/>
            <a:ext cx="8803005" cy="866140"/>
          </a:xfrm>
        </p:spPr>
        <p:txBody>
          <a:bodyPr/>
          <a:p>
            <a:pPr marL="0" indent="0">
              <a:buNone/>
            </a:pPr>
            <a:r>
              <a:rPr lang="zh-CN" altLang="en-US" sz="2800"/>
              <a:t>有关全国党的重大决策问题，只有()有权作出决定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047240" y="2988310"/>
            <a:ext cx="202692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A:国家主席	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47240" y="3742055"/>
            <a:ext cx="202692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B:党中央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47240" y="4495800"/>
            <a:ext cx="202692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2400"/>
              <a:t>C:</a:t>
            </a:r>
            <a:r>
              <a:rPr lang="zh-CN" altLang="en-US" sz="2400">
                <a:sym typeface="+mn-ea"/>
              </a:rPr>
              <a:t>党的总书记</a:t>
            </a:r>
            <a:endParaRPr lang="zh-CN" altLang="en-US" sz="2400"/>
          </a:p>
          <a:p>
            <a:endParaRPr lang="zh-CN" altLang="en-US"/>
          </a:p>
          <a:p>
            <a:pPr algn="l">
              <a:buClrTx/>
              <a:buSzTx/>
              <a:buFontTx/>
            </a:pP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2047240" y="5249545"/>
            <a:ext cx="202692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D:地方党组织</a:t>
            </a:r>
            <a:endParaRPr lang="zh-CN" altLang="en-US" sz="2400"/>
          </a:p>
          <a:p>
            <a:r>
              <a:rPr lang="zh-CN" altLang="en-US">
                <a:sym typeface="+mn-ea"/>
              </a:rPr>
              <a:t>	</a:t>
            </a:r>
            <a:endParaRPr lang="zh-CN" altLang="en-US" sz="2400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072" y="1431290"/>
            <a:ext cx="10852237" cy="441964"/>
          </a:xfrm>
        </p:spPr>
        <p:txBody>
          <a:bodyPr>
            <a:noAutofit/>
          </a:bodyPr>
          <a:p>
            <a:r>
              <a:rPr lang="zh-CN" altLang="en-US" sz="2800">
                <a:sym typeface="+mn-ea"/>
              </a:rPr>
              <a:t>练习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1502410" y="2014855"/>
            <a:ext cx="7383780" cy="378523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2400"/>
              <a:t>中国共产党全国代表大会的职权包括()</a:t>
            </a:r>
            <a:endParaRPr lang="zh-CN" altLang="en-US" sz="2400"/>
          </a:p>
          <a:p>
            <a:r>
              <a:rPr lang="zh-CN" altLang="en-US" sz="2400"/>
              <a:t>A:听取和审查中央委员会报告</a:t>
            </a:r>
            <a:endParaRPr lang="zh-CN" altLang="en-US" sz="2400"/>
          </a:p>
          <a:p>
            <a:r>
              <a:rPr lang="zh-CN" altLang="en-US" sz="2400"/>
              <a:t>B:听取和审查中央纪律检查委员会报告</a:t>
            </a:r>
            <a:endParaRPr lang="zh-CN" altLang="en-US" sz="2400"/>
          </a:p>
          <a:p>
            <a:r>
              <a:rPr lang="zh-CN" altLang="en-US" sz="2400"/>
              <a:t>C:讨论并决定党的重大问题</a:t>
            </a:r>
            <a:endParaRPr lang="zh-CN" altLang="en-US" sz="2400"/>
          </a:p>
          <a:p>
            <a:r>
              <a:rPr lang="zh-CN" altLang="en-US" sz="2400"/>
              <a:t>D:修改党的章程</a:t>
            </a:r>
            <a:endParaRPr lang="zh-CN" altLang="en-US" sz="2400"/>
          </a:p>
          <a:p>
            <a:r>
              <a:rPr lang="zh-CN" altLang="en-US" sz="2400"/>
              <a:t>E选举中央委员会和中央纪律检查委员会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635" y="-73660"/>
            <a:ext cx="12202160" cy="1148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/>
              <a:t>党的中央委员会</a:t>
            </a:r>
            <a:endParaRPr lang="zh-CN" altLang="en-US" sz="2800"/>
          </a:p>
          <a:p>
            <a:r>
              <a:rPr lang="zh-CN" altLang="en-US" sz="2400"/>
              <a:t>①党的全国代表大会</a:t>
            </a:r>
            <a:r>
              <a:rPr lang="zh-CN" altLang="en-US" sz="2400">
                <a:solidFill>
                  <a:srgbClr val="FF0000"/>
                </a:solidFill>
              </a:rPr>
              <a:t>闭会期间</a:t>
            </a:r>
            <a:r>
              <a:rPr lang="zh-CN" altLang="en-US" sz="2400"/>
              <a:t>党的最高领导机关</a:t>
            </a:r>
            <a:endParaRPr lang="zh-CN" altLang="en-US" sz="2400"/>
          </a:p>
          <a:p>
            <a:r>
              <a:rPr lang="zh-CN" altLang="en-US" sz="2400"/>
              <a:t>②</a:t>
            </a:r>
            <a:r>
              <a:rPr lang="zh-CN" altLang="en-US" sz="2400">
                <a:solidFill>
                  <a:srgbClr val="FF0000"/>
                </a:solidFill>
              </a:rPr>
              <a:t>执行</a:t>
            </a:r>
            <a:r>
              <a:rPr lang="zh-CN" altLang="en-US" sz="2400"/>
              <a:t>代表大会的决议，</a:t>
            </a:r>
            <a:r>
              <a:rPr lang="zh-CN" altLang="en-US" sz="2400">
                <a:solidFill>
                  <a:srgbClr val="FF0000"/>
                </a:solidFill>
              </a:rPr>
              <a:t>领导</a:t>
            </a:r>
            <a:r>
              <a:rPr lang="zh-CN" altLang="en-US" sz="2400"/>
              <a:t>全部工作，对外代表中国共产党</a:t>
            </a:r>
            <a:endParaRPr lang="zh-CN" altLang="en-US" sz="2400"/>
          </a:p>
          <a:p>
            <a:r>
              <a:rPr lang="zh-CN" altLang="en-US" sz="2400"/>
              <a:t>③</a:t>
            </a:r>
            <a:r>
              <a:rPr lang="zh-CN" altLang="en-US" sz="2400">
                <a:solidFill>
                  <a:srgbClr val="FF0000"/>
                </a:solidFill>
              </a:rPr>
              <a:t>五年一届</a:t>
            </a:r>
            <a:r>
              <a:rPr lang="zh-CN" altLang="en-US" sz="2400"/>
              <a:t>，委员需具5年以上党龄</a:t>
            </a:r>
            <a:endParaRPr lang="zh-CN" altLang="en-US" sz="2400"/>
          </a:p>
          <a:p>
            <a:r>
              <a:rPr lang="zh-CN" altLang="en-US" sz="2400"/>
              <a:t>④每年至少开会一次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1358900"/>
            <a:ext cx="10852237" cy="441964"/>
          </a:xfrm>
        </p:spPr>
        <p:txBody>
          <a:bodyPr>
            <a:noAutofit/>
          </a:bodyPr>
          <a:p>
            <a:r>
              <a:rPr lang="zh-CN" altLang="en-US" sz="2800">
                <a:sym typeface="+mn-ea"/>
              </a:rPr>
              <a:t>练习</a:t>
            </a:r>
            <a:endParaRPr lang="zh-CN" altLang="en-US" sz="320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2119630" y="2106930"/>
            <a:ext cx="8484235" cy="356997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2400"/>
              <a:t>在中国共产党的全国代表大会闭会期间，党的最高领导机关是()</a:t>
            </a:r>
            <a:endParaRPr lang="zh-CN" altLang="en-US" sz="2400"/>
          </a:p>
          <a:p>
            <a:r>
              <a:rPr lang="zh-CN" altLang="en-US" sz="2400"/>
              <a:t>A:中央纪律检查委员会 </a:t>
            </a:r>
            <a:endParaRPr lang="zh-CN" altLang="en-US" sz="2400"/>
          </a:p>
          <a:p>
            <a:r>
              <a:rPr lang="zh-CN" altLang="en-US" sz="2400"/>
              <a:t>B:中央委员会总书记</a:t>
            </a:r>
            <a:endParaRPr lang="zh-CN" altLang="en-US" sz="2400"/>
          </a:p>
          <a:p>
            <a:r>
              <a:rPr lang="zh-CN" altLang="en-US" sz="2400"/>
              <a:t>C:中央书记处</a:t>
            </a:r>
            <a:endParaRPr lang="zh-CN" altLang="en-US" sz="2400"/>
          </a:p>
          <a:p>
            <a:r>
              <a:rPr lang="zh-CN" altLang="en-US" sz="2400"/>
              <a:t>D:中央委员会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635" y="-73660"/>
            <a:ext cx="12202160" cy="1148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/>
              <a:t>党的中央政治局及其常务委员会</a:t>
            </a:r>
            <a:endParaRPr lang="zh-CN" altLang="en-US" sz="2800"/>
          </a:p>
          <a:p>
            <a:r>
              <a:rPr lang="zh-CN" altLang="en-US" sz="2400"/>
              <a:t>①由</a:t>
            </a:r>
            <a:r>
              <a:rPr lang="zh-CN" altLang="en-US" sz="2400">
                <a:solidFill>
                  <a:srgbClr val="FF0000"/>
                </a:solidFill>
              </a:rPr>
              <a:t>中央委员会全体会议</a:t>
            </a:r>
            <a:r>
              <a:rPr lang="zh-CN" altLang="en-US" sz="2400"/>
              <a:t>选举产生		</a:t>
            </a:r>
            <a:endParaRPr lang="zh-CN" altLang="en-US" sz="2400"/>
          </a:p>
          <a:p>
            <a:r>
              <a:rPr lang="zh-CN" altLang="en-US" sz="2400"/>
              <a:t>②在中央委员会全体会议</a:t>
            </a:r>
            <a:r>
              <a:rPr lang="zh-CN" altLang="en-US" sz="2400">
                <a:solidFill>
                  <a:srgbClr val="FF0000"/>
                </a:solidFill>
              </a:rPr>
              <a:t>闭会期间</a:t>
            </a:r>
            <a:r>
              <a:rPr lang="zh-CN" altLang="en-US" sz="2400"/>
              <a:t>，行使中央委员会职权 	 	</a:t>
            </a:r>
            <a:endParaRPr lang="zh-CN" altLang="en-US" sz="2400"/>
          </a:p>
          <a:p>
            <a:r>
              <a:rPr lang="zh-CN" altLang="en-US" sz="2400"/>
              <a:t>③</a:t>
            </a:r>
            <a:r>
              <a:rPr lang="zh-CN" altLang="en-US" sz="2400">
                <a:solidFill>
                  <a:srgbClr val="FF0000"/>
                </a:solidFill>
              </a:rPr>
              <a:t>五年</a:t>
            </a:r>
            <a:r>
              <a:rPr lang="zh-CN" altLang="en-US" sz="2400"/>
              <a:t>一届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sp>
        <p:nvSpPr>
          <p:cNvPr id="38" name="文本框 37"/>
          <p:cNvSpPr txBox="1"/>
          <p:nvPr>
            <p:custDataLst>
              <p:tags r:id="rId3"/>
            </p:custDataLst>
          </p:nvPr>
        </p:nvSpPr>
        <p:spPr>
          <a:xfrm>
            <a:off x="3340100" y="700405"/>
            <a:ext cx="4888865" cy="12001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7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zh-CN" sz="6000" b="0" dirty="0">
                <a:solidFill>
                  <a:schemeClr val="accent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sym typeface="Arial" panose="020B0604020202020204" pitchFamily="34" charset="0"/>
              </a:rPr>
              <a:t>中国当代政治制度</a:t>
            </a:r>
            <a:endParaRPr lang="zh-CN" altLang="zh-CN" sz="6000" b="0" dirty="0">
              <a:solidFill>
                <a:schemeClr val="accent1"/>
              </a:solidFill>
              <a:latin typeface="汉仪尚巍手书W" panose="00020600040101010101" pitchFamily="18" charset="-122"/>
              <a:ea typeface="汉仪尚巍手书W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微信图片_2025052911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738630"/>
            <a:ext cx="12192000" cy="51193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635" y="-73660"/>
            <a:ext cx="12202160" cy="1148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/>
              <a:t>党的中央委员会总书记及中央书记处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400"/>
              <a:t>①总书记由</a:t>
            </a:r>
            <a:r>
              <a:rPr lang="zh-CN" altLang="en-US" sz="2400">
                <a:solidFill>
                  <a:srgbClr val="FF0000"/>
                </a:solidFill>
              </a:rPr>
              <a:t>中央委员会全体会议</a:t>
            </a:r>
            <a:r>
              <a:rPr lang="zh-CN" altLang="en-US" sz="2400"/>
              <a:t>从</a:t>
            </a:r>
            <a:r>
              <a:rPr lang="zh-CN" altLang="en-US" sz="2400">
                <a:solidFill>
                  <a:srgbClr val="FF0000"/>
                </a:solidFill>
              </a:rPr>
              <a:t>中央政治局常务委员</a:t>
            </a:r>
            <a:r>
              <a:rPr lang="zh-CN" altLang="en-US" sz="2400"/>
              <a:t>中选举产生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②总书记主持中央书记处工作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③中央书记处是中央政治局及其常务委员会的</a:t>
            </a:r>
            <a:r>
              <a:rPr lang="zh-CN" altLang="en-US" sz="2400">
                <a:solidFill>
                  <a:srgbClr val="FF0000"/>
                </a:solidFill>
              </a:rPr>
              <a:t>办事机构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752" y="1574800"/>
            <a:ext cx="10852237" cy="441964"/>
          </a:xfrm>
        </p:spPr>
        <p:txBody>
          <a:bodyPr>
            <a:noAutofit/>
          </a:bodyPr>
          <a:p>
            <a:r>
              <a:rPr lang="zh-CN" altLang="en-US" sz="2800">
                <a:sym typeface="+mn-ea"/>
              </a:rPr>
              <a:t>练习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1307465" y="2158365"/>
            <a:ext cx="10047605" cy="337502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2400"/>
              <a:t>在中国共产党的中央委员会全体会议闭会期间，行使中央委员会职权的是()</a:t>
            </a:r>
            <a:endParaRPr lang="zh-CN" altLang="en-US" sz="2400"/>
          </a:p>
          <a:p>
            <a:r>
              <a:rPr lang="zh-CN" altLang="en-US" sz="2400"/>
              <a:t>A:中央书记处</a:t>
            </a:r>
            <a:endParaRPr lang="zh-CN" altLang="en-US" sz="2400"/>
          </a:p>
          <a:p>
            <a:r>
              <a:rPr lang="zh-CN" altLang="en-US" sz="2400"/>
              <a:t>B:中央委员会总书记</a:t>
            </a:r>
            <a:endParaRPr lang="zh-CN" altLang="en-US" sz="2400"/>
          </a:p>
          <a:p>
            <a:r>
              <a:rPr lang="zh-CN" altLang="en-US" sz="2400"/>
              <a:t>C:中央政治局及其常务委员会</a:t>
            </a:r>
            <a:endParaRPr lang="zh-CN" altLang="en-US" sz="2400"/>
          </a:p>
          <a:p>
            <a:r>
              <a:rPr lang="zh-CN" altLang="en-US" sz="2400"/>
              <a:t>D:中央顾问委员会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635" y="-73660"/>
            <a:ext cx="12202160" cy="1148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中国共产党的中央组织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/>
              <a:t>党的中央军事委员会</a:t>
            </a:r>
            <a:endParaRPr lang="zh-CN" altLang="en-US" sz="2800"/>
          </a:p>
          <a:p>
            <a:r>
              <a:rPr lang="zh-CN" altLang="en-US" sz="2400"/>
              <a:t>①党的中央军事委员会是党的</a:t>
            </a:r>
            <a:r>
              <a:rPr lang="zh-CN" altLang="en-US" sz="2400">
                <a:solidFill>
                  <a:srgbClr val="FF0000"/>
                </a:solidFill>
              </a:rPr>
              <a:t>最高军事领导机关</a:t>
            </a:r>
            <a:endParaRPr lang="zh-CN" altLang="en-US" sz="2400"/>
          </a:p>
          <a:p>
            <a:r>
              <a:rPr lang="zh-CN" altLang="en-US" sz="2400"/>
              <a:t>②设主席1人，副主席、委员若干，组成人员由中国共产党</a:t>
            </a:r>
            <a:r>
              <a:rPr lang="zh-CN" altLang="en-US" sz="2400">
                <a:solidFill>
                  <a:srgbClr val="FF0000"/>
                </a:solidFill>
              </a:rPr>
              <a:t>中央委员会</a:t>
            </a:r>
            <a:r>
              <a:rPr lang="zh-CN" altLang="en-US" sz="2400"/>
              <a:t>决定，任期五年	</a:t>
            </a:r>
            <a:endParaRPr lang="zh-CN" altLang="en-US" sz="2400"/>
          </a:p>
          <a:p>
            <a:r>
              <a:rPr lang="zh-CN" altLang="en-US" sz="2400"/>
              <a:t>③与</a:t>
            </a:r>
            <a:r>
              <a:rPr lang="zh-CN" altLang="en-US" sz="2400">
                <a:solidFill>
                  <a:srgbClr val="FF0000"/>
                </a:solidFill>
              </a:rPr>
              <a:t>中华人民共和国中央军事委员会</a:t>
            </a:r>
            <a:r>
              <a:rPr lang="zh-CN" altLang="en-US" sz="2400"/>
              <a:t>实行</a:t>
            </a:r>
            <a:r>
              <a:rPr lang="zh-CN" altLang="en-US" sz="2400">
                <a:solidFill>
                  <a:srgbClr val="FF0000"/>
                </a:solidFill>
              </a:rPr>
              <a:t>“一个机构，两块牌子</a:t>
            </a:r>
            <a:r>
              <a:rPr lang="zh-CN" altLang="en-US" sz="2400"/>
              <a:t>”</a:t>
            </a:r>
            <a:endParaRPr lang="zh-CN" altLang="en-US" sz="24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zh-CN" altLang="en-US" dirty="0">
                <a:latin typeface="华文隶书" panose="02010800040101010101" charset="-122"/>
                <a:ea typeface="华文隶书" panose="02010800040101010101" charset="-122"/>
              </a:rPr>
              <a:t>感谢观看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当代中国政治制度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1234" y="3413256"/>
            <a:ext cx="7199085" cy="743187"/>
          </a:xfrm>
        </p:spPr>
        <p:txBody>
          <a:bodyPr/>
          <a:p>
            <a:r>
              <a:rPr lang="en-US" altLang="zh-CN"/>
              <a:t>————————</a:t>
            </a:r>
            <a:r>
              <a:rPr lang="zh-CN" altLang="zh-CN"/>
              <a:t>精讲</a:t>
            </a:r>
            <a:endParaRPr lang="zh-CN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ym typeface="+mn-ea"/>
              </a:rPr>
              <a:t>框架</a:t>
            </a:r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019550" y="1490345"/>
            <a:ext cx="4865370" cy="47593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第一节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中国共产党的组织原则</a:t>
            </a:r>
            <a:r>
              <a:rPr lang="zh-CN" altLang="en-US"/>
              <a:t>	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 b="1"/>
              <a:t>第二节</a:t>
            </a:r>
            <a:r>
              <a:rPr lang="en-US" altLang="zh-CN" b="1"/>
              <a:t> </a:t>
            </a:r>
            <a:r>
              <a:rPr lang="zh-CN" altLang="en-US" b="1"/>
              <a:t>中国共产党的中央组织	</a:t>
            </a:r>
            <a:endParaRPr lang="zh-CN" altLang="en-US" b="1"/>
          </a:p>
          <a:p>
            <a:pPr marL="0" indent="0">
              <a:buNone/>
            </a:pPr>
            <a:endParaRPr lang="zh-CN" altLang="en-US" b="1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第三节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中国共产党的地方和基层组织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第四节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</a:rPr>
              <a:t>中国共产党的纪律检查机关</a:t>
            </a:r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0655" y="3397885"/>
            <a:ext cx="3858895" cy="94424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r>
              <a:rPr lang="zh-CN" altLang="en-US" sz="2400" b="1">
                <a:sym typeface="+mn-ea"/>
              </a:rPr>
              <a:t>第三篇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中国共产党的组织制度</a:t>
            </a:r>
            <a:endParaRPr lang="en-US" altLang="zh-CN" sz="2000">
              <a:sym typeface="+mn-ea"/>
            </a:endParaRPr>
          </a:p>
        </p:txBody>
      </p:sp>
      <p:sp>
        <p:nvSpPr>
          <p:cNvPr id="9" name="左大括号 8"/>
          <p:cNvSpPr/>
          <p:nvPr>
            <p:custDataLst>
              <p:tags r:id="rId6"/>
            </p:custDataLst>
          </p:nvPr>
        </p:nvSpPr>
        <p:spPr>
          <a:xfrm>
            <a:off x="3794125" y="1696720"/>
            <a:ext cx="259080" cy="39503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screen"/>
          <a:srcRect/>
          <a:stretch>
            <a:fillRect/>
          </a:stretch>
        </p:blipFill>
        <p:spPr>
          <a:xfrm flipH="1" flipV="1">
            <a:off x="160655" y="6029960"/>
            <a:ext cx="12192000" cy="10845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5275528" y="1878161"/>
            <a:ext cx="5068826" cy="13359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5097332" y="2197647"/>
            <a:ext cx="614506" cy="5418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直角三角形 18"/>
          <p:cNvSpPr/>
          <p:nvPr>
            <p:custDataLst>
              <p:tags r:id="rId7"/>
            </p:custDataLst>
          </p:nvPr>
        </p:nvSpPr>
        <p:spPr>
          <a:xfrm rot="5400000" flipV="1">
            <a:off x="5145163" y="2691635"/>
            <a:ext cx="82534" cy="17819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5866114" y="2325533"/>
            <a:ext cx="3886966" cy="41408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ym typeface="+mn-ea"/>
              </a:rPr>
              <a:t>中国共产党的组织原则</a:t>
            </a:r>
            <a:endParaRPr lang="zh-CN" altLang="en-US" sz="2400"/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9"/>
            </p:custDataLst>
          </p:nvPr>
        </p:nvSpPr>
        <p:spPr>
          <a:xfrm>
            <a:off x="3103880" y="109855"/>
            <a:ext cx="5788660" cy="5581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25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14400">
                <a:sym typeface="+mn-ea"/>
              </a:rPr>
              <a:t>中国共产党制度</a:t>
            </a:r>
            <a:endParaRPr lang="zh-CN" altLang="en-US" sz="14400"/>
          </a:p>
          <a:p>
            <a:pPr algn="ctr"/>
            <a:endParaRPr lang="zh-CN" altLang="en-US"/>
          </a:p>
          <a:p>
            <a:pPr algn="ctr"/>
            <a:endParaRPr lang="zh-CN" altLang="en-US" b="0" dirty="0">
              <a:solidFill>
                <a:schemeClr val="tx2"/>
              </a:solidFill>
              <a:latin typeface="Arial" panose="020B0604020202020204" pitchFamily="34" charset="0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830580" y="1294130"/>
            <a:ext cx="3561715" cy="520509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12"/>
            </p:custDataLst>
          </p:nvPr>
        </p:nvSpPr>
        <p:spPr>
          <a:xfrm>
            <a:off x="5097332" y="4145192"/>
            <a:ext cx="614506" cy="5418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rmAutofit lnSpcReduction="10000"/>
          </a:bodyPr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3"/>
            </p:custDataLst>
          </p:nvPr>
        </p:nvSpPr>
        <p:spPr>
          <a:xfrm>
            <a:off x="5402528" y="4044146"/>
            <a:ext cx="5068826" cy="13359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5711809" y="4523268"/>
            <a:ext cx="3886966" cy="41408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2400">
                <a:sym typeface="+mn-ea"/>
              </a:rPr>
              <a:t>中国共产党的中央组织</a:t>
            </a:r>
            <a:endParaRPr lang="zh-CN" altLang="en-US" sz="2400"/>
          </a:p>
          <a:p>
            <a:pPr>
              <a:lnSpc>
                <a:spcPct val="130000"/>
              </a:lnSpc>
            </a:pP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>
            <a:endCxn id="42" idx="4"/>
          </p:cNvCxnSpPr>
          <p:nvPr>
            <p:custDataLst>
              <p:tags r:id="rId1"/>
            </p:custDataLst>
          </p:nvPr>
        </p:nvCxnSpPr>
        <p:spPr>
          <a:xfrm>
            <a:off x="5746246" y="148789"/>
            <a:ext cx="0" cy="4523358"/>
          </a:xfrm>
          <a:prstGeom prst="line">
            <a:avLst/>
          </a:prstGeom>
          <a:ln w="3175" cap="rnd">
            <a:solidFill>
              <a:schemeClr val="lt1">
                <a:lumMod val="95000"/>
              </a:scheme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4" name="椭圆 13"/>
          <p:cNvSpPr/>
          <p:nvPr>
            <p:custDataLst>
              <p:tags r:id="rId2"/>
            </p:custDataLst>
          </p:nvPr>
        </p:nvSpPr>
        <p:spPr>
          <a:xfrm>
            <a:off x="5608709" y="1299800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1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128571" y="1299845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lnSpcReduction="10000"/>
          </a:bodyPr>
          <a:p>
            <a:pPr>
              <a:lnSpc>
                <a:spcPct val="120000"/>
              </a:lnSpc>
            </a:pPr>
            <a:r>
              <a:rPr lang="zh-CN" altLang="en-US" sz="2000">
                <a:sym typeface="+mn-ea"/>
              </a:rPr>
              <a:t>党的各级领导机关，都由选举产生</a:t>
            </a:r>
            <a:endParaRPr lang="zh-CN" altLang="en-US" sz="2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五边形 16"/>
          <p:cNvSpPr/>
          <p:nvPr>
            <p:custDataLst>
              <p:tags r:id="rId4"/>
            </p:custDataLst>
          </p:nvPr>
        </p:nvSpPr>
        <p:spPr>
          <a:xfrm>
            <a:off x="4121785" y="1219200"/>
            <a:ext cx="1219680" cy="45659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179732" y="1226182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6"/>
            </p:custDataLst>
          </p:nvPr>
        </p:nvSpPr>
        <p:spPr>
          <a:xfrm>
            <a:off x="5608709" y="2101902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2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128571" y="1979417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党的各级委员会向同级的代表大会负责并报告工作</a:t>
            </a:r>
            <a:endParaRPr lang="zh-CN" altLang="en-US">
              <a:sym typeface="+mn-ea"/>
            </a:endParaRPr>
          </a:p>
        </p:txBody>
      </p:sp>
      <p:sp>
        <p:nvSpPr>
          <p:cNvPr id="30" name="五边形 29"/>
          <p:cNvSpPr/>
          <p:nvPr>
            <p:custDataLst>
              <p:tags r:id="rId8"/>
            </p:custDataLst>
          </p:nvPr>
        </p:nvSpPr>
        <p:spPr>
          <a:xfrm>
            <a:off x="4131945" y="1949483"/>
            <a:ext cx="1219680" cy="45659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204497" y="2016853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>
          <a:xfrm>
            <a:off x="5597914" y="2903940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3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6118860" y="2738755"/>
            <a:ext cx="5509260" cy="66167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fontScale="25000"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7200">
                <a:sym typeface="+mn-ea"/>
              </a:rPr>
              <a:t>四个服从(个人服从组织，少数服从多数，下级服从上级，全党服从中央</a:t>
            </a:r>
            <a:r>
              <a:rPr lang="zh-CN" altLang="en-US" sz="2000">
                <a:sym typeface="+mn-ea"/>
              </a:rPr>
              <a:t>)</a:t>
            </a: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000">
              <a:sym typeface="Arial" panose="020B0604020202020204" pitchFamily="34" charset="0"/>
            </a:endParaRPr>
          </a:p>
        </p:txBody>
      </p:sp>
      <p:sp>
        <p:nvSpPr>
          <p:cNvPr id="35" name="五边形 34"/>
          <p:cNvSpPr/>
          <p:nvPr>
            <p:custDataLst>
              <p:tags r:id="rId12"/>
            </p:custDataLst>
          </p:nvPr>
        </p:nvSpPr>
        <p:spPr>
          <a:xfrm>
            <a:off x="4131945" y="2738884"/>
            <a:ext cx="1219680" cy="45659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4204497" y="2748406"/>
            <a:ext cx="930643" cy="4426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0000" tIns="46800" rIns="90000" bIns="46800" rtlCol="0" anchor="ctr" anchorCtr="0">
            <a:norm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（3）</a:t>
            </a:r>
            <a:endParaRPr lang="zh-CN" altLang="en-US" sz="20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>
            <p:custDataLst>
              <p:tags r:id="rId14"/>
            </p:custDataLst>
          </p:nvPr>
        </p:nvSpPr>
        <p:spPr>
          <a:xfrm>
            <a:off x="5608709" y="3569323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4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6079041" y="3505452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上下级之间要互通情报、互相支持、互相监督</a:t>
            </a:r>
            <a:endParaRPr lang="zh-CN" altLang="en-US" b="1" spc="3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0" name="五边形 39"/>
          <p:cNvSpPr/>
          <p:nvPr>
            <p:custDataLst>
              <p:tags r:id="rId16"/>
            </p:custDataLst>
          </p:nvPr>
        </p:nvSpPr>
        <p:spPr>
          <a:xfrm>
            <a:off x="4144010" y="3505233"/>
            <a:ext cx="1219680" cy="45659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4132107" y="3485544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8"/>
            </p:custDataLst>
          </p:nvPr>
        </p:nvSpPr>
        <p:spPr>
          <a:xfrm>
            <a:off x="5608709" y="4397772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5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9"/>
            </p:custDataLst>
          </p:nvPr>
        </p:nvSpPr>
        <p:spPr>
          <a:xfrm>
            <a:off x="6150796" y="4292562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>
                <a:sym typeface="+mn-ea"/>
              </a:rPr>
              <a:t>党的各级委员会实行集体领导和个人分工负责相结合的制度</a:t>
            </a:r>
            <a:endParaRPr lang="zh-CN" altLang="en-US"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20"/>
            </p:custDataLst>
          </p:nvPr>
        </p:nvSpPr>
        <p:spPr>
          <a:xfrm>
            <a:off x="6150796" y="5126087"/>
            <a:ext cx="5508458" cy="363740"/>
          </a:xfrm>
          <a:prstGeom prst="rect">
            <a:avLst/>
          </a:prstGeom>
        </p:spPr>
        <p:txBody>
          <a:bodyPr wrap="square" lIns="90000" tIns="0" rIns="90000" bIns="46800"/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党禁止任何形式的个人崇拜</a:t>
            </a:r>
            <a:endParaRPr lang="zh-CN" altLang="en-US"/>
          </a:p>
          <a:p>
            <a:pPr>
              <a:lnSpc>
                <a:spcPct val="120000"/>
              </a:lnSpc>
            </a:pPr>
            <a:endParaRPr lang="zh-CN" altLang="en-US" spc="1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五边形 10"/>
          <p:cNvSpPr/>
          <p:nvPr>
            <p:custDataLst>
              <p:tags r:id="rId21"/>
            </p:custDataLst>
          </p:nvPr>
        </p:nvSpPr>
        <p:spPr>
          <a:xfrm>
            <a:off x="4122034" y="4292343"/>
            <a:ext cx="1219680" cy="45659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22"/>
            </p:custDataLst>
          </p:nvPr>
        </p:nvSpPr>
        <p:spPr>
          <a:xfrm>
            <a:off x="4144172" y="4313993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878205" y="1053465"/>
            <a:ext cx="1404620" cy="4617085"/>
          </a:xfrm>
          <a:prstGeom prst="rect">
            <a:avLst/>
          </a:prstGeom>
          <a:noFill/>
        </p:spPr>
        <p:txBody>
          <a:bodyPr vert="mongolianVert" wrap="square" rtlCol="0">
            <a:noAutofit/>
          </a:bodyPr>
          <a:p>
            <a:r>
              <a:rPr lang="zh-CN" altLang="en-US" sz="3200" b="1">
                <a:sym typeface="+mn-ea"/>
              </a:rPr>
              <a:t>中国共产党的组织原则</a:t>
            </a:r>
            <a:endParaRPr lang="zh-CN" altLang="en-US" sz="3200" b="1"/>
          </a:p>
          <a:p>
            <a:endParaRPr lang="zh-CN" altLang="en-US" sz="3200" b="1"/>
          </a:p>
        </p:txBody>
      </p:sp>
      <p:sp>
        <p:nvSpPr>
          <p:cNvPr id="8" name="文本框 7"/>
          <p:cNvSpPr txBox="1"/>
          <p:nvPr>
            <p:custDataLst>
              <p:tags r:id="rId24"/>
            </p:custDataLst>
          </p:nvPr>
        </p:nvSpPr>
        <p:spPr>
          <a:xfrm>
            <a:off x="2596515" y="1878330"/>
            <a:ext cx="675005" cy="2667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zh-CN" sz="3200">
                <a:solidFill>
                  <a:srgbClr val="FF0000"/>
                </a:solidFill>
              </a:rPr>
              <a:t>民主集中制</a:t>
            </a:r>
            <a:endParaRPr lang="zh-CN" altLang="zh-CN" sz="320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25"/>
            </p:custDataLst>
          </p:nvPr>
        </p:nvSpPr>
        <p:spPr>
          <a:xfrm>
            <a:off x="5608709" y="5226447"/>
            <a:ext cx="274376" cy="27437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五边形 10"/>
          <p:cNvSpPr/>
          <p:nvPr>
            <p:custDataLst>
              <p:tags r:id="rId26"/>
            </p:custDataLst>
          </p:nvPr>
        </p:nvSpPr>
        <p:spPr>
          <a:xfrm>
            <a:off x="4122034" y="5108953"/>
            <a:ext cx="1219680" cy="45659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7"/>
            </p:custDataLst>
          </p:nvPr>
        </p:nvSpPr>
        <p:spPr>
          <a:xfrm>
            <a:off x="4132107" y="5109013"/>
            <a:ext cx="930643" cy="4426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29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31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  <p:cxnSp>
        <p:nvCxnSpPr>
          <p:cNvPr id="21" name="直接连接符 20"/>
          <p:cNvCxnSpPr/>
          <p:nvPr>
            <p:custDataLst>
              <p:tags r:id="rId32"/>
            </p:custDataLst>
          </p:nvPr>
        </p:nvCxnSpPr>
        <p:spPr>
          <a:xfrm>
            <a:off x="5735451" y="1053664"/>
            <a:ext cx="0" cy="4523358"/>
          </a:xfrm>
          <a:prstGeom prst="line">
            <a:avLst/>
          </a:prstGeom>
          <a:ln w="3175" cap="rnd">
            <a:solidFill>
              <a:schemeClr val="lt1">
                <a:lumMod val="95000"/>
              </a:scheme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" name="文本框 1"/>
          <p:cNvSpPr txBox="1"/>
          <p:nvPr/>
        </p:nvSpPr>
        <p:spPr>
          <a:xfrm>
            <a:off x="4121785" y="423545"/>
            <a:ext cx="251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基本原则</a:t>
            </a:r>
            <a:endParaRPr lang="zh-CN" altLang="en-US" sz="2800" b="1"/>
          </a:p>
        </p:txBody>
      </p:sp>
    </p:spTree>
    <p:custDataLst>
      <p:tags r:id="rId3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>
            <a:endCxn id="42" idx="4"/>
          </p:cNvCxnSpPr>
          <p:nvPr>
            <p:custDataLst>
              <p:tags r:id="rId1"/>
            </p:custDataLst>
          </p:nvPr>
        </p:nvCxnSpPr>
        <p:spPr>
          <a:xfrm>
            <a:off x="5746246" y="148789"/>
            <a:ext cx="0" cy="4523358"/>
          </a:xfrm>
          <a:prstGeom prst="line">
            <a:avLst/>
          </a:prstGeom>
          <a:ln w="3175" cap="rnd">
            <a:solidFill>
              <a:schemeClr val="lt1">
                <a:lumMod val="95000"/>
              </a:scheme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4" name="椭圆 13"/>
          <p:cNvSpPr/>
          <p:nvPr>
            <p:custDataLst>
              <p:tags r:id="rId2"/>
            </p:custDataLst>
          </p:nvPr>
        </p:nvSpPr>
        <p:spPr>
          <a:xfrm>
            <a:off x="5608709" y="1299800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1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123305" y="1219200"/>
            <a:ext cx="6148705" cy="422910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1800">
                <a:sym typeface="Arial" panose="020B0604020202020204" pitchFamily="34" charset="0"/>
              </a:rPr>
              <a:t>党的各级代表大会及委员会的选举，要体现选举人的意志</a:t>
            </a:r>
            <a:endParaRPr lang="zh-CN" altLang="en-US" sz="1800">
              <a:sym typeface="Arial" panose="020B0604020202020204" pitchFamily="34" charset="0"/>
            </a:endParaRPr>
          </a:p>
        </p:txBody>
      </p:sp>
      <p:sp>
        <p:nvSpPr>
          <p:cNvPr id="17" name="五边形 16"/>
          <p:cNvSpPr/>
          <p:nvPr>
            <p:custDataLst>
              <p:tags r:id="rId4"/>
            </p:custDataLst>
          </p:nvPr>
        </p:nvSpPr>
        <p:spPr>
          <a:xfrm>
            <a:off x="4121785" y="1219200"/>
            <a:ext cx="1219680" cy="45659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4179732" y="1226182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6"/>
            </p:custDataLst>
          </p:nvPr>
        </p:nvSpPr>
        <p:spPr>
          <a:xfrm>
            <a:off x="5608709" y="2101902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2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128571" y="1979417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各级党组织实行巡视制度与巡查制度</a:t>
            </a:r>
            <a:endParaRPr lang="zh-CN" altLang="en-US">
              <a:sym typeface="+mn-ea"/>
            </a:endParaRPr>
          </a:p>
        </p:txBody>
      </p:sp>
      <p:sp>
        <p:nvSpPr>
          <p:cNvPr id="30" name="五边形 29"/>
          <p:cNvSpPr/>
          <p:nvPr>
            <p:custDataLst>
              <p:tags r:id="rId8"/>
            </p:custDataLst>
          </p:nvPr>
        </p:nvSpPr>
        <p:spPr>
          <a:xfrm>
            <a:off x="4131945" y="1949483"/>
            <a:ext cx="1219680" cy="45659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204497" y="2016853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>
          <a:xfrm>
            <a:off x="5597914" y="2903940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3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6118860" y="2565400"/>
            <a:ext cx="5509260" cy="661670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fontScale="90000"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>
                <a:sym typeface="Arial" panose="020B0604020202020204" pitchFamily="34" charset="0"/>
              </a:rPr>
              <a:t>党的各级委员会召集代表会议讨论和决定重大问题</a:t>
            </a:r>
            <a:endParaRPr lang="zh-CN" altLang="en-US" sz="2000">
              <a:sym typeface="Arial" panose="020B0604020202020204" pitchFamily="34" charset="0"/>
            </a:endParaRPr>
          </a:p>
        </p:txBody>
      </p:sp>
      <p:sp>
        <p:nvSpPr>
          <p:cNvPr id="35" name="五边形 34"/>
          <p:cNvSpPr/>
          <p:nvPr>
            <p:custDataLst>
              <p:tags r:id="rId12"/>
            </p:custDataLst>
          </p:nvPr>
        </p:nvSpPr>
        <p:spPr>
          <a:xfrm>
            <a:off x="4131945" y="2738884"/>
            <a:ext cx="1219680" cy="45659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4204497" y="2748406"/>
            <a:ext cx="930643" cy="4426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0000" tIns="46800" rIns="90000" bIns="46800" rtlCol="0" anchor="ctr" anchorCtr="0">
            <a:norm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（3）</a:t>
            </a:r>
            <a:endParaRPr lang="zh-CN" altLang="en-US" sz="20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>
            <p:custDataLst>
              <p:tags r:id="rId14"/>
            </p:custDataLst>
          </p:nvPr>
        </p:nvSpPr>
        <p:spPr>
          <a:xfrm>
            <a:off x="5608709" y="3569323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4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6128571" y="3390517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>
                <a:sym typeface="+mn-ea"/>
              </a:rPr>
              <a:t>党组织讨论决定问题，必须执行少数服从多数原则</a:t>
            </a:r>
            <a:endParaRPr lang="zh-CN" altLang="en-US">
              <a:sym typeface="+mn-ea"/>
            </a:endParaRPr>
          </a:p>
        </p:txBody>
      </p:sp>
      <p:sp>
        <p:nvSpPr>
          <p:cNvPr id="40" name="五边形 39"/>
          <p:cNvSpPr/>
          <p:nvPr>
            <p:custDataLst>
              <p:tags r:id="rId16"/>
            </p:custDataLst>
          </p:nvPr>
        </p:nvSpPr>
        <p:spPr>
          <a:xfrm>
            <a:off x="4144010" y="3505233"/>
            <a:ext cx="1219680" cy="45659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4132107" y="3485544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8"/>
            </p:custDataLst>
          </p:nvPr>
        </p:nvSpPr>
        <p:spPr>
          <a:xfrm>
            <a:off x="5608709" y="4397772"/>
            <a:ext cx="274376" cy="274376"/>
          </a:xfrm>
          <a:prstGeom prst="ellipse">
            <a:avLst/>
          </a:prstGeom>
          <a:solidFill>
            <a:schemeClr val="lt2"/>
          </a:solidFill>
          <a:ln>
            <a:solidFill>
              <a:schemeClr val="accent5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9"/>
            </p:custDataLst>
          </p:nvPr>
        </p:nvSpPr>
        <p:spPr>
          <a:xfrm>
            <a:off x="6150796" y="4326217"/>
            <a:ext cx="5508458" cy="423083"/>
          </a:xfrm>
          <a:prstGeom prst="rect">
            <a:avLst/>
          </a:prstGeom>
          <a:noFill/>
        </p:spPr>
        <p:txBody>
          <a:bodyPr wrap="square" lIns="90000" tIns="46800" rIns="90000" bIns="0" anchor="ctr" anchorCtr="0"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>
                <a:sym typeface="+mn-ea"/>
              </a:rPr>
              <a:t>上级对下级组织有关重要问题做出决定时，需要征求下级党组织意见</a:t>
            </a:r>
            <a:endParaRPr lang="zh-CN" altLang="en-US"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20"/>
            </p:custDataLst>
          </p:nvPr>
        </p:nvSpPr>
        <p:spPr>
          <a:xfrm>
            <a:off x="6176831" y="5039727"/>
            <a:ext cx="5508458" cy="363740"/>
          </a:xfrm>
          <a:prstGeom prst="rect">
            <a:avLst/>
          </a:prstGeom>
        </p:spPr>
        <p:txBody>
          <a:bodyPr wrap="square" lIns="90000" tIns="0" rIns="90000" bIns="46800"/>
          <a:p>
            <a:pPr>
              <a:lnSpc>
                <a:spcPct val="120000"/>
              </a:lnSpc>
            </a:pPr>
            <a:r>
              <a:rPr lang="zh-CN" altLang="en-US" spc="15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成立或撤销党组织必须由上级党组织决定</a:t>
            </a:r>
            <a:endParaRPr lang="zh-CN" altLang="en-US" spc="1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五边形 10"/>
          <p:cNvSpPr/>
          <p:nvPr>
            <p:custDataLst>
              <p:tags r:id="rId21"/>
            </p:custDataLst>
          </p:nvPr>
        </p:nvSpPr>
        <p:spPr>
          <a:xfrm>
            <a:off x="4122034" y="4292343"/>
            <a:ext cx="1219680" cy="45659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22"/>
            </p:custDataLst>
          </p:nvPr>
        </p:nvSpPr>
        <p:spPr>
          <a:xfrm>
            <a:off x="4144172" y="4313993"/>
            <a:ext cx="930643" cy="4426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878205" y="1053465"/>
            <a:ext cx="1404620" cy="4617085"/>
          </a:xfrm>
          <a:prstGeom prst="rect">
            <a:avLst/>
          </a:prstGeom>
          <a:noFill/>
        </p:spPr>
        <p:txBody>
          <a:bodyPr vert="mongolianVert" wrap="square" rtlCol="0">
            <a:noAutofit/>
          </a:bodyPr>
          <a:p>
            <a:r>
              <a:rPr lang="zh-CN" altLang="en-US" sz="3200" b="1">
                <a:sym typeface="+mn-ea"/>
              </a:rPr>
              <a:t>中国共产党的组织原则</a:t>
            </a:r>
            <a:endParaRPr lang="zh-CN" altLang="en-US" sz="3200" b="1"/>
          </a:p>
          <a:p>
            <a:endParaRPr lang="zh-CN" altLang="en-US" sz="3200" b="1"/>
          </a:p>
        </p:txBody>
      </p:sp>
      <p:sp>
        <p:nvSpPr>
          <p:cNvPr id="8" name="文本框 7"/>
          <p:cNvSpPr txBox="1"/>
          <p:nvPr>
            <p:custDataLst>
              <p:tags r:id="rId24"/>
            </p:custDataLst>
          </p:nvPr>
        </p:nvSpPr>
        <p:spPr>
          <a:xfrm>
            <a:off x="2596515" y="1878330"/>
            <a:ext cx="675005" cy="2667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zh-CN" sz="3200">
                <a:solidFill>
                  <a:srgbClr val="FF0000"/>
                </a:solidFill>
              </a:rPr>
              <a:t>民主集中制</a:t>
            </a:r>
            <a:endParaRPr lang="zh-CN" altLang="zh-CN" sz="320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25"/>
            </p:custDataLst>
          </p:nvPr>
        </p:nvSpPr>
        <p:spPr>
          <a:xfrm>
            <a:off x="5656334" y="5105797"/>
            <a:ext cx="274376" cy="27437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五边形 10"/>
          <p:cNvSpPr/>
          <p:nvPr>
            <p:custDataLst>
              <p:tags r:id="rId26"/>
            </p:custDataLst>
          </p:nvPr>
        </p:nvSpPr>
        <p:spPr>
          <a:xfrm>
            <a:off x="4169659" y="4988303"/>
            <a:ext cx="1219680" cy="45659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7"/>
            </p:custDataLst>
          </p:nvPr>
        </p:nvSpPr>
        <p:spPr>
          <a:xfrm>
            <a:off x="4179732" y="4988363"/>
            <a:ext cx="930643" cy="4426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29" cstate="screen"/>
          <a:srcRect/>
          <a:stretch>
            <a:fillRect/>
          </a:stretch>
        </p:blipFill>
        <p:spPr>
          <a:xfrm>
            <a:off x="9525" y="0"/>
            <a:ext cx="12192000" cy="1146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31" cstate="screen"/>
          <a:srcRect/>
          <a:stretch>
            <a:fillRect/>
          </a:stretch>
        </p:blipFill>
        <p:spPr>
          <a:xfrm flipH="1" flipV="1">
            <a:off x="9525" y="5781040"/>
            <a:ext cx="12192000" cy="1084580"/>
          </a:xfrm>
          <a:prstGeom prst="rect">
            <a:avLst/>
          </a:prstGeom>
        </p:spPr>
      </p:pic>
      <p:cxnSp>
        <p:nvCxnSpPr>
          <p:cNvPr id="21" name="直接连接符 20"/>
          <p:cNvCxnSpPr/>
          <p:nvPr>
            <p:custDataLst>
              <p:tags r:id="rId32"/>
            </p:custDataLst>
          </p:nvPr>
        </p:nvCxnSpPr>
        <p:spPr>
          <a:xfrm>
            <a:off x="5783076" y="933014"/>
            <a:ext cx="0" cy="4523358"/>
          </a:xfrm>
          <a:prstGeom prst="line">
            <a:avLst/>
          </a:prstGeom>
          <a:ln w="3175" cap="rnd">
            <a:solidFill>
              <a:schemeClr val="lt1">
                <a:lumMod val="95000"/>
              </a:scheme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" name="文本框 1"/>
          <p:cNvSpPr txBox="1"/>
          <p:nvPr/>
        </p:nvSpPr>
        <p:spPr>
          <a:xfrm>
            <a:off x="4121785" y="423545"/>
            <a:ext cx="251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具体体现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6128385" y="5711190"/>
            <a:ext cx="5514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有关全国的重大决策问题，只有党中央有权做出决定。</a:t>
            </a:r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33"/>
            </p:custDataLst>
          </p:nvPr>
        </p:nvSpPr>
        <p:spPr>
          <a:xfrm>
            <a:off x="5608709" y="5740162"/>
            <a:ext cx="274376" cy="27437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五边形 10"/>
          <p:cNvSpPr/>
          <p:nvPr>
            <p:custDataLst>
              <p:tags r:id="rId34"/>
            </p:custDataLst>
          </p:nvPr>
        </p:nvSpPr>
        <p:spPr>
          <a:xfrm>
            <a:off x="4122034" y="5622668"/>
            <a:ext cx="1219680" cy="456595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tIns="0" bIns="0" anchor="ctr">
            <a:normAutofit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chemeClr val="lt1"/>
              </a:solidFill>
              <a:highlight>
                <a:srgbClr val="00FF00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5"/>
            </p:custDataLst>
          </p:nvPr>
        </p:nvSpPr>
        <p:spPr>
          <a:xfrm>
            <a:off x="4132107" y="5622728"/>
            <a:ext cx="930643" cy="4426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90000" tIns="46800" rIns="90000" bIns="46800" rtlCol="0" anchor="ctr" anchorCtr="0">
            <a:normAutofit/>
          </a:bodyPr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</a:t>
            </a:r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0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6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2752" y="1340485"/>
            <a:ext cx="10852237" cy="441964"/>
          </a:xfrm>
        </p:spPr>
        <p:txBody>
          <a:bodyPr>
            <a:noAutofit/>
          </a:bodyPr>
          <a:p>
            <a:r>
              <a:rPr lang="zh-CN" altLang="en-US" sz="2800">
                <a:sym typeface="+mn-ea"/>
              </a:rPr>
              <a:t>练习</a:t>
            </a:r>
            <a:endParaRPr lang="zh-CN" altLang="en-US" sz="28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1890" y="2101215"/>
            <a:ext cx="8961120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以下哪个选项不是民主集中制的具体体现()</a:t>
            </a:r>
            <a:endParaRPr lang="zh-CN" altLang="en-US" sz="2800"/>
          </a:p>
          <a:p>
            <a:endParaRPr lang="zh-CN" altLang="en-US"/>
          </a:p>
          <a:p>
            <a:r>
              <a:rPr lang="zh-CN" altLang="en-US" sz="2400"/>
              <a:t>A:少数服从多数</a:t>
            </a:r>
            <a:endParaRPr lang="zh-CN" altLang="en-US" sz="2400"/>
          </a:p>
          <a:p>
            <a:r>
              <a:rPr lang="zh-CN" altLang="en-US" sz="2400"/>
              <a:t>B:实行巡视制度与巡查制度</a:t>
            </a:r>
            <a:endParaRPr lang="zh-CN" altLang="en-US" sz="2400"/>
          </a:p>
          <a:p>
            <a:r>
              <a:rPr lang="zh-CN" altLang="en-US" sz="2400"/>
              <a:t>C:体现选举人意志</a:t>
            </a:r>
            <a:endParaRPr lang="zh-CN" altLang="en-US" sz="2400"/>
          </a:p>
          <a:p>
            <a:r>
              <a:rPr lang="zh-CN" altLang="en-US" sz="2400"/>
              <a:t>D:个人崇拜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" name="图片 4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635" y="-73660"/>
            <a:ext cx="12202160" cy="1148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385" y="464185"/>
            <a:ext cx="11122660" cy="86360"/>
          </a:xfrm>
        </p:spPr>
        <p:txBody>
          <a:bodyPr/>
          <a:p>
            <a:r>
              <a:rPr lang="zh-CN" altLang="en-US">
                <a:sym typeface="+mn-ea"/>
              </a:rPr>
              <a:t>框架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39340" y="1490345"/>
            <a:ext cx="5744845" cy="4831715"/>
          </a:xfrm>
        </p:spPr>
        <p:txBody>
          <a:bodyPr>
            <a:noAutofit/>
          </a:bodyPr>
          <a:p>
            <a:r>
              <a:rPr lang="zh-CN" altLang="en-US" sz="2400"/>
              <a:t>党的全国代表大会	</a:t>
            </a:r>
            <a:endParaRPr lang="zh-CN" altLang="en-US" sz="2400"/>
          </a:p>
          <a:p>
            <a:r>
              <a:rPr lang="zh-CN" altLang="en-US" sz="2400"/>
              <a:t>党的中央委员会</a:t>
            </a:r>
            <a:endParaRPr lang="zh-CN" altLang="en-US" sz="2400"/>
          </a:p>
          <a:p>
            <a:r>
              <a:rPr lang="zh-CN" altLang="en-US" sz="2400"/>
              <a:t>党的中央政治局及其常务委员会</a:t>
            </a:r>
            <a:endParaRPr lang="zh-CN" altLang="en-US" sz="2400"/>
          </a:p>
          <a:p>
            <a:r>
              <a:rPr lang="zh-CN" altLang="en-US" sz="2400"/>
              <a:t>党的中央委员会总书记及中央书记处</a:t>
            </a:r>
            <a:endParaRPr lang="zh-CN" altLang="en-US" sz="2400"/>
          </a:p>
          <a:p>
            <a:pPr marL="0" indent="0">
              <a:buNone/>
            </a:pPr>
            <a:endParaRPr lang="zh-CN" altLang="en-US" sz="2400"/>
          </a:p>
          <a:p>
            <a:r>
              <a:rPr lang="zh-CN" altLang="en-US" sz="2400"/>
              <a:t>党的中央军事委员会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646795" y="2361565"/>
            <a:ext cx="2435860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正向选举反向召集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89685" y="1807210"/>
            <a:ext cx="551815" cy="3243580"/>
          </a:xfrm>
          <a:prstGeom prst="rect">
            <a:avLst/>
          </a:prstGeom>
          <a:noFill/>
        </p:spPr>
        <p:txBody>
          <a:bodyPr vert="mongolianVert" wrap="square" rtlCol="0">
            <a:spAutoFit/>
          </a:bodyPr>
          <a:p>
            <a:r>
              <a:rPr lang="zh-CN" altLang="en-US" sz="2400" b="1">
                <a:sym typeface="+mn-ea"/>
              </a:rPr>
              <a:t>中国共产党的中央组织</a:t>
            </a:r>
            <a:endParaRPr lang="zh-CN" altLang="en-US" sz="2400" b="1">
              <a:sym typeface="+mn-ea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042160" y="1779905"/>
            <a:ext cx="269240" cy="27787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大括号 6"/>
          <p:cNvSpPr/>
          <p:nvPr/>
        </p:nvSpPr>
        <p:spPr>
          <a:xfrm>
            <a:off x="8023860" y="1676400"/>
            <a:ext cx="414655" cy="19799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33205" y="4485640"/>
            <a:ext cx="2571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总结：层层递进，逐步集中，军事特殊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-635" y="5773420"/>
            <a:ext cx="12192000" cy="108458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4083685" y="1961515"/>
            <a:ext cx="10160" cy="30861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093845" y="2512695"/>
            <a:ext cx="10160" cy="30861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4073525" y="3199765"/>
            <a:ext cx="10160" cy="30861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5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5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6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</p:tagLst>
</file>

<file path=ppt/tags/tag17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</p:tagLst>
</file>

<file path=ppt/tags/tag19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0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7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7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7617"/>
  <p:tag name="KSO_WM_TEMPLATE_THUMBS_INDEX" val="1、4、5、6、8、10、11、12、13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4*a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UNIT_ISCONTENTSTITLE" val="1"/>
  <p:tag name="KSO_WM_UNIT_ISNUMDGMTITLE" val="0"/>
  <p:tag name="KSO_WM_UNIT_NOCLEAR" val="0"/>
  <p:tag name="KSO_WM_UNIT_VALUE" val="2"/>
  <p:tag name="KSO_WM_DIAGRAM_GROUP_CODE" val="l1-1"/>
  <p:tag name="KSO_WM_UNIT_TYPE" val="a"/>
  <p:tag name="KSO_WM_UNIT_INDEX" val="1"/>
  <p:tag name="KSO_WM_UNIT_PRESET_TEXT" val="目录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7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7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3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3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2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a*1_2_1"/>
  <p:tag name="KSO_WM_TEMPLATE_CATEGORY" val="custom"/>
  <p:tag name="KSO_WM_TEMPLATE_INDEX" val="2020761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UNIT_PRESET_TEXT" val="点击这里填写文本"/>
  <p:tag name="KSO_WM_UNIT_VALUE" val="16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a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0"/>
  <p:tag name="KSO_WM_DIAGRAM_GROUP_CODE" val="m1-1"/>
  <p:tag name="KSO_WM_UNIT_TYPE" val="a"/>
  <p:tag name="KSO_WM_UNIT_INDEX" val="1"/>
  <p:tag name="KSO_WM_UNIT_PRESET_TEXT" val="单击此处添加标题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3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2"/>
  <p:tag name="KSO_WM_TEMPLATE_CATEGORY" val="custom"/>
  <p:tag name="KSO_WM_TEMPLATE_INDEX" val="20207617"/>
  <p:tag name="KSO_WM_UNIT_LAYERLEVEL" val="1_1_1"/>
  <p:tag name="KSO_WM_TAG_VERSION" val="1.0"/>
  <p:tag name="KSO_WM_BEAUTIFY_FLAG" val=""/>
  <p:tag name="KSO_WM_DIAGRAM_GROUP_CODE" val="m1-1"/>
  <p:tag name="KSO_WM_UNIT_TYPE" val="m_h_i"/>
  <p:tag name="KSO_WM_UNIT_INDEX" val="1_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i*1_2_3"/>
  <p:tag name="KSO_WM_TEMPLATE_CATEGORY" val="custom"/>
  <p:tag name="KSO_WM_TEMPLATE_INDEX" val="20207617"/>
  <p:tag name="KSO_WM_UNIT_LAYERLEVEL" val="1_1_1"/>
  <p:tag name="KSO_WM_TAG_VERSION" val="1.0"/>
  <p:tag name="KSO_WM_BEAUTIFY_FLAG" val=""/>
  <p:tag name="KSO_WM_DIAGRAM_GROUP_CODE" val="m1-1"/>
  <p:tag name="KSO_WM_UNIT_TYPE" val="m_h_i"/>
  <p:tag name="KSO_WM_UNIT_INDEX" val="1_2_3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m_h_a*1_2_1"/>
  <p:tag name="KSO_WM_TEMPLATE_CATEGORY" val="custom"/>
  <p:tag name="KSO_WM_TEMPLATE_INDEX" val="20207617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UNIT_PRESET_TEXT" val="点击这里填写文本"/>
  <p:tag name="KSO_WM_UNIT_VALUE" val="16"/>
</p:tagLst>
</file>

<file path=ppt/tags/tag234.xml><?xml version="1.0" encoding="utf-8"?>
<p:tagLst xmlns:p="http://schemas.openxmlformats.org/presentationml/2006/main">
  <p:tag name="KSO_WM_SLIDE_ID" val="custom20207617_8"/>
  <p:tag name="KSO_WM_TEMPLATE_SUBCATEGORY" val="0"/>
  <p:tag name="KSO_WM_TEMPLATE_MASTER_TYPE" val="1"/>
  <p:tag name="KSO_WM_TEMPLATE_COLOR_TYPE" val="1"/>
  <p:tag name="KSO_WM_SLIDE_ITEM_CNT" val="3"/>
  <p:tag name="KSO_WM_SLIDE_INDEX" val="8"/>
  <p:tag name="KSO_WM_TAG_VERSION" val="1.0"/>
  <p:tag name="KSO_WM_BEAUTIFY_FLAG" val="#wm#"/>
  <p:tag name="KSO_WM_TEMPLATE_CATEGORY" val="custom"/>
  <p:tag name="KSO_WM_TEMPLATE_INDEX" val="20207617"/>
  <p:tag name="KSO_WM_SLIDE_TYPE" val="text"/>
  <p:tag name="KSO_WM_SLIDE_SUBTYPE" val="diag"/>
  <p:tag name="KSO_WM_SLIDE_SIZE" val="411.551*388.568"/>
  <p:tag name="KSO_WM_SLIDE_POSITION" val="418.565*101.893"/>
  <p:tag name="KSO_WM_DIAGRAM_GROUP_CODE" val="m1-1"/>
  <p:tag name="KSO_WM_SLIDE_DIAGTYPE" val="m"/>
  <p:tag name="KSO_WM_SLIDE_LAYOUT" val="a_m"/>
  <p:tag name="KSO_WM_SLIDE_LAYOUT_CNT" val="1_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250_18*m_i*1_1"/>
  <p:tag name="KSO_WM_TEMPLATE_CATEGORY" val="custom"/>
  <p:tag name="KSO_WM_TEMPLATE_INDEX" val="20205250"/>
  <p:tag name="KSO_WM_UNIT_LAYERLEVEL" val="1_1"/>
  <p:tag name="KSO_WM_TAG_VERSION" val="1.0"/>
  <p:tag name="KSO_WM_BEAUTIFY_FLAG" val=""/>
  <p:tag name="KSO_WM_UNIT_LINE_FORE_SCHEMECOLOR_INDEX" val="14"/>
  <p:tag name="KSO_WM_UNIT_LINE_FILL_TYPE" val="2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custom20205250_18*m_h_i*1_1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5250_18*m_h_a*1_1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UNIT_ISNUMDGMTITLE" val="0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205250_18*m_h_i*1_1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custom20205250_18*m_h_i*1_1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custom20205250_18*m_h_i*1_2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205250_18*m_h_a*1_2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6"/>
  <p:tag name="KSO_WM_UNIT_TEXT_FILL_TYPE" val="1"/>
  <p:tag name="KSO_WM_UNIT_USESOURCEFORMAT_APPLY" val="1"/>
  <p:tag name="KSO_WM_UNIT_ISNUMDGMTITLE" val="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205250_18*m_h_i*1_2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custom20205250_18*m_h_i*1_2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custom20205250_18*m_h_i*1_3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custom20205250_18*m_h_a*1_3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7"/>
  <p:tag name="KSO_WM_UNIT_TEXT_FILL_TYPE" val="1"/>
  <p:tag name="KSO_WM_UNIT_USESOURCEFORMAT_APPLY" val="1"/>
  <p:tag name="KSO_WM_UNIT_ISNUMDGMTITLE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205250_18*m_h_i*1_3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custom20205250_18*m_h_i*1_3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custom20205250_18*m_h_i*1_4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custom20205250_18*m_h_a*1_4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8"/>
  <p:tag name="KSO_WM_UNIT_TEXT_FILL_TYPE" val="1"/>
  <p:tag name="KSO_WM_UNIT_USESOURCEFORMAT_APPLY" val="1"/>
  <p:tag name="KSO_WM_UNIT_ISNUMDGMTITLE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custom20205250_18*m_h_i*1_4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custom20205250_18*m_h_i*1_4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custom20205250_18*m_h_i*1_5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custom20205250_18*m_h_a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9"/>
  <p:tag name="KSO_WM_UNIT_TEXT_FILL_TYPE" val="1"/>
  <p:tag name="KSO_WM_UNIT_USESOURCEFORMAT_APPLY" val="1"/>
  <p:tag name="KSO_WM_UNIT_ISNUMDGMTITLE" val="0"/>
</p:tagLst>
</file>

<file path=ppt/tags/tag254.xml><?xml version="1.0" encoding="utf-8"?>
<p:tagLst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custom20205250_18*m_h_f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  <p:tag name="KSO_WM_UNIT_SUBTYPE" val="a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205250_18*m_h_i*1_5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5250_18*m_h_i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custom20205250_18*m_h_i*1_5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205250_18*m_h_i*1_5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5250_18*m_h_i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250_18*m_i*1_1"/>
  <p:tag name="KSO_WM_TEMPLATE_CATEGORY" val="custom"/>
  <p:tag name="KSO_WM_TEMPLATE_INDEX" val="20205250"/>
  <p:tag name="KSO_WM_UNIT_LAYERLEVEL" val="1_1"/>
  <p:tag name="KSO_WM_TAG_VERSION" val="1.0"/>
  <p:tag name="KSO_WM_BEAUTIFY_FLAG" val=""/>
  <p:tag name="KSO_WM_UNIT_LINE_FORE_SCHEMECOLOR_INDEX" val="14"/>
  <p:tag name="KSO_WM_UNIT_LINE_FILL_TYPE" val="2"/>
  <p:tag name="KSO_WM_UNIT_USESOURCEFORMAT_APPLY" val="1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7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250_18*m_i*1_1"/>
  <p:tag name="KSO_WM_TEMPLATE_CATEGORY" val="custom"/>
  <p:tag name="KSO_WM_TEMPLATE_INDEX" val="20205250"/>
  <p:tag name="KSO_WM_UNIT_LAYERLEVEL" val="1_1"/>
  <p:tag name="KSO_WM_TAG_VERSION" val="1.0"/>
  <p:tag name="KSO_WM_BEAUTIFY_FLAG" val=""/>
  <p:tag name="KSO_WM_UNIT_LINE_FORE_SCHEMECOLOR_INDEX" val="14"/>
  <p:tag name="KSO_WM_UNIT_LINE_FILL_TYPE" val="2"/>
  <p:tag name="KSO_WM_UNIT_USESOURCEFORMAT_APPLY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custom20205250_18*m_h_i*1_1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custom20205250_18*m_h_a*1_1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UNIT_ISNUMDGMTITLE" val="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custom20205250_18*m_h_i*1_1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custom20205250_18*m_h_i*1_1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custom20205250_18*m_h_i*1_2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custom20205250_18*m_h_a*1_2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6"/>
  <p:tag name="KSO_WM_UNIT_TEXT_FILL_TYPE" val="1"/>
  <p:tag name="KSO_WM_UNIT_USESOURCEFORMAT_APPLY" val="1"/>
  <p:tag name="KSO_WM_UNIT_ISNUMDGMTITLE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custom20205250_18*m_h_i*1_2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custom20205250_18*m_h_i*1_2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custom20205250_18*m_h_i*1_3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6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custom20205250_18*m_h_a*1_3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7"/>
  <p:tag name="KSO_WM_UNIT_TEXT_FILL_TYPE" val="1"/>
  <p:tag name="KSO_WM_UNIT_USESOURCEFORMAT_APPLY" val="1"/>
  <p:tag name="KSO_WM_UNIT_ISNUMDGMTITLE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custom20205250_18*m_h_i*1_3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custom20205250_18*m_h_i*1_3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custom20205250_18*m_h_i*1_4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custom20205250_18*m_h_a*1_4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8"/>
  <p:tag name="KSO_WM_UNIT_TEXT_FILL_TYPE" val="1"/>
  <p:tag name="KSO_WM_UNIT_USESOURCEFORMAT_APPLY" val="1"/>
  <p:tag name="KSO_WM_UNIT_ISNUMDGMTITLE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custom20205250_18*m_h_i*1_4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custom20205250_18*m_h_i*1_4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custom20205250_18*m_h_i*1_5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custom20205250_18*m_h_a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" val="9"/>
  <p:tag name="KSO_WM_UNIT_TEXT_FILL_TYPE" val="1"/>
  <p:tag name="KSO_WM_UNIT_USESOURCEFORMAT_APPLY" val="1"/>
  <p:tag name="KSO_WM_UNIT_ISNUMDGMTITLE" val="0"/>
</p:tagLst>
</file>

<file path=ppt/tags/tag285.xml><?xml version="1.0" encoding="utf-8"?>
<p:tagLst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custom20205250_18*m_h_f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  <p:tag name="KSO_WM_UNIT_SUBTYPE" val="a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205250_18*m_h_i*1_5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5250_18*m_h_i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custom20205250_18*m_h_i*1_5_3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16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205250_18*m_h_i*1_5_2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5250_18*m_h_i*1_5_1"/>
  <p:tag name="KSO_WM_TEMPLATE_CATEGORY" val="custom"/>
  <p:tag name="KSO_WM_TEMPLATE_INDEX" val="20205250"/>
  <p:tag name="KSO_WM_UNIT_LAYERLEVEL" val="1_1_1"/>
  <p:tag name="KSO_WM_TAG_VERSION" val="1.0"/>
  <p:tag name="KSO_WM_BEAUTIFY_FLAG" val=""/>
  <p:tag name="KSO_WM_UNIT_TEXT_FILL_FORE_SCHEMECOLOR_INDEX" val="14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custom20205250_18*m_i*1_1"/>
  <p:tag name="KSO_WM_TEMPLATE_CATEGORY" val="custom"/>
  <p:tag name="KSO_WM_TEMPLATE_INDEX" val="20205250"/>
  <p:tag name="KSO_WM_UNIT_LAYERLEVEL" val="1_1"/>
  <p:tag name="KSO_WM_TAG_VERSION" val="1.0"/>
  <p:tag name="KSO_WM_BEAUTIFY_FLAG" val=""/>
  <p:tag name="KSO_WM_UNIT_LINE_FORE_SCHEMECOLOR_INDEX" val="14"/>
  <p:tag name="KSO_WM_UNIT_LINE_FILL_TYPE" val="2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custom20205250_18*m_h_i*1_5_3"/>
  <p:tag name="KSO_WM_TEMPLATE_CATEGORY" val="custom"/>
  <p:tag name="KSO_WM_TEMPLATE_INDEX" val="20205250"/>
  <p:tag name="KSO_WM_UNIT_LAYERLEVEL" val="1_1_1"/>
  <p:tag name="KSO_WM_TAG_VERSION" val="1.0"/>
  <p:tag name="KSO_WM_UNIT_FILL_FORE_SCHEMECOLOR_INDEX" val="16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custom20205250_18*m_h_i*1_5_2"/>
  <p:tag name="KSO_WM_TEMPLATE_CATEGORY" val="custom"/>
  <p:tag name="KSO_WM_TEMPLATE_INDEX" val="20205250"/>
  <p:tag name="KSO_WM_UNIT_LAYERLEVEL" val="1_1_1"/>
  <p:tag name="KSO_WM_TAG_VERSION" val="1.0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custom20205250_18*m_h_i*1_5_1"/>
  <p:tag name="KSO_WM_TEMPLATE_CATEGORY" val="custom"/>
  <p:tag name="KSO_WM_TEMPLATE_INDEX" val="20205250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7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09.xml><?xml version="1.0" encoding="utf-8"?>
<p:tagLst xmlns:p="http://schemas.openxmlformats.org/presentationml/2006/main">
  <p:tag name="KSO_WM_UNIT_VALUE" val="952*1269"/>
  <p:tag name="KSO_WM_UNIT_HIGHLIGHT" val="0"/>
  <p:tag name="KSO_WM_UNIT_COMPATIBLE" val="0"/>
  <p:tag name="KSO_WM_UNIT_DIAGRAM_ISNUMVISUAL" val="0"/>
  <p:tag name="KSO_WM_UNIT_DIAGRAM_ISREFERUNIT" val="0"/>
  <p:tag name="KSO_WM_UNIT_ID" val="diagram20201605_1*d*2"/>
  <p:tag name="KSO_WM_TEMPLATE_CATEGORY" val="diagram"/>
  <p:tag name="KSO_WM_TEMPLATE_INDEX" val="20201605"/>
  <p:tag name="KSO_WM_UNIT_LAYERLEVEL" val="1"/>
  <p:tag name="KSO_WM_TAG_VERSION" val="1.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VALUE" val="952*1269"/>
  <p:tag name="KSO_WM_UNIT_HIGHLIGHT" val="0"/>
  <p:tag name="KSO_WM_UNIT_COMPATIBLE" val="0"/>
  <p:tag name="KSO_WM_UNIT_DIAGRAM_ISNUMVISUAL" val="0"/>
  <p:tag name="KSO_WM_UNIT_DIAGRAM_ISREFERUNIT" val="0"/>
  <p:tag name="KSO_WM_UNIT_ID" val="diagram20201605_1*d*1"/>
  <p:tag name="KSO_WM_TEMPLATE_CATEGORY" val="diagram"/>
  <p:tag name="KSO_WM_TEMPLATE_INDEX" val="20201605"/>
  <p:tag name="KSO_WM_UNIT_LAYERLEVEL" val="1"/>
  <p:tag name="KSO_WM_TAG_VERSION" val="1.0"/>
</p:tagLst>
</file>

<file path=ppt/tags/tag311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5_1*f*1"/>
  <p:tag name="KSO_WM_TEMPLATE_CATEGORY" val="diagram"/>
  <p:tag name="KSO_WM_TEMPLATE_INDEX" val="20201605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15.xml><?xml version="1.0" encoding="utf-8"?>
<p:tagLst xmlns:p="http://schemas.openxmlformats.org/presentationml/2006/main">
  <p:tag name="KSO_WM_UNIT_VALUE" val="981*294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3949_1*d*1"/>
  <p:tag name="KSO_WM_TEMPLATE_CATEGORY" val="diagram"/>
  <p:tag name="KSO_WM_TEMPLATE_INDEX" val="20193949"/>
  <p:tag name="KSO_WM_UNIT_LAYERLEVEL" val="1"/>
  <p:tag name="KSO_WM_TAG_VERSION" val="1.0"/>
  <p:tag name="KSO_WM_BEAUTIFY_FLAG" val="#wm#"/>
  <p:tag name="KSO_WM_UNIT_ADJUSTLAYOUT_ID" val="8"/>
  <p:tag name="KSO_WM_UNIT_PICTURE_CLIP_FLAG" val="1"/>
  <p:tag name="KSO_WM_UNIT_COLOR_SCHEME_SHAPE_ID" val="8"/>
  <p:tag name="KSO_WM_UNIT_COLOR_SCHEME_PARENT_PAGE" val="0_1"/>
</p:tagLst>
</file>

<file path=ppt/tags/tag316.xml><?xml version="1.0" encoding="utf-8"?>
<p:tagLst xmlns:p="http://schemas.openxmlformats.org/presentationml/2006/main">
  <p:tag name="KSO_WM_UNIT_PRESET_TEXT" val="点击此处添加正文，文字是您思想的提炼，为了最终演示发布的良好效果，请尽量言简意赅的阐述观点；根据需要可酌情增减文字，以便观者可以准确理解您所传达的信息。&#13;您的正文已经简明扼要，字字珠玑，但信息却千丝万缕、错综复杂，需要用更多的文字来表述；但请您尽可能提炼思想的精髓，恰如其分的表达观点，往往可以事半功倍。&#13;为了能让您有更直观的字数感受，并进一步方便使用，我们为您标注了最适合的位置。您输入的文字到这里时，就是最佳视觉效果。"/>
  <p:tag name="KSO_WM_UNIT_TEXT_PART_ID" val="4-c"/>
  <p:tag name="KSO_WM_UNIT_TEXT_PART_SIZE" val="169.76*854.5"/>
  <p:tag name="KSO_WM_UNIT_VALUE" val="3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3949_1*f*1"/>
  <p:tag name="KSO_WM_TEMPLATE_CATEGORY" val="diagram"/>
  <p:tag name="KSO_WM_TEMPLATE_INDEX" val="20193949"/>
  <p:tag name="KSO_WM_UNIT_LAYERLEVEL" val="1"/>
  <p:tag name="KSO_WM_TAG_VERSION" val="1.0"/>
  <p:tag name="KSO_WM_BEAUTIFY_FLAG" val="#wm#"/>
  <p:tag name="KSO_WM_UNIT_ADJUSTLAYOUT_ID" val="10"/>
  <p:tag name="KSO_WM_UNIT_COLOR_SCHEME_SHAPE_ID" val="10"/>
  <p:tag name="KSO_WM_UNIT_COLOR_SCHEME_PARENT_PAGE" val="0_1"/>
  <p:tag name="KSO_WM_UNIT_TEXT_PART_ID_V2" val="d-4-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18.xml><?xml version="1.0" encoding="utf-8"?>
<p:tagLst xmlns:p="http://schemas.openxmlformats.org/presentationml/2006/main">
  <p:tag name="KSO_WM_SLIDE_MODEL_TYPE" val="cover"/>
  <p:tag name="KSO_WM_SLIDE_ID" val="diagram20193949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3949"/>
  <p:tag name="KSO_WM_SLIDE_LAYOUT" val="d_f"/>
  <p:tag name="KSO_WM_SLIDE_LAYOUT_CNT" val="1_1"/>
  <p:tag name="KSO_WM_SLIDE_TYPE" val="text"/>
  <p:tag name="KSO_WM_SLIDE_SUBTYPE" val="picTxt"/>
  <p:tag name="KSO_WM_SLIDE_SIZE" val="1005*496"/>
  <p:tag name="KSO_WM_SLIDE_POSITION" val="0*0"/>
  <p:tag name="KSO_WM_SLIDE_CONSTRAINT" val="%7b%22slideConstraint%22%3a%7b%22seriesAreas%22%3a%5b%5d%2c%22singleAreas%22%3a%5b%7b%22shapes%22%3a%5b8%5d%2c%22serialConstraintIndex%22%3a-1%2c%22areatextmark%22%3a0%2c%22pictureprocessmark%22%3a0%7d%5d%7d%7d"/>
  <p:tag name="KSO_WM_SLIDE_COLORSCHEME_VERSION" val="3.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23.xml><?xml version="1.0" encoding="utf-8"?>
<p:tagLst xmlns:p="http://schemas.openxmlformats.org/presentationml/2006/main">
  <p:tag name="KSO_WM_BEAUTIFY_FLAG" val="#wm#"/>
  <p:tag name="KSO_WM_TEMPLATE_CATEGORY" val="diagram"/>
  <p:tag name="KSO_WM_TEMPLATE_INDEX" val="20193949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1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8*i*2"/>
  <p:tag name="KSO_WM_TEMPLATE_CATEGORY" val="custom"/>
  <p:tag name="KSO_WM_TEMPLATE_INDEX" val="20207617"/>
  <p:tag name="KSO_WM_UNIT_LAYERLEVEL" val="1"/>
  <p:tag name="KSO_WM_TAG_VERSION" val="1.0"/>
  <p:tag name="KSO_WM_BEAUTIFY_FLAG" val=""/>
  <p:tag name="KSO_WM_DIAGRAM_GROUP_CODE" val="m1-1"/>
  <p:tag name="KSO_WM_UNIT_TYPE" val="i"/>
  <p:tag name="KSO_WM_UNIT_INDEX" val="2"/>
</p:tagLst>
</file>

<file path=ppt/tags/tag3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7617_15*a*1"/>
  <p:tag name="KSO_WM_TEMPLATE_CATEGORY" val="custom"/>
  <p:tag name="KSO_WM_TEMPLATE_INDEX" val="202076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VALUE" val="14"/>
  <p:tag name="KSO_WM_UNIT_TYPE" val="a"/>
  <p:tag name="KSO_WM_UNIT_INDEX" val="1"/>
  <p:tag name="KSO_WM_UNIT_PRESET_TEXT" val="感谢观看 下次再会"/>
</p:tagLst>
</file>

<file path=ppt/tags/tag344.xml><?xml version="1.0" encoding="utf-8"?>
<p:tagLst xmlns:p="http://schemas.openxmlformats.org/presentationml/2006/main">
  <p:tag name="KSO_WM_SLIDE_ID" val="custom20207617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7617"/>
  <p:tag name="KSO_WM_SLIDE_TYPE" val="endPage"/>
  <p:tag name="KSO_WM_SLIDE_SUBTYPE" val="pureTxt"/>
  <p:tag name="KSO_WM_SLIDE_LAYOUT" val="a_b"/>
  <p:tag name="KSO_WM_SLIDE_LAYOUT_CNT" val="1_1"/>
</p:tagLst>
</file>

<file path=ppt/tags/tag345.xml><?xml version="1.0" encoding="utf-8"?>
<p:tagLst xmlns:p="http://schemas.openxmlformats.org/presentationml/2006/main">
  <p:tag name="commondata" val="eyJoZGlkIjoiMzJiNTk4NGNmNzhhNGE4YjdiODA0NDY5Nzk0MDc3YjgifQ=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53">
      <a:dk1>
        <a:sysClr val="windowText" lastClr="000000"/>
      </a:dk1>
      <a:lt1>
        <a:sysClr val="window" lastClr="FFFFFF"/>
      </a:lt1>
      <a:dk2>
        <a:srgbClr val="DE5B4D"/>
      </a:dk2>
      <a:lt2>
        <a:srgbClr val="FFFFFF"/>
      </a:lt2>
      <a:accent1>
        <a:srgbClr val="CA2A14"/>
      </a:accent1>
      <a:accent2>
        <a:srgbClr val="DF413C"/>
      </a:accent2>
      <a:accent3>
        <a:srgbClr val="DF0E25"/>
      </a:accent3>
      <a:accent4>
        <a:srgbClr val="E58450"/>
      </a:accent4>
      <a:accent5>
        <a:srgbClr val="F2B248"/>
      </a:accent5>
      <a:accent6>
        <a:srgbClr val="FFD63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WPS 演示</Application>
  <PresentationFormat>宽屏</PresentationFormat>
  <Paragraphs>242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楷体</vt:lpstr>
      <vt:lpstr>汉仪尚巍手书W</vt:lpstr>
      <vt:lpstr>微软雅黑</vt:lpstr>
      <vt:lpstr>Calibri</vt:lpstr>
      <vt:lpstr>Arial Unicode MS</vt:lpstr>
      <vt:lpstr>华文隶书</vt:lpstr>
      <vt:lpstr>WPS</vt:lpstr>
      <vt:lpstr>1_Office 主题​​</vt:lpstr>
      <vt:lpstr>当代中国政治制度</vt:lpstr>
      <vt:lpstr>PowerPoint 演示文稿</vt:lpstr>
      <vt:lpstr>当代中国政治制度</vt:lpstr>
      <vt:lpstr>PowerPoint 演示文稿</vt:lpstr>
      <vt:lpstr>PowerPoint 演示文稿</vt:lpstr>
      <vt:lpstr>PowerPoint 演示文稿</vt:lpstr>
      <vt:lpstr>PowerPoint 演示文稿</vt:lpstr>
      <vt:lpstr>练习</vt:lpstr>
      <vt:lpstr>框架</vt:lpstr>
      <vt:lpstr>中国共产党的中央组织</vt:lpstr>
      <vt:lpstr>PowerPoint 演示文稿</vt:lpstr>
      <vt:lpstr>PowerPoint 演示文稿</vt:lpstr>
      <vt:lpstr>PowerPoint 演示文稿</vt:lpstr>
      <vt:lpstr>中国共产党的中央组织</vt:lpstr>
      <vt:lpstr>练习</vt:lpstr>
      <vt:lpstr>练习</vt:lpstr>
      <vt:lpstr>中国共产党的中央组织</vt:lpstr>
      <vt:lpstr>练习</vt:lpstr>
      <vt:lpstr>中国共产党的中央组织</vt:lpstr>
      <vt:lpstr>中国共产党的中央组织</vt:lpstr>
      <vt:lpstr>练习</vt:lpstr>
      <vt:lpstr>中国共产党的中央组织</vt:lpstr>
      <vt:lpstr>感谢观看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GYQ</cp:lastModifiedBy>
  <cp:revision>169</cp:revision>
  <dcterms:created xsi:type="dcterms:W3CDTF">2019-06-19T02:08:00Z</dcterms:created>
  <dcterms:modified xsi:type="dcterms:W3CDTF">2025-05-29T03:06:37Z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EE68BF55361B413BB0F16AE78FDA3594_12</vt:lpwstr>
  </property>
</Properties>
</file>