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heme/theme3.xml" ContentType="application/vnd.openxmlformats-officedocument.them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3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4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5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6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7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tags" Target="../tags/tag124.xml"/><Relationship Id="rId47" Type="http://schemas.openxmlformats.org/officeDocument/2006/relationships/tags" Target="../tags/tag129.xml"/><Relationship Id="rId50" Type="http://schemas.openxmlformats.org/officeDocument/2006/relationships/tags" Target="../tags/tag132.xml"/><Relationship Id="rId55" Type="http://schemas.openxmlformats.org/officeDocument/2006/relationships/tags" Target="../tags/tag137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tags" Target="../tags/tag127.xml"/><Relationship Id="rId53" Type="http://schemas.openxmlformats.org/officeDocument/2006/relationships/tags" Target="../tags/tag135.xml"/><Relationship Id="rId58" Type="http://schemas.openxmlformats.org/officeDocument/2006/relationships/tags" Target="../tags/tag140.xml"/><Relationship Id="rId5" Type="http://schemas.openxmlformats.org/officeDocument/2006/relationships/tags" Target="../tags/tag87.xml"/><Relationship Id="rId61" Type="http://schemas.openxmlformats.org/officeDocument/2006/relationships/slideMaster" Target="../slideMasters/slideMaster2.xml"/><Relationship Id="rId19" Type="http://schemas.openxmlformats.org/officeDocument/2006/relationships/tags" Target="../tags/tag10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tags" Target="../tags/tag125.xml"/><Relationship Id="rId48" Type="http://schemas.openxmlformats.org/officeDocument/2006/relationships/tags" Target="../tags/tag130.xml"/><Relationship Id="rId56" Type="http://schemas.openxmlformats.org/officeDocument/2006/relationships/tags" Target="../tags/tag138.xml"/><Relationship Id="rId8" Type="http://schemas.openxmlformats.org/officeDocument/2006/relationships/tags" Target="../tags/tag90.xml"/><Relationship Id="rId51" Type="http://schemas.openxmlformats.org/officeDocument/2006/relationships/tags" Target="../tags/tag133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46" Type="http://schemas.openxmlformats.org/officeDocument/2006/relationships/tags" Target="../tags/tag128.xml"/><Relationship Id="rId59" Type="http://schemas.openxmlformats.org/officeDocument/2006/relationships/tags" Target="../tags/tag141.xml"/><Relationship Id="rId20" Type="http://schemas.openxmlformats.org/officeDocument/2006/relationships/tags" Target="../tags/tag102.xml"/><Relationship Id="rId41" Type="http://schemas.openxmlformats.org/officeDocument/2006/relationships/tags" Target="../tags/tag123.xml"/><Relationship Id="rId54" Type="http://schemas.openxmlformats.org/officeDocument/2006/relationships/tags" Target="../tags/tag136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49" Type="http://schemas.openxmlformats.org/officeDocument/2006/relationships/tags" Target="../tags/tag131.xml"/><Relationship Id="rId57" Type="http://schemas.openxmlformats.org/officeDocument/2006/relationships/tags" Target="../tags/tag139.xml"/><Relationship Id="rId10" Type="http://schemas.openxmlformats.org/officeDocument/2006/relationships/tags" Target="../tags/tag92.xml"/><Relationship Id="rId31" Type="http://schemas.openxmlformats.org/officeDocument/2006/relationships/tags" Target="../tags/tag113.xml"/><Relationship Id="rId44" Type="http://schemas.openxmlformats.org/officeDocument/2006/relationships/tags" Target="../tags/tag126.xml"/><Relationship Id="rId52" Type="http://schemas.openxmlformats.org/officeDocument/2006/relationships/tags" Target="../tags/tag134.xml"/><Relationship Id="rId60" Type="http://schemas.openxmlformats.org/officeDocument/2006/relationships/tags" Target="../tags/tag14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14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" Type="http://schemas.openxmlformats.org/officeDocument/2006/relationships/tags" Target="../tags/tag152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slideMaster" Target="../slideMasters/slideMaster2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/Relationships>
</file>

<file path=ppt/slideLayouts/_rels/slideLayout15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slideMaster" Target="../slideMasters/slideMaster2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22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tags" Target="../tags/tag330.xml"/><Relationship Id="rId5" Type="http://schemas.openxmlformats.org/officeDocument/2006/relationships/tags" Target="../tags/tag277.xml"/><Relationship Id="rId61" Type="http://schemas.openxmlformats.org/officeDocument/2006/relationships/tags" Target="../tags/tag333.xml"/><Relationship Id="rId19" Type="http://schemas.openxmlformats.org/officeDocument/2006/relationships/tags" Target="../tags/tag29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tags" Target="../tags/tag331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62" Type="http://schemas.openxmlformats.org/officeDocument/2006/relationships/slideMaster" Target="../slideMasters/slideMaster2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10" Type="http://schemas.openxmlformats.org/officeDocument/2006/relationships/tags" Target="../tags/tag282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tags" Target="../tags/tag332.xml"/><Relationship Id="rId4" Type="http://schemas.openxmlformats.org/officeDocument/2006/relationships/tags" Target="../tags/tag276.xml"/><Relationship Id="rId9" Type="http://schemas.openxmlformats.org/officeDocument/2006/relationships/tags" Target="../tags/tag28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2"/>
            </p:custDataLst>
          </p:nvPr>
        </p:nvSpPr>
        <p:spPr>
          <a:xfrm flipH="1" flipV="1">
            <a:off x="8186872" y="0"/>
            <a:ext cx="4005128" cy="3427536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1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5132479"/>
            <a:ext cx="2016296" cy="1725520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4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479425" y="490295"/>
            <a:ext cx="11233150" cy="4760568"/>
          </a:xfrm>
          <a:prstGeom prst="rect">
            <a:avLst/>
          </a:prstGeom>
          <a:solidFill>
            <a:schemeClr val="lt1"/>
          </a:solidFill>
          <a:ln w="19050">
            <a:solidFill>
              <a:srgbClr val="0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图形 185"/>
          <p:cNvSpPr/>
          <p:nvPr userDrawn="1">
            <p:custDataLst>
              <p:tags r:id="rId5"/>
            </p:custDataLst>
          </p:nvPr>
        </p:nvSpPr>
        <p:spPr>
          <a:xfrm>
            <a:off x="6574067" y="1487144"/>
            <a:ext cx="5073935" cy="3755766"/>
          </a:xfrm>
          <a:custGeom>
            <a:avLst/>
            <a:gdLst>
              <a:gd name="connsiteX0" fmla="*/ 131771 w 5619665"/>
              <a:gd name="connsiteY0" fmla="*/ 3314280 h 4159720"/>
              <a:gd name="connsiteX1" fmla="*/ 60527 w 5619665"/>
              <a:gd name="connsiteY1" fmla="*/ 3052681 h 4159720"/>
              <a:gd name="connsiteX2" fmla="*/ 67097 w 5619665"/>
              <a:gd name="connsiteY2" fmla="*/ 2122896 h 4159720"/>
              <a:gd name="connsiteX3" fmla="*/ 744078 w 5619665"/>
              <a:gd name="connsiteY3" fmla="*/ 1289405 h 4159720"/>
              <a:gd name="connsiteX4" fmla="*/ 1662103 w 5619665"/>
              <a:gd name="connsiteY4" fmla="*/ 615343 h 4159720"/>
              <a:gd name="connsiteX5" fmla="*/ 2808664 w 5619665"/>
              <a:gd name="connsiteY5" fmla="*/ 7701 h 4159720"/>
              <a:gd name="connsiteX6" fmla="*/ 3275790 w 5619665"/>
              <a:gd name="connsiteY6" fmla="*/ 271988 h 4159720"/>
              <a:gd name="connsiteX7" fmla="*/ 3579845 w 5619665"/>
              <a:gd name="connsiteY7" fmla="*/ 620521 h 4159720"/>
              <a:gd name="connsiteX8" fmla="*/ 4712316 w 5619665"/>
              <a:gd name="connsiteY8" fmla="*/ 861705 h 4159720"/>
              <a:gd name="connsiteX9" fmla="*/ 5495451 w 5619665"/>
              <a:gd name="connsiteY9" fmla="*/ 1545726 h 4159720"/>
              <a:gd name="connsiteX10" fmla="*/ 5366419 w 5619665"/>
              <a:gd name="connsiteY10" fmla="*/ 3122388 h 4159720"/>
              <a:gd name="connsiteX11" fmla="*/ 5147144 w 5619665"/>
              <a:gd name="connsiteY11" fmla="*/ 3602965 h 4159720"/>
              <a:gd name="connsiteX12" fmla="*/ 5025712 w 5619665"/>
              <a:gd name="connsiteY12" fmla="*/ 4159721 h 4159720"/>
              <a:gd name="connsiteX13" fmla="*/ 307508 w 5619665"/>
              <a:gd name="connsiteY13" fmla="*/ 4159721 h 4159720"/>
              <a:gd name="connsiteX14" fmla="*/ 131771 w 5619665"/>
              <a:gd name="connsiteY14" fmla="*/ 3314280 h 4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19665" h="4159720">
                <a:moveTo>
                  <a:pt x="131771" y="3314280"/>
                </a:moveTo>
                <a:cubicBezTo>
                  <a:pt x="104857" y="3229437"/>
                  <a:pt x="79684" y="3142901"/>
                  <a:pt x="60527" y="3052681"/>
                </a:cubicBezTo>
                <a:cubicBezTo>
                  <a:pt x="-3831" y="2749956"/>
                  <a:pt x="-37632" y="2418252"/>
                  <a:pt x="67097" y="2122896"/>
                </a:cubicBezTo>
                <a:cubicBezTo>
                  <a:pt x="194783" y="1762613"/>
                  <a:pt x="473349" y="1488566"/>
                  <a:pt x="744078" y="1289405"/>
                </a:cubicBezTo>
                <a:cubicBezTo>
                  <a:pt x="1053754" y="1061564"/>
                  <a:pt x="1325591" y="938582"/>
                  <a:pt x="1662103" y="615343"/>
                </a:cubicBezTo>
                <a:cubicBezTo>
                  <a:pt x="2000118" y="290610"/>
                  <a:pt x="2386342" y="-56330"/>
                  <a:pt x="2808664" y="7701"/>
                </a:cubicBezTo>
                <a:cubicBezTo>
                  <a:pt x="2980600" y="33791"/>
                  <a:pt x="3143354" y="131579"/>
                  <a:pt x="3275790" y="271988"/>
                </a:cubicBezTo>
                <a:cubicBezTo>
                  <a:pt x="3380757" y="383220"/>
                  <a:pt x="3467912" y="520641"/>
                  <a:pt x="3579845" y="620521"/>
                </a:cubicBezTo>
                <a:cubicBezTo>
                  <a:pt x="3915803" y="920358"/>
                  <a:pt x="4332108" y="793493"/>
                  <a:pt x="4712316" y="861705"/>
                </a:cubicBezTo>
                <a:cubicBezTo>
                  <a:pt x="5035766" y="919761"/>
                  <a:pt x="5332618" y="1193210"/>
                  <a:pt x="5495451" y="1545726"/>
                </a:cubicBezTo>
                <a:cubicBezTo>
                  <a:pt x="5732537" y="2058965"/>
                  <a:pt x="5597093" y="2652865"/>
                  <a:pt x="5366419" y="3122388"/>
                </a:cubicBezTo>
                <a:cubicBezTo>
                  <a:pt x="5289317" y="3279427"/>
                  <a:pt x="5217597" y="3440549"/>
                  <a:pt x="5147144" y="3602965"/>
                </a:cubicBezTo>
                <a:cubicBezTo>
                  <a:pt x="5033074" y="3866057"/>
                  <a:pt x="5025712" y="4159721"/>
                  <a:pt x="5025712" y="4159721"/>
                </a:cubicBezTo>
                <a:lnTo>
                  <a:pt x="307508" y="4159721"/>
                </a:lnTo>
                <a:cubicBezTo>
                  <a:pt x="307508" y="4159721"/>
                  <a:pt x="221064" y="3595297"/>
                  <a:pt x="131771" y="33142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7" name="任意多边形: 形状 76"/>
          <p:cNvSpPr/>
          <p:nvPr>
            <p:custDataLst>
              <p:tags r:id="rId6"/>
            </p:custDataLst>
          </p:nvPr>
        </p:nvSpPr>
        <p:spPr>
          <a:xfrm>
            <a:off x="10165268" y="2558432"/>
            <a:ext cx="1235580" cy="827985"/>
          </a:xfrm>
          <a:custGeom>
            <a:avLst/>
            <a:gdLst>
              <a:gd name="connsiteX0" fmla="*/ 0 w 1085618"/>
              <a:gd name="connsiteY0" fmla="*/ 0 h 727493"/>
              <a:gd name="connsiteX1" fmla="*/ 1085619 w 1085618"/>
              <a:gd name="connsiteY1" fmla="*/ 0 h 727493"/>
              <a:gd name="connsiteX2" fmla="*/ 1085619 w 1085618"/>
              <a:gd name="connsiteY2" fmla="*/ 631311 h 727493"/>
              <a:gd name="connsiteX3" fmla="*/ 989437 w 1085618"/>
              <a:gd name="connsiteY3" fmla="*/ 727493 h 727493"/>
              <a:gd name="connsiteX4" fmla="*/ 96182 w 1085618"/>
              <a:gd name="connsiteY4" fmla="*/ 727493 h 727493"/>
              <a:gd name="connsiteX5" fmla="*/ 0 w 1085618"/>
              <a:gd name="connsiteY5" fmla="*/ 631311 h 727493"/>
              <a:gd name="connsiteX6" fmla="*/ 0 w 1085618"/>
              <a:gd name="connsiteY6" fmla="*/ 0 h 727493"/>
              <a:gd name="connsiteX7" fmla="*/ 0 w 1085618"/>
              <a:gd name="connsiteY7" fmla="*/ 0 h 7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618" h="727493">
                <a:moveTo>
                  <a:pt x="0" y="0"/>
                </a:moveTo>
                <a:lnTo>
                  <a:pt x="1085619" y="0"/>
                </a:lnTo>
                <a:lnTo>
                  <a:pt x="1085619" y="631311"/>
                </a:lnTo>
                <a:cubicBezTo>
                  <a:pt x="1085619" y="684396"/>
                  <a:pt x="1042522" y="727493"/>
                  <a:pt x="989437" y="727493"/>
                </a:cubicBezTo>
                <a:lnTo>
                  <a:pt x="96182" y="727493"/>
                </a:lnTo>
                <a:cubicBezTo>
                  <a:pt x="43097" y="727493"/>
                  <a:pt x="0" y="684396"/>
                  <a:pt x="0" y="63131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78" name="任意多边形: 形状 77"/>
          <p:cNvSpPr/>
          <p:nvPr>
            <p:custDataLst>
              <p:tags r:id="rId7"/>
            </p:custDataLst>
          </p:nvPr>
        </p:nvSpPr>
        <p:spPr>
          <a:xfrm>
            <a:off x="10165268" y="2339631"/>
            <a:ext cx="1235580" cy="218799"/>
          </a:xfrm>
          <a:custGeom>
            <a:avLst/>
            <a:gdLst>
              <a:gd name="connsiteX0" fmla="*/ 106071 w 1085618"/>
              <a:gd name="connsiteY0" fmla="*/ 0 h 192244"/>
              <a:gd name="connsiteX1" fmla="*/ 979548 w 1085618"/>
              <a:gd name="connsiteY1" fmla="*/ 0 h 192244"/>
              <a:gd name="connsiteX2" fmla="*/ 1085619 w 1085618"/>
              <a:gd name="connsiteY2" fmla="*/ 106071 h 192244"/>
              <a:gd name="connsiteX3" fmla="*/ 1085619 w 1085618"/>
              <a:gd name="connsiteY3" fmla="*/ 192245 h 192244"/>
              <a:gd name="connsiteX4" fmla="*/ 0 w 1085618"/>
              <a:gd name="connsiteY4" fmla="*/ 192245 h 192244"/>
              <a:gd name="connsiteX5" fmla="*/ 0 w 1085618"/>
              <a:gd name="connsiteY5" fmla="*/ 106071 h 192244"/>
              <a:gd name="connsiteX6" fmla="*/ 106071 w 1085618"/>
              <a:gd name="connsiteY6" fmla="*/ 0 h 19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618" h="192244">
                <a:moveTo>
                  <a:pt x="106071" y="0"/>
                </a:moveTo>
                <a:lnTo>
                  <a:pt x="979548" y="0"/>
                </a:lnTo>
                <a:cubicBezTo>
                  <a:pt x="1038085" y="0"/>
                  <a:pt x="1085619" y="47534"/>
                  <a:pt x="1085619" y="106071"/>
                </a:cubicBezTo>
                <a:lnTo>
                  <a:pt x="1085619" y="192245"/>
                </a:lnTo>
                <a:lnTo>
                  <a:pt x="0" y="192245"/>
                </a:lnTo>
                <a:lnTo>
                  <a:pt x="0" y="106071"/>
                </a:lnTo>
                <a:cubicBezTo>
                  <a:pt x="0" y="47514"/>
                  <a:pt x="47534" y="0"/>
                  <a:pt x="106071" y="0"/>
                </a:cubicBezTo>
                <a:close/>
              </a:path>
            </a:pathLst>
          </a:custGeom>
          <a:solidFill>
            <a:srgbClr val="000000"/>
          </a:solidFill>
          <a:ln w="158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86" name="任意多边形: 形状 85"/>
          <p:cNvSpPr/>
          <p:nvPr>
            <p:custDataLst>
              <p:tags r:id="rId8"/>
            </p:custDataLst>
          </p:nvPr>
        </p:nvSpPr>
        <p:spPr>
          <a:xfrm>
            <a:off x="10337910" y="2276702"/>
            <a:ext cx="890267" cy="125842"/>
          </a:xfrm>
          <a:custGeom>
            <a:avLst/>
            <a:gdLst>
              <a:gd name="connsiteX0" fmla="*/ 15699 w 31397"/>
              <a:gd name="connsiteY0" fmla="*/ 110568 h 110567"/>
              <a:gd name="connsiteX1" fmla="*/ 15699 w 31397"/>
              <a:gd name="connsiteY1" fmla="*/ 110568 h 110567"/>
              <a:gd name="connsiteX2" fmla="*/ 0 w 31397"/>
              <a:gd name="connsiteY2" fmla="*/ 94869 h 110567"/>
              <a:gd name="connsiteX3" fmla="*/ 0 w 31397"/>
              <a:gd name="connsiteY3" fmla="*/ 15699 h 110567"/>
              <a:gd name="connsiteX4" fmla="*/ 15699 w 31397"/>
              <a:gd name="connsiteY4" fmla="*/ 0 h 110567"/>
              <a:gd name="connsiteX5" fmla="*/ 15699 w 31397"/>
              <a:gd name="connsiteY5" fmla="*/ 0 h 110567"/>
              <a:gd name="connsiteX6" fmla="*/ 31397 w 31397"/>
              <a:gd name="connsiteY6" fmla="*/ 15699 h 110567"/>
              <a:gd name="connsiteX7" fmla="*/ 31397 w 31397"/>
              <a:gd name="connsiteY7" fmla="*/ 94869 h 110567"/>
              <a:gd name="connsiteX8" fmla="*/ 15699 w 31397"/>
              <a:gd name="connsiteY8" fmla="*/ 110568 h 1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2" h="198">
                <a:moveTo>
                  <a:pt x="1360" y="198"/>
                </a:moveTo>
                <a:cubicBezTo>
                  <a:pt x="1336" y="198"/>
                  <a:pt x="1317" y="186"/>
                  <a:pt x="1317" y="170"/>
                </a:cubicBezTo>
                <a:lnTo>
                  <a:pt x="1317" y="28"/>
                </a:lnTo>
                <a:cubicBezTo>
                  <a:pt x="1317" y="13"/>
                  <a:pt x="1336" y="0"/>
                  <a:pt x="1360" y="0"/>
                </a:cubicBezTo>
                <a:cubicBezTo>
                  <a:pt x="1383" y="0"/>
                  <a:pt x="1402" y="13"/>
                  <a:pt x="1402" y="28"/>
                </a:cubicBezTo>
                <a:lnTo>
                  <a:pt x="1402" y="170"/>
                </a:lnTo>
                <a:cubicBezTo>
                  <a:pt x="1402" y="186"/>
                  <a:pt x="1383" y="198"/>
                  <a:pt x="1360" y="198"/>
                </a:cubicBezTo>
                <a:close/>
                <a:moveTo>
                  <a:pt x="1096" y="198"/>
                </a:moveTo>
                <a:cubicBezTo>
                  <a:pt x="1073" y="198"/>
                  <a:pt x="1054" y="186"/>
                  <a:pt x="1054" y="170"/>
                </a:cubicBezTo>
                <a:lnTo>
                  <a:pt x="1054" y="28"/>
                </a:lnTo>
                <a:cubicBezTo>
                  <a:pt x="1054" y="13"/>
                  <a:pt x="1073" y="0"/>
                  <a:pt x="1096" y="0"/>
                </a:cubicBezTo>
                <a:cubicBezTo>
                  <a:pt x="1120" y="0"/>
                  <a:pt x="1139" y="13"/>
                  <a:pt x="1139" y="28"/>
                </a:cubicBezTo>
                <a:lnTo>
                  <a:pt x="1139" y="170"/>
                </a:lnTo>
                <a:cubicBezTo>
                  <a:pt x="1139" y="186"/>
                  <a:pt x="1120" y="198"/>
                  <a:pt x="1096" y="198"/>
                </a:cubicBezTo>
                <a:close/>
                <a:moveTo>
                  <a:pt x="833" y="198"/>
                </a:moveTo>
                <a:cubicBezTo>
                  <a:pt x="810" y="198"/>
                  <a:pt x="790" y="186"/>
                  <a:pt x="790" y="170"/>
                </a:cubicBezTo>
                <a:lnTo>
                  <a:pt x="790" y="28"/>
                </a:lnTo>
                <a:cubicBezTo>
                  <a:pt x="790" y="13"/>
                  <a:pt x="810" y="0"/>
                  <a:pt x="833" y="0"/>
                </a:cubicBezTo>
                <a:cubicBezTo>
                  <a:pt x="856" y="0"/>
                  <a:pt x="875" y="13"/>
                  <a:pt x="875" y="28"/>
                </a:cubicBezTo>
                <a:lnTo>
                  <a:pt x="875" y="170"/>
                </a:lnTo>
                <a:cubicBezTo>
                  <a:pt x="875" y="186"/>
                  <a:pt x="856" y="198"/>
                  <a:pt x="833" y="198"/>
                </a:cubicBezTo>
                <a:close/>
                <a:moveTo>
                  <a:pt x="569" y="198"/>
                </a:moveTo>
                <a:cubicBezTo>
                  <a:pt x="546" y="198"/>
                  <a:pt x="527" y="186"/>
                  <a:pt x="527" y="170"/>
                </a:cubicBezTo>
                <a:lnTo>
                  <a:pt x="527" y="28"/>
                </a:lnTo>
                <a:cubicBezTo>
                  <a:pt x="527" y="13"/>
                  <a:pt x="546" y="0"/>
                  <a:pt x="569" y="0"/>
                </a:cubicBezTo>
                <a:cubicBezTo>
                  <a:pt x="593" y="0"/>
                  <a:pt x="612" y="13"/>
                  <a:pt x="612" y="28"/>
                </a:cubicBezTo>
                <a:lnTo>
                  <a:pt x="612" y="170"/>
                </a:lnTo>
                <a:cubicBezTo>
                  <a:pt x="612" y="186"/>
                  <a:pt x="593" y="198"/>
                  <a:pt x="569" y="198"/>
                </a:cubicBezTo>
                <a:close/>
                <a:moveTo>
                  <a:pt x="306" y="198"/>
                </a:moveTo>
                <a:cubicBezTo>
                  <a:pt x="283" y="198"/>
                  <a:pt x="264" y="186"/>
                  <a:pt x="264" y="170"/>
                </a:cubicBezTo>
                <a:lnTo>
                  <a:pt x="264" y="28"/>
                </a:lnTo>
                <a:cubicBezTo>
                  <a:pt x="264" y="13"/>
                  <a:pt x="283" y="0"/>
                  <a:pt x="306" y="0"/>
                </a:cubicBezTo>
                <a:cubicBezTo>
                  <a:pt x="329" y="0"/>
                  <a:pt x="348" y="13"/>
                  <a:pt x="348" y="28"/>
                </a:cubicBezTo>
                <a:lnTo>
                  <a:pt x="348" y="170"/>
                </a:lnTo>
                <a:cubicBezTo>
                  <a:pt x="348" y="186"/>
                  <a:pt x="329" y="198"/>
                  <a:pt x="306" y="198"/>
                </a:cubicBezTo>
                <a:close/>
                <a:moveTo>
                  <a:pt x="42" y="0"/>
                </a:moveTo>
                <a:cubicBezTo>
                  <a:pt x="66" y="0"/>
                  <a:pt x="85" y="13"/>
                  <a:pt x="85" y="28"/>
                </a:cubicBezTo>
                <a:lnTo>
                  <a:pt x="85" y="170"/>
                </a:lnTo>
                <a:cubicBezTo>
                  <a:pt x="85" y="186"/>
                  <a:pt x="66" y="198"/>
                  <a:pt x="42" y="198"/>
                </a:cubicBezTo>
                <a:lnTo>
                  <a:pt x="42" y="198"/>
                </a:lnTo>
                <a:cubicBezTo>
                  <a:pt x="19" y="198"/>
                  <a:pt x="0" y="186"/>
                  <a:pt x="0" y="170"/>
                </a:cubicBezTo>
                <a:lnTo>
                  <a:pt x="0" y="28"/>
                </a:lnTo>
                <a:cubicBezTo>
                  <a:pt x="0" y="13"/>
                  <a:pt x="19" y="0"/>
                  <a:pt x="42" y="0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/>
          </a:solidFill>
          <a:ln w="19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0" name="任意多边形: 形状 79"/>
          <p:cNvSpPr/>
          <p:nvPr>
            <p:custDataLst>
              <p:tags r:id="rId9"/>
            </p:custDataLst>
          </p:nvPr>
        </p:nvSpPr>
        <p:spPr>
          <a:xfrm>
            <a:off x="10384655" y="2691409"/>
            <a:ext cx="796783" cy="538443"/>
          </a:xfrm>
          <a:custGeom>
            <a:avLst/>
            <a:gdLst>
              <a:gd name="connsiteX0" fmla="*/ 408206 w 460730"/>
              <a:gd name="connsiteY0" fmla="*/ 240440 h 311348"/>
              <a:gd name="connsiteX1" fmla="*/ 389834 w 460730"/>
              <a:gd name="connsiteY1" fmla="*/ 258812 h 311348"/>
              <a:gd name="connsiteX2" fmla="*/ 389834 w 460730"/>
              <a:gd name="connsiteY2" fmla="*/ 286809 h 311348"/>
              <a:gd name="connsiteX3" fmla="*/ 408206 w 460730"/>
              <a:gd name="connsiteY3" fmla="*/ 305180 h 311348"/>
              <a:gd name="connsiteX4" fmla="*/ 436189 w 460730"/>
              <a:gd name="connsiteY4" fmla="*/ 305180 h 311348"/>
              <a:gd name="connsiteX5" fmla="*/ 454561 w 460730"/>
              <a:gd name="connsiteY5" fmla="*/ 286809 h 311348"/>
              <a:gd name="connsiteX6" fmla="*/ 454561 w 460730"/>
              <a:gd name="connsiteY6" fmla="*/ 258812 h 311348"/>
              <a:gd name="connsiteX7" fmla="*/ 436189 w 460730"/>
              <a:gd name="connsiteY7" fmla="*/ 240440 h 311348"/>
              <a:gd name="connsiteX8" fmla="*/ 280326 w 460730"/>
              <a:gd name="connsiteY8" fmla="*/ 240440 h 311348"/>
              <a:gd name="connsiteX9" fmla="*/ 261954 w 460730"/>
              <a:gd name="connsiteY9" fmla="*/ 258812 h 311348"/>
              <a:gd name="connsiteX10" fmla="*/ 261954 w 460730"/>
              <a:gd name="connsiteY10" fmla="*/ 286809 h 311348"/>
              <a:gd name="connsiteX11" fmla="*/ 280326 w 460730"/>
              <a:gd name="connsiteY11" fmla="*/ 305180 h 311348"/>
              <a:gd name="connsiteX12" fmla="*/ 308309 w 460730"/>
              <a:gd name="connsiteY12" fmla="*/ 305180 h 311348"/>
              <a:gd name="connsiteX13" fmla="*/ 326681 w 460730"/>
              <a:gd name="connsiteY13" fmla="*/ 286809 h 311348"/>
              <a:gd name="connsiteX14" fmla="*/ 326681 w 460730"/>
              <a:gd name="connsiteY14" fmla="*/ 258812 h 311348"/>
              <a:gd name="connsiteX15" fmla="*/ 308309 w 460730"/>
              <a:gd name="connsiteY15" fmla="*/ 240440 h 311348"/>
              <a:gd name="connsiteX16" fmla="*/ 152446 w 460730"/>
              <a:gd name="connsiteY16" fmla="*/ 240440 h 311348"/>
              <a:gd name="connsiteX17" fmla="*/ 134074 w 460730"/>
              <a:gd name="connsiteY17" fmla="*/ 258812 h 311348"/>
              <a:gd name="connsiteX18" fmla="*/ 134074 w 460730"/>
              <a:gd name="connsiteY18" fmla="*/ 286809 h 311348"/>
              <a:gd name="connsiteX19" fmla="*/ 152446 w 460730"/>
              <a:gd name="connsiteY19" fmla="*/ 305180 h 311348"/>
              <a:gd name="connsiteX20" fmla="*/ 180429 w 460730"/>
              <a:gd name="connsiteY20" fmla="*/ 305180 h 311348"/>
              <a:gd name="connsiteX21" fmla="*/ 198801 w 460730"/>
              <a:gd name="connsiteY21" fmla="*/ 286809 h 311348"/>
              <a:gd name="connsiteX22" fmla="*/ 198801 w 460730"/>
              <a:gd name="connsiteY22" fmla="*/ 258812 h 311348"/>
              <a:gd name="connsiteX23" fmla="*/ 180429 w 460730"/>
              <a:gd name="connsiteY23" fmla="*/ 240440 h 311348"/>
              <a:gd name="connsiteX24" fmla="*/ 24552 w 460730"/>
              <a:gd name="connsiteY24" fmla="*/ 240440 h 311348"/>
              <a:gd name="connsiteX25" fmla="*/ 6180 w 460730"/>
              <a:gd name="connsiteY25" fmla="*/ 258812 h 311348"/>
              <a:gd name="connsiteX26" fmla="*/ 6180 w 460730"/>
              <a:gd name="connsiteY26" fmla="*/ 286809 h 311348"/>
              <a:gd name="connsiteX27" fmla="*/ 24552 w 460730"/>
              <a:gd name="connsiteY27" fmla="*/ 305180 h 311348"/>
              <a:gd name="connsiteX28" fmla="*/ 52535 w 460730"/>
              <a:gd name="connsiteY28" fmla="*/ 305180 h 311348"/>
              <a:gd name="connsiteX29" fmla="*/ 70907 w 460730"/>
              <a:gd name="connsiteY29" fmla="*/ 286809 h 311348"/>
              <a:gd name="connsiteX30" fmla="*/ 70907 w 460730"/>
              <a:gd name="connsiteY30" fmla="*/ 258812 h 311348"/>
              <a:gd name="connsiteX31" fmla="*/ 52535 w 460730"/>
              <a:gd name="connsiteY31" fmla="*/ 240440 h 311348"/>
              <a:gd name="connsiteX32" fmla="*/ 408206 w 460730"/>
              <a:gd name="connsiteY32" fmla="*/ 234273 h 311348"/>
              <a:gd name="connsiteX33" fmla="*/ 436189 w 460730"/>
              <a:gd name="connsiteY33" fmla="*/ 234273 h 311348"/>
              <a:gd name="connsiteX34" fmla="*/ 460729 w 460730"/>
              <a:gd name="connsiteY34" fmla="*/ 258812 h 311348"/>
              <a:gd name="connsiteX35" fmla="*/ 460729 w 460730"/>
              <a:gd name="connsiteY35" fmla="*/ 286809 h 311348"/>
              <a:gd name="connsiteX36" fmla="*/ 436189 w 460730"/>
              <a:gd name="connsiteY36" fmla="*/ 311348 h 311348"/>
              <a:gd name="connsiteX37" fmla="*/ 408206 w 460730"/>
              <a:gd name="connsiteY37" fmla="*/ 311348 h 311348"/>
              <a:gd name="connsiteX38" fmla="*/ 383654 w 460730"/>
              <a:gd name="connsiteY38" fmla="*/ 286809 h 311348"/>
              <a:gd name="connsiteX39" fmla="*/ 383654 w 460730"/>
              <a:gd name="connsiteY39" fmla="*/ 258812 h 311348"/>
              <a:gd name="connsiteX40" fmla="*/ 408206 w 460730"/>
              <a:gd name="connsiteY40" fmla="*/ 234273 h 311348"/>
              <a:gd name="connsiteX41" fmla="*/ 280326 w 460730"/>
              <a:gd name="connsiteY41" fmla="*/ 234273 h 311348"/>
              <a:gd name="connsiteX42" fmla="*/ 308309 w 460730"/>
              <a:gd name="connsiteY42" fmla="*/ 234273 h 311348"/>
              <a:gd name="connsiteX43" fmla="*/ 332849 w 460730"/>
              <a:gd name="connsiteY43" fmla="*/ 258812 h 311348"/>
              <a:gd name="connsiteX44" fmla="*/ 332849 w 460730"/>
              <a:gd name="connsiteY44" fmla="*/ 286809 h 311348"/>
              <a:gd name="connsiteX45" fmla="*/ 308309 w 460730"/>
              <a:gd name="connsiteY45" fmla="*/ 311348 h 311348"/>
              <a:gd name="connsiteX46" fmla="*/ 280326 w 460730"/>
              <a:gd name="connsiteY46" fmla="*/ 311348 h 311348"/>
              <a:gd name="connsiteX47" fmla="*/ 255774 w 460730"/>
              <a:gd name="connsiteY47" fmla="*/ 286809 h 311348"/>
              <a:gd name="connsiteX48" fmla="*/ 255774 w 460730"/>
              <a:gd name="connsiteY48" fmla="*/ 258812 h 311348"/>
              <a:gd name="connsiteX49" fmla="*/ 280326 w 460730"/>
              <a:gd name="connsiteY49" fmla="*/ 234273 h 311348"/>
              <a:gd name="connsiteX50" fmla="*/ 152446 w 460730"/>
              <a:gd name="connsiteY50" fmla="*/ 234273 h 311348"/>
              <a:gd name="connsiteX51" fmla="*/ 180429 w 460730"/>
              <a:gd name="connsiteY51" fmla="*/ 234273 h 311348"/>
              <a:gd name="connsiteX52" fmla="*/ 204969 w 460730"/>
              <a:gd name="connsiteY52" fmla="*/ 258812 h 311348"/>
              <a:gd name="connsiteX53" fmla="*/ 204969 w 460730"/>
              <a:gd name="connsiteY53" fmla="*/ 286809 h 311348"/>
              <a:gd name="connsiteX54" fmla="*/ 180429 w 460730"/>
              <a:gd name="connsiteY54" fmla="*/ 311348 h 311348"/>
              <a:gd name="connsiteX55" fmla="*/ 152446 w 460730"/>
              <a:gd name="connsiteY55" fmla="*/ 311348 h 311348"/>
              <a:gd name="connsiteX56" fmla="*/ 127894 w 460730"/>
              <a:gd name="connsiteY56" fmla="*/ 286809 h 311348"/>
              <a:gd name="connsiteX57" fmla="*/ 127894 w 460730"/>
              <a:gd name="connsiteY57" fmla="*/ 258812 h 311348"/>
              <a:gd name="connsiteX58" fmla="*/ 152446 w 460730"/>
              <a:gd name="connsiteY58" fmla="*/ 234273 h 311348"/>
              <a:gd name="connsiteX59" fmla="*/ 24552 w 460730"/>
              <a:gd name="connsiteY59" fmla="*/ 234273 h 311348"/>
              <a:gd name="connsiteX60" fmla="*/ 52535 w 460730"/>
              <a:gd name="connsiteY60" fmla="*/ 234273 h 311348"/>
              <a:gd name="connsiteX61" fmla="*/ 77075 w 460730"/>
              <a:gd name="connsiteY61" fmla="*/ 258812 h 311348"/>
              <a:gd name="connsiteX62" fmla="*/ 77075 w 460730"/>
              <a:gd name="connsiteY62" fmla="*/ 286809 h 311348"/>
              <a:gd name="connsiteX63" fmla="*/ 52535 w 460730"/>
              <a:gd name="connsiteY63" fmla="*/ 311348 h 311348"/>
              <a:gd name="connsiteX64" fmla="*/ 24552 w 460730"/>
              <a:gd name="connsiteY64" fmla="*/ 311348 h 311348"/>
              <a:gd name="connsiteX65" fmla="*/ 0 w 460730"/>
              <a:gd name="connsiteY65" fmla="*/ 286809 h 311348"/>
              <a:gd name="connsiteX66" fmla="*/ 0 w 460730"/>
              <a:gd name="connsiteY66" fmla="*/ 258812 h 311348"/>
              <a:gd name="connsiteX67" fmla="*/ 24552 w 460730"/>
              <a:gd name="connsiteY67" fmla="*/ 234273 h 311348"/>
              <a:gd name="connsiteX68" fmla="*/ 408207 w 460730"/>
              <a:gd name="connsiteY68" fmla="*/ 123297 h 311348"/>
              <a:gd name="connsiteX69" fmla="*/ 389835 w 460730"/>
              <a:gd name="connsiteY69" fmla="*/ 141668 h 311348"/>
              <a:gd name="connsiteX70" fmla="*/ 389835 w 460730"/>
              <a:gd name="connsiteY70" fmla="*/ 169664 h 311348"/>
              <a:gd name="connsiteX71" fmla="*/ 408207 w 460730"/>
              <a:gd name="connsiteY71" fmla="*/ 188036 h 311348"/>
              <a:gd name="connsiteX72" fmla="*/ 436190 w 460730"/>
              <a:gd name="connsiteY72" fmla="*/ 188036 h 311348"/>
              <a:gd name="connsiteX73" fmla="*/ 454562 w 460730"/>
              <a:gd name="connsiteY73" fmla="*/ 169664 h 311348"/>
              <a:gd name="connsiteX74" fmla="*/ 454562 w 460730"/>
              <a:gd name="connsiteY74" fmla="*/ 141668 h 311348"/>
              <a:gd name="connsiteX75" fmla="*/ 436190 w 460730"/>
              <a:gd name="connsiteY75" fmla="*/ 123297 h 311348"/>
              <a:gd name="connsiteX76" fmla="*/ 280327 w 460730"/>
              <a:gd name="connsiteY76" fmla="*/ 123297 h 311348"/>
              <a:gd name="connsiteX77" fmla="*/ 261955 w 460730"/>
              <a:gd name="connsiteY77" fmla="*/ 141668 h 311348"/>
              <a:gd name="connsiteX78" fmla="*/ 261955 w 460730"/>
              <a:gd name="connsiteY78" fmla="*/ 169664 h 311348"/>
              <a:gd name="connsiteX79" fmla="*/ 280327 w 460730"/>
              <a:gd name="connsiteY79" fmla="*/ 188036 h 311348"/>
              <a:gd name="connsiteX80" fmla="*/ 308310 w 460730"/>
              <a:gd name="connsiteY80" fmla="*/ 188036 h 311348"/>
              <a:gd name="connsiteX81" fmla="*/ 326682 w 460730"/>
              <a:gd name="connsiteY81" fmla="*/ 169664 h 311348"/>
              <a:gd name="connsiteX82" fmla="*/ 326682 w 460730"/>
              <a:gd name="connsiteY82" fmla="*/ 141668 h 311348"/>
              <a:gd name="connsiteX83" fmla="*/ 308310 w 460730"/>
              <a:gd name="connsiteY83" fmla="*/ 123297 h 311348"/>
              <a:gd name="connsiteX84" fmla="*/ 152446 w 460730"/>
              <a:gd name="connsiteY84" fmla="*/ 123297 h 311348"/>
              <a:gd name="connsiteX85" fmla="*/ 134074 w 460730"/>
              <a:gd name="connsiteY85" fmla="*/ 141668 h 311348"/>
              <a:gd name="connsiteX86" fmla="*/ 134074 w 460730"/>
              <a:gd name="connsiteY86" fmla="*/ 169664 h 311348"/>
              <a:gd name="connsiteX87" fmla="*/ 152446 w 460730"/>
              <a:gd name="connsiteY87" fmla="*/ 188036 h 311348"/>
              <a:gd name="connsiteX88" fmla="*/ 180429 w 460730"/>
              <a:gd name="connsiteY88" fmla="*/ 188036 h 311348"/>
              <a:gd name="connsiteX89" fmla="*/ 198801 w 460730"/>
              <a:gd name="connsiteY89" fmla="*/ 169664 h 311348"/>
              <a:gd name="connsiteX90" fmla="*/ 198801 w 460730"/>
              <a:gd name="connsiteY90" fmla="*/ 141668 h 311348"/>
              <a:gd name="connsiteX91" fmla="*/ 180429 w 460730"/>
              <a:gd name="connsiteY91" fmla="*/ 123297 h 311348"/>
              <a:gd name="connsiteX92" fmla="*/ 24552 w 460730"/>
              <a:gd name="connsiteY92" fmla="*/ 123297 h 311348"/>
              <a:gd name="connsiteX93" fmla="*/ 6180 w 460730"/>
              <a:gd name="connsiteY93" fmla="*/ 141668 h 311348"/>
              <a:gd name="connsiteX94" fmla="*/ 6180 w 460730"/>
              <a:gd name="connsiteY94" fmla="*/ 169664 h 311348"/>
              <a:gd name="connsiteX95" fmla="*/ 24552 w 460730"/>
              <a:gd name="connsiteY95" fmla="*/ 188036 h 311348"/>
              <a:gd name="connsiteX96" fmla="*/ 52535 w 460730"/>
              <a:gd name="connsiteY96" fmla="*/ 188036 h 311348"/>
              <a:gd name="connsiteX97" fmla="*/ 70907 w 460730"/>
              <a:gd name="connsiteY97" fmla="*/ 169664 h 311348"/>
              <a:gd name="connsiteX98" fmla="*/ 70907 w 460730"/>
              <a:gd name="connsiteY98" fmla="*/ 141668 h 311348"/>
              <a:gd name="connsiteX99" fmla="*/ 52535 w 460730"/>
              <a:gd name="connsiteY99" fmla="*/ 123297 h 311348"/>
              <a:gd name="connsiteX100" fmla="*/ 408207 w 460730"/>
              <a:gd name="connsiteY100" fmla="*/ 117129 h 311348"/>
              <a:gd name="connsiteX101" fmla="*/ 436190 w 460730"/>
              <a:gd name="connsiteY101" fmla="*/ 117129 h 311348"/>
              <a:gd name="connsiteX102" fmla="*/ 460730 w 460730"/>
              <a:gd name="connsiteY102" fmla="*/ 141668 h 311348"/>
              <a:gd name="connsiteX103" fmla="*/ 460730 w 460730"/>
              <a:gd name="connsiteY103" fmla="*/ 169664 h 311348"/>
              <a:gd name="connsiteX104" fmla="*/ 436190 w 460730"/>
              <a:gd name="connsiteY104" fmla="*/ 194204 h 311348"/>
              <a:gd name="connsiteX105" fmla="*/ 408207 w 460730"/>
              <a:gd name="connsiteY105" fmla="*/ 194204 h 311348"/>
              <a:gd name="connsiteX106" fmla="*/ 383655 w 460730"/>
              <a:gd name="connsiteY106" fmla="*/ 169664 h 311348"/>
              <a:gd name="connsiteX107" fmla="*/ 383655 w 460730"/>
              <a:gd name="connsiteY107" fmla="*/ 141668 h 311348"/>
              <a:gd name="connsiteX108" fmla="*/ 408207 w 460730"/>
              <a:gd name="connsiteY108" fmla="*/ 117129 h 311348"/>
              <a:gd name="connsiteX109" fmla="*/ 280327 w 460730"/>
              <a:gd name="connsiteY109" fmla="*/ 117129 h 311348"/>
              <a:gd name="connsiteX110" fmla="*/ 308310 w 460730"/>
              <a:gd name="connsiteY110" fmla="*/ 117129 h 311348"/>
              <a:gd name="connsiteX111" fmla="*/ 332850 w 460730"/>
              <a:gd name="connsiteY111" fmla="*/ 141668 h 311348"/>
              <a:gd name="connsiteX112" fmla="*/ 332850 w 460730"/>
              <a:gd name="connsiteY112" fmla="*/ 169664 h 311348"/>
              <a:gd name="connsiteX113" fmla="*/ 308310 w 460730"/>
              <a:gd name="connsiteY113" fmla="*/ 194204 h 311348"/>
              <a:gd name="connsiteX114" fmla="*/ 280327 w 460730"/>
              <a:gd name="connsiteY114" fmla="*/ 194204 h 311348"/>
              <a:gd name="connsiteX115" fmla="*/ 255775 w 460730"/>
              <a:gd name="connsiteY115" fmla="*/ 169664 h 311348"/>
              <a:gd name="connsiteX116" fmla="*/ 255775 w 460730"/>
              <a:gd name="connsiteY116" fmla="*/ 141668 h 311348"/>
              <a:gd name="connsiteX117" fmla="*/ 280327 w 460730"/>
              <a:gd name="connsiteY117" fmla="*/ 117129 h 311348"/>
              <a:gd name="connsiteX118" fmla="*/ 152446 w 460730"/>
              <a:gd name="connsiteY118" fmla="*/ 117129 h 311348"/>
              <a:gd name="connsiteX119" fmla="*/ 180429 w 460730"/>
              <a:gd name="connsiteY119" fmla="*/ 117129 h 311348"/>
              <a:gd name="connsiteX120" fmla="*/ 204969 w 460730"/>
              <a:gd name="connsiteY120" fmla="*/ 141668 h 311348"/>
              <a:gd name="connsiteX121" fmla="*/ 204969 w 460730"/>
              <a:gd name="connsiteY121" fmla="*/ 169664 h 311348"/>
              <a:gd name="connsiteX122" fmla="*/ 180429 w 460730"/>
              <a:gd name="connsiteY122" fmla="*/ 194204 h 311348"/>
              <a:gd name="connsiteX123" fmla="*/ 152446 w 460730"/>
              <a:gd name="connsiteY123" fmla="*/ 194204 h 311348"/>
              <a:gd name="connsiteX124" fmla="*/ 127894 w 460730"/>
              <a:gd name="connsiteY124" fmla="*/ 169664 h 311348"/>
              <a:gd name="connsiteX125" fmla="*/ 127894 w 460730"/>
              <a:gd name="connsiteY125" fmla="*/ 141668 h 311348"/>
              <a:gd name="connsiteX126" fmla="*/ 152446 w 460730"/>
              <a:gd name="connsiteY126" fmla="*/ 117129 h 311348"/>
              <a:gd name="connsiteX127" fmla="*/ 24552 w 460730"/>
              <a:gd name="connsiteY127" fmla="*/ 117129 h 311348"/>
              <a:gd name="connsiteX128" fmla="*/ 52535 w 460730"/>
              <a:gd name="connsiteY128" fmla="*/ 117129 h 311348"/>
              <a:gd name="connsiteX129" fmla="*/ 77075 w 460730"/>
              <a:gd name="connsiteY129" fmla="*/ 141668 h 311348"/>
              <a:gd name="connsiteX130" fmla="*/ 77075 w 460730"/>
              <a:gd name="connsiteY130" fmla="*/ 169664 h 311348"/>
              <a:gd name="connsiteX131" fmla="*/ 52535 w 460730"/>
              <a:gd name="connsiteY131" fmla="*/ 194204 h 311348"/>
              <a:gd name="connsiteX132" fmla="*/ 24552 w 460730"/>
              <a:gd name="connsiteY132" fmla="*/ 194204 h 311348"/>
              <a:gd name="connsiteX133" fmla="*/ 0 w 460730"/>
              <a:gd name="connsiteY133" fmla="*/ 169664 h 311348"/>
              <a:gd name="connsiteX134" fmla="*/ 0 w 460730"/>
              <a:gd name="connsiteY134" fmla="*/ 141668 h 311348"/>
              <a:gd name="connsiteX135" fmla="*/ 24552 w 460730"/>
              <a:gd name="connsiteY135" fmla="*/ 117129 h 311348"/>
              <a:gd name="connsiteX136" fmla="*/ 408206 w 460730"/>
              <a:gd name="connsiteY136" fmla="*/ 6167 h 311348"/>
              <a:gd name="connsiteX137" fmla="*/ 389834 w 460730"/>
              <a:gd name="connsiteY137" fmla="*/ 24539 h 311348"/>
              <a:gd name="connsiteX138" fmla="*/ 389834 w 460730"/>
              <a:gd name="connsiteY138" fmla="*/ 52535 h 311348"/>
              <a:gd name="connsiteX139" fmla="*/ 408206 w 460730"/>
              <a:gd name="connsiteY139" fmla="*/ 70907 h 311348"/>
              <a:gd name="connsiteX140" fmla="*/ 436189 w 460730"/>
              <a:gd name="connsiteY140" fmla="*/ 70907 h 311348"/>
              <a:gd name="connsiteX141" fmla="*/ 454561 w 460730"/>
              <a:gd name="connsiteY141" fmla="*/ 52535 h 311348"/>
              <a:gd name="connsiteX142" fmla="*/ 454561 w 460730"/>
              <a:gd name="connsiteY142" fmla="*/ 24539 h 311348"/>
              <a:gd name="connsiteX143" fmla="*/ 436189 w 460730"/>
              <a:gd name="connsiteY143" fmla="*/ 6167 h 311348"/>
              <a:gd name="connsiteX144" fmla="*/ 280326 w 460730"/>
              <a:gd name="connsiteY144" fmla="*/ 6167 h 311348"/>
              <a:gd name="connsiteX145" fmla="*/ 261954 w 460730"/>
              <a:gd name="connsiteY145" fmla="*/ 24539 h 311348"/>
              <a:gd name="connsiteX146" fmla="*/ 261954 w 460730"/>
              <a:gd name="connsiteY146" fmla="*/ 52535 h 311348"/>
              <a:gd name="connsiteX147" fmla="*/ 280326 w 460730"/>
              <a:gd name="connsiteY147" fmla="*/ 70907 h 311348"/>
              <a:gd name="connsiteX148" fmla="*/ 308309 w 460730"/>
              <a:gd name="connsiteY148" fmla="*/ 70907 h 311348"/>
              <a:gd name="connsiteX149" fmla="*/ 326681 w 460730"/>
              <a:gd name="connsiteY149" fmla="*/ 52535 h 311348"/>
              <a:gd name="connsiteX150" fmla="*/ 326681 w 460730"/>
              <a:gd name="connsiteY150" fmla="*/ 24539 h 311348"/>
              <a:gd name="connsiteX151" fmla="*/ 308309 w 460730"/>
              <a:gd name="connsiteY151" fmla="*/ 6167 h 311348"/>
              <a:gd name="connsiteX152" fmla="*/ 152446 w 460730"/>
              <a:gd name="connsiteY152" fmla="*/ 6167 h 311348"/>
              <a:gd name="connsiteX153" fmla="*/ 134074 w 460730"/>
              <a:gd name="connsiteY153" fmla="*/ 24539 h 311348"/>
              <a:gd name="connsiteX154" fmla="*/ 134074 w 460730"/>
              <a:gd name="connsiteY154" fmla="*/ 52535 h 311348"/>
              <a:gd name="connsiteX155" fmla="*/ 152446 w 460730"/>
              <a:gd name="connsiteY155" fmla="*/ 70907 h 311348"/>
              <a:gd name="connsiteX156" fmla="*/ 180429 w 460730"/>
              <a:gd name="connsiteY156" fmla="*/ 70907 h 311348"/>
              <a:gd name="connsiteX157" fmla="*/ 198801 w 460730"/>
              <a:gd name="connsiteY157" fmla="*/ 52535 h 311348"/>
              <a:gd name="connsiteX158" fmla="*/ 198801 w 460730"/>
              <a:gd name="connsiteY158" fmla="*/ 24539 h 311348"/>
              <a:gd name="connsiteX159" fmla="*/ 180429 w 460730"/>
              <a:gd name="connsiteY159" fmla="*/ 6167 h 311348"/>
              <a:gd name="connsiteX160" fmla="*/ 24552 w 460730"/>
              <a:gd name="connsiteY160" fmla="*/ 6167 h 311348"/>
              <a:gd name="connsiteX161" fmla="*/ 6180 w 460730"/>
              <a:gd name="connsiteY161" fmla="*/ 24539 h 311348"/>
              <a:gd name="connsiteX162" fmla="*/ 6180 w 460730"/>
              <a:gd name="connsiteY162" fmla="*/ 52535 h 311348"/>
              <a:gd name="connsiteX163" fmla="*/ 24552 w 460730"/>
              <a:gd name="connsiteY163" fmla="*/ 70907 h 311348"/>
              <a:gd name="connsiteX164" fmla="*/ 52535 w 460730"/>
              <a:gd name="connsiteY164" fmla="*/ 70907 h 311348"/>
              <a:gd name="connsiteX165" fmla="*/ 70907 w 460730"/>
              <a:gd name="connsiteY165" fmla="*/ 52535 h 311348"/>
              <a:gd name="connsiteX166" fmla="*/ 70907 w 460730"/>
              <a:gd name="connsiteY166" fmla="*/ 24539 h 311348"/>
              <a:gd name="connsiteX167" fmla="*/ 52535 w 460730"/>
              <a:gd name="connsiteY167" fmla="*/ 6167 h 311348"/>
              <a:gd name="connsiteX168" fmla="*/ 408206 w 460730"/>
              <a:gd name="connsiteY168" fmla="*/ 0 h 311348"/>
              <a:gd name="connsiteX169" fmla="*/ 436189 w 460730"/>
              <a:gd name="connsiteY169" fmla="*/ 0 h 311348"/>
              <a:gd name="connsiteX170" fmla="*/ 460729 w 460730"/>
              <a:gd name="connsiteY170" fmla="*/ 24539 h 311348"/>
              <a:gd name="connsiteX171" fmla="*/ 460729 w 460730"/>
              <a:gd name="connsiteY171" fmla="*/ 52535 h 311348"/>
              <a:gd name="connsiteX172" fmla="*/ 436189 w 460730"/>
              <a:gd name="connsiteY172" fmla="*/ 77075 h 311348"/>
              <a:gd name="connsiteX173" fmla="*/ 408206 w 460730"/>
              <a:gd name="connsiteY173" fmla="*/ 77075 h 311348"/>
              <a:gd name="connsiteX174" fmla="*/ 383654 w 460730"/>
              <a:gd name="connsiteY174" fmla="*/ 52535 h 311348"/>
              <a:gd name="connsiteX175" fmla="*/ 383654 w 460730"/>
              <a:gd name="connsiteY175" fmla="*/ 24539 h 311348"/>
              <a:gd name="connsiteX176" fmla="*/ 408206 w 460730"/>
              <a:gd name="connsiteY176" fmla="*/ 0 h 311348"/>
              <a:gd name="connsiteX177" fmla="*/ 280326 w 460730"/>
              <a:gd name="connsiteY177" fmla="*/ 0 h 311348"/>
              <a:gd name="connsiteX178" fmla="*/ 308309 w 460730"/>
              <a:gd name="connsiteY178" fmla="*/ 0 h 311348"/>
              <a:gd name="connsiteX179" fmla="*/ 332849 w 460730"/>
              <a:gd name="connsiteY179" fmla="*/ 24539 h 311348"/>
              <a:gd name="connsiteX180" fmla="*/ 332849 w 460730"/>
              <a:gd name="connsiteY180" fmla="*/ 52535 h 311348"/>
              <a:gd name="connsiteX181" fmla="*/ 308309 w 460730"/>
              <a:gd name="connsiteY181" fmla="*/ 77075 h 311348"/>
              <a:gd name="connsiteX182" fmla="*/ 280326 w 460730"/>
              <a:gd name="connsiteY182" fmla="*/ 77075 h 311348"/>
              <a:gd name="connsiteX183" fmla="*/ 255774 w 460730"/>
              <a:gd name="connsiteY183" fmla="*/ 52535 h 311348"/>
              <a:gd name="connsiteX184" fmla="*/ 255774 w 460730"/>
              <a:gd name="connsiteY184" fmla="*/ 24539 h 311348"/>
              <a:gd name="connsiteX185" fmla="*/ 280326 w 460730"/>
              <a:gd name="connsiteY185" fmla="*/ 0 h 311348"/>
              <a:gd name="connsiteX186" fmla="*/ 152446 w 460730"/>
              <a:gd name="connsiteY186" fmla="*/ 0 h 311348"/>
              <a:gd name="connsiteX187" fmla="*/ 180429 w 460730"/>
              <a:gd name="connsiteY187" fmla="*/ 0 h 311348"/>
              <a:gd name="connsiteX188" fmla="*/ 204969 w 460730"/>
              <a:gd name="connsiteY188" fmla="*/ 24539 h 311348"/>
              <a:gd name="connsiteX189" fmla="*/ 204969 w 460730"/>
              <a:gd name="connsiteY189" fmla="*/ 52535 h 311348"/>
              <a:gd name="connsiteX190" fmla="*/ 180429 w 460730"/>
              <a:gd name="connsiteY190" fmla="*/ 77075 h 311348"/>
              <a:gd name="connsiteX191" fmla="*/ 152446 w 460730"/>
              <a:gd name="connsiteY191" fmla="*/ 77075 h 311348"/>
              <a:gd name="connsiteX192" fmla="*/ 127894 w 460730"/>
              <a:gd name="connsiteY192" fmla="*/ 52535 h 311348"/>
              <a:gd name="connsiteX193" fmla="*/ 127894 w 460730"/>
              <a:gd name="connsiteY193" fmla="*/ 24539 h 311348"/>
              <a:gd name="connsiteX194" fmla="*/ 152446 w 460730"/>
              <a:gd name="connsiteY194" fmla="*/ 0 h 311348"/>
              <a:gd name="connsiteX195" fmla="*/ 24552 w 460730"/>
              <a:gd name="connsiteY195" fmla="*/ 0 h 311348"/>
              <a:gd name="connsiteX196" fmla="*/ 52535 w 460730"/>
              <a:gd name="connsiteY196" fmla="*/ 0 h 311348"/>
              <a:gd name="connsiteX197" fmla="*/ 77075 w 460730"/>
              <a:gd name="connsiteY197" fmla="*/ 24539 h 311348"/>
              <a:gd name="connsiteX198" fmla="*/ 77075 w 460730"/>
              <a:gd name="connsiteY198" fmla="*/ 52535 h 311348"/>
              <a:gd name="connsiteX199" fmla="*/ 52535 w 460730"/>
              <a:gd name="connsiteY199" fmla="*/ 77075 h 311348"/>
              <a:gd name="connsiteX200" fmla="*/ 24552 w 460730"/>
              <a:gd name="connsiteY200" fmla="*/ 77075 h 311348"/>
              <a:gd name="connsiteX201" fmla="*/ 0 w 460730"/>
              <a:gd name="connsiteY201" fmla="*/ 52535 h 311348"/>
              <a:gd name="connsiteX202" fmla="*/ 0 w 460730"/>
              <a:gd name="connsiteY202" fmla="*/ 24539 h 311348"/>
              <a:gd name="connsiteX203" fmla="*/ 24552 w 460730"/>
              <a:gd name="connsiteY203" fmla="*/ 0 h 3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460730" h="311348">
                <a:moveTo>
                  <a:pt x="408206" y="240440"/>
                </a:moveTo>
                <a:cubicBezTo>
                  <a:pt x="398085" y="240440"/>
                  <a:pt x="389834" y="248677"/>
                  <a:pt x="389834" y="258812"/>
                </a:cubicBezTo>
                <a:lnTo>
                  <a:pt x="389834" y="286809"/>
                </a:lnTo>
                <a:cubicBezTo>
                  <a:pt x="389834" y="296930"/>
                  <a:pt x="398071" y="305180"/>
                  <a:pt x="408206" y="305180"/>
                </a:cubicBezTo>
                <a:lnTo>
                  <a:pt x="436189" y="305180"/>
                </a:lnTo>
                <a:cubicBezTo>
                  <a:pt x="446311" y="305180"/>
                  <a:pt x="454561" y="296944"/>
                  <a:pt x="454561" y="286809"/>
                </a:cubicBezTo>
                <a:lnTo>
                  <a:pt x="454561" y="258812"/>
                </a:lnTo>
                <a:cubicBezTo>
                  <a:pt x="454561" y="248690"/>
                  <a:pt x="446324" y="240440"/>
                  <a:pt x="436189" y="240440"/>
                </a:cubicBezTo>
                <a:close/>
                <a:moveTo>
                  <a:pt x="280326" y="240440"/>
                </a:moveTo>
                <a:cubicBezTo>
                  <a:pt x="270205" y="240440"/>
                  <a:pt x="261954" y="248677"/>
                  <a:pt x="261954" y="258812"/>
                </a:cubicBezTo>
                <a:lnTo>
                  <a:pt x="261954" y="286809"/>
                </a:lnTo>
                <a:cubicBezTo>
                  <a:pt x="261954" y="296930"/>
                  <a:pt x="270191" y="305180"/>
                  <a:pt x="280326" y="305180"/>
                </a:cubicBezTo>
                <a:lnTo>
                  <a:pt x="308309" y="305180"/>
                </a:lnTo>
                <a:cubicBezTo>
                  <a:pt x="318431" y="305180"/>
                  <a:pt x="326681" y="296944"/>
                  <a:pt x="326681" y="286809"/>
                </a:cubicBezTo>
                <a:lnTo>
                  <a:pt x="326681" y="258812"/>
                </a:lnTo>
                <a:cubicBezTo>
                  <a:pt x="326681" y="248690"/>
                  <a:pt x="318444" y="240440"/>
                  <a:pt x="308309" y="240440"/>
                </a:cubicBezTo>
                <a:close/>
                <a:moveTo>
                  <a:pt x="152446" y="240440"/>
                </a:moveTo>
                <a:cubicBezTo>
                  <a:pt x="142324" y="240440"/>
                  <a:pt x="134074" y="248677"/>
                  <a:pt x="134074" y="258812"/>
                </a:cubicBezTo>
                <a:lnTo>
                  <a:pt x="134074" y="286809"/>
                </a:lnTo>
                <a:cubicBezTo>
                  <a:pt x="134074" y="296930"/>
                  <a:pt x="142311" y="305180"/>
                  <a:pt x="152446" y="305180"/>
                </a:cubicBezTo>
                <a:lnTo>
                  <a:pt x="180429" y="305180"/>
                </a:lnTo>
                <a:cubicBezTo>
                  <a:pt x="190551" y="305180"/>
                  <a:pt x="198801" y="296944"/>
                  <a:pt x="198801" y="286809"/>
                </a:cubicBezTo>
                <a:lnTo>
                  <a:pt x="198801" y="258812"/>
                </a:lnTo>
                <a:cubicBezTo>
                  <a:pt x="198801" y="248690"/>
                  <a:pt x="190564" y="240440"/>
                  <a:pt x="180429" y="240440"/>
                </a:cubicBezTo>
                <a:close/>
                <a:moveTo>
                  <a:pt x="24552" y="240440"/>
                </a:moveTo>
                <a:cubicBezTo>
                  <a:pt x="14430" y="240440"/>
                  <a:pt x="6180" y="248677"/>
                  <a:pt x="6180" y="258812"/>
                </a:cubicBezTo>
                <a:lnTo>
                  <a:pt x="6180" y="286809"/>
                </a:lnTo>
                <a:cubicBezTo>
                  <a:pt x="6180" y="296930"/>
                  <a:pt x="14417" y="305180"/>
                  <a:pt x="24552" y="305180"/>
                </a:cubicBezTo>
                <a:lnTo>
                  <a:pt x="52535" y="305180"/>
                </a:lnTo>
                <a:cubicBezTo>
                  <a:pt x="62657" y="305180"/>
                  <a:pt x="70907" y="296944"/>
                  <a:pt x="70907" y="286809"/>
                </a:cubicBezTo>
                <a:lnTo>
                  <a:pt x="70907" y="258812"/>
                </a:lnTo>
                <a:cubicBezTo>
                  <a:pt x="70907" y="248690"/>
                  <a:pt x="62670" y="240440"/>
                  <a:pt x="52535" y="240440"/>
                </a:cubicBezTo>
                <a:close/>
                <a:moveTo>
                  <a:pt x="408206" y="234273"/>
                </a:moveTo>
                <a:lnTo>
                  <a:pt x="436189" y="234273"/>
                </a:lnTo>
                <a:cubicBezTo>
                  <a:pt x="449729" y="234273"/>
                  <a:pt x="460729" y="245285"/>
                  <a:pt x="460729" y="258812"/>
                </a:cubicBezTo>
                <a:lnTo>
                  <a:pt x="460729" y="286809"/>
                </a:lnTo>
                <a:cubicBezTo>
                  <a:pt x="460729" y="300348"/>
                  <a:pt x="449716" y="311348"/>
                  <a:pt x="436189" y="311348"/>
                </a:cubicBezTo>
                <a:lnTo>
                  <a:pt x="408206" y="311348"/>
                </a:lnTo>
                <a:cubicBezTo>
                  <a:pt x="394666" y="311348"/>
                  <a:pt x="383654" y="300335"/>
                  <a:pt x="383654" y="286809"/>
                </a:cubicBezTo>
                <a:lnTo>
                  <a:pt x="383654" y="258812"/>
                </a:lnTo>
                <a:cubicBezTo>
                  <a:pt x="383654" y="245272"/>
                  <a:pt x="394666" y="234273"/>
                  <a:pt x="408206" y="234273"/>
                </a:cubicBezTo>
                <a:close/>
                <a:moveTo>
                  <a:pt x="280326" y="234273"/>
                </a:moveTo>
                <a:lnTo>
                  <a:pt x="308309" y="234273"/>
                </a:lnTo>
                <a:cubicBezTo>
                  <a:pt x="321849" y="234273"/>
                  <a:pt x="332849" y="245285"/>
                  <a:pt x="332849" y="258812"/>
                </a:cubicBezTo>
                <a:lnTo>
                  <a:pt x="332849" y="286809"/>
                </a:lnTo>
                <a:cubicBezTo>
                  <a:pt x="332849" y="300348"/>
                  <a:pt x="321836" y="311348"/>
                  <a:pt x="308309" y="311348"/>
                </a:cubicBezTo>
                <a:lnTo>
                  <a:pt x="280326" y="311348"/>
                </a:lnTo>
                <a:cubicBezTo>
                  <a:pt x="266786" y="311348"/>
                  <a:pt x="255774" y="300335"/>
                  <a:pt x="255774" y="286809"/>
                </a:cubicBezTo>
                <a:lnTo>
                  <a:pt x="255774" y="258812"/>
                </a:lnTo>
                <a:cubicBezTo>
                  <a:pt x="255774" y="245272"/>
                  <a:pt x="266786" y="234273"/>
                  <a:pt x="280326" y="234273"/>
                </a:cubicBezTo>
                <a:close/>
                <a:moveTo>
                  <a:pt x="152446" y="234273"/>
                </a:moveTo>
                <a:lnTo>
                  <a:pt x="180429" y="234273"/>
                </a:lnTo>
                <a:cubicBezTo>
                  <a:pt x="193969" y="234273"/>
                  <a:pt x="204969" y="245285"/>
                  <a:pt x="204969" y="258812"/>
                </a:cubicBezTo>
                <a:lnTo>
                  <a:pt x="204969" y="286809"/>
                </a:lnTo>
                <a:cubicBezTo>
                  <a:pt x="204969" y="300348"/>
                  <a:pt x="193956" y="311348"/>
                  <a:pt x="180429" y="311348"/>
                </a:cubicBezTo>
                <a:lnTo>
                  <a:pt x="152446" y="311348"/>
                </a:lnTo>
                <a:cubicBezTo>
                  <a:pt x="138906" y="311348"/>
                  <a:pt x="127894" y="300335"/>
                  <a:pt x="127894" y="286809"/>
                </a:cubicBezTo>
                <a:lnTo>
                  <a:pt x="127894" y="258812"/>
                </a:lnTo>
                <a:cubicBezTo>
                  <a:pt x="127894" y="245272"/>
                  <a:pt x="138906" y="234273"/>
                  <a:pt x="152446" y="234273"/>
                </a:cubicBezTo>
                <a:close/>
                <a:moveTo>
                  <a:pt x="24552" y="234273"/>
                </a:moveTo>
                <a:lnTo>
                  <a:pt x="52535" y="234273"/>
                </a:lnTo>
                <a:cubicBezTo>
                  <a:pt x="66075" y="234273"/>
                  <a:pt x="77075" y="245285"/>
                  <a:pt x="77075" y="258812"/>
                </a:cubicBezTo>
                <a:lnTo>
                  <a:pt x="77075" y="286809"/>
                </a:lnTo>
                <a:cubicBezTo>
                  <a:pt x="77075" y="300348"/>
                  <a:pt x="66062" y="311348"/>
                  <a:pt x="52535" y="311348"/>
                </a:cubicBezTo>
                <a:lnTo>
                  <a:pt x="24552" y="311348"/>
                </a:lnTo>
                <a:cubicBezTo>
                  <a:pt x="11012" y="311348"/>
                  <a:pt x="0" y="300335"/>
                  <a:pt x="0" y="286809"/>
                </a:cubicBezTo>
                <a:lnTo>
                  <a:pt x="0" y="258812"/>
                </a:lnTo>
                <a:cubicBezTo>
                  <a:pt x="0" y="245272"/>
                  <a:pt x="11012" y="234273"/>
                  <a:pt x="24552" y="234273"/>
                </a:cubicBezTo>
                <a:close/>
                <a:moveTo>
                  <a:pt x="408207" y="123297"/>
                </a:moveTo>
                <a:cubicBezTo>
                  <a:pt x="398086" y="123297"/>
                  <a:pt x="389835" y="131533"/>
                  <a:pt x="389835" y="141668"/>
                </a:cubicBezTo>
                <a:lnTo>
                  <a:pt x="389835" y="169664"/>
                </a:lnTo>
                <a:cubicBezTo>
                  <a:pt x="389835" y="179786"/>
                  <a:pt x="398072" y="188036"/>
                  <a:pt x="408207" y="188036"/>
                </a:cubicBezTo>
                <a:lnTo>
                  <a:pt x="436190" y="188036"/>
                </a:lnTo>
                <a:cubicBezTo>
                  <a:pt x="446312" y="188036"/>
                  <a:pt x="454562" y="179799"/>
                  <a:pt x="454562" y="169664"/>
                </a:cubicBezTo>
                <a:lnTo>
                  <a:pt x="454562" y="141668"/>
                </a:lnTo>
                <a:cubicBezTo>
                  <a:pt x="454562" y="131546"/>
                  <a:pt x="446325" y="123297"/>
                  <a:pt x="436190" y="123297"/>
                </a:cubicBezTo>
                <a:close/>
                <a:moveTo>
                  <a:pt x="280327" y="123297"/>
                </a:moveTo>
                <a:cubicBezTo>
                  <a:pt x="270206" y="123297"/>
                  <a:pt x="261955" y="131533"/>
                  <a:pt x="261955" y="141668"/>
                </a:cubicBezTo>
                <a:lnTo>
                  <a:pt x="261955" y="169664"/>
                </a:lnTo>
                <a:cubicBezTo>
                  <a:pt x="261955" y="179786"/>
                  <a:pt x="270192" y="188036"/>
                  <a:pt x="280327" y="188036"/>
                </a:cubicBezTo>
                <a:lnTo>
                  <a:pt x="308310" y="188036"/>
                </a:lnTo>
                <a:cubicBezTo>
                  <a:pt x="318432" y="188036"/>
                  <a:pt x="326682" y="179799"/>
                  <a:pt x="326682" y="169664"/>
                </a:cubicBezTo>
                <a:lnTo>
                  <a:pt x="326682" y="141668"/>
                </a:lnTo>
                <a:cubicBezTo>
                  <a:pt x="326682" y="131546"/>
                  <a:pt x="318445" y="123297"/>
                  <a:pt x="308310" y="123297"/>
                </a:cubicBezTo>
                <a:close/>
                <a:moveTo>
                  <a:pt x="152446" y="123297"/>
                </a:moveTo>
                <a:cubicBezTo>
                  <a:pt x="142324" y="123297"/>
                  <a:pt x="134074" y="131533"/>
                  <a:pt x="134074" y="141668"/>
                </a:cubicBezTo>
                <a:lnTo>
                  <a:pt x="134074" y="169664"/>
                </a:lnTo>
                <a:cubicBezTo>
                  <a:pt x="134074" y="179786"/>
                  <a:pt x="142311" y="188036"/>
                  <a:pt x="152446" y="188036"/>
                </a:cubicBezTo>
                <a:lnTo>
                  <a:pt x="180429" y="188036"/>
                </a:lnTo>
                <a:cubicBezTo>
                  <a:pt x="190551" y="188036"/>
                  <a:pt x="198801" y="179799"/>
                  <a:pt x="198801" y="169664"/>
                </a:cubicBezTo>
                <a:lnTo>
                  <a:pt x="198801" y="141668"/>
                </a:lnTo>
                <a:cubicBezTo>
                  <a:pt x="198801" y="131546"/>
                  <a:pt x="190564" y="123297"/>
                  <a:pt x="180429" y="123297"/>
                </a:cubicBezTo>
                <a:close/>
                <a:moveTo>
                  <a:pt x="24552" y="123297"/>
                </a:moveTo>
                <a:cubicBezTo>
                  <a:pt x="14430" y="123297"/>
                  <a:pt x="6180" y="131533"/>
                  <a:pt x="6180" y="141668"/>
                </a:cubicBezTo>
                <a:lnTo>
                  <a:pt x="6180" y="169664"/>
                </a:lnTo>
                <a:cubicBezTo>
                  <a:pt x="6180" y="179786"/>
                  <a:pt x="14417" y="188036"/>
                  <a:pt x="24552" y="188036"/>
                </a:cubicBezTo>
                <a:lnTo>
                  <a:pt x="52535" y="188036"/>
                </a:lnTo>
                <a:cubicBezTo>
                  <a:pt x="62657" y="188036"/>
                  <a:pt x="70907" y="179799"/>
                  <a:pt x="70907" y="169664"/>
                </a:cubicBezTo>
                <a:lnTo>
                  <a:pt x="70907" y="141668"/>
                </a:lnTo>
                <a:cubicBezTo>
                  <a:pt x="70907" y="131546"/>
                  <a:pt x="62670" y="123297"/>
                  <a:pt x="52535" y="123297"/>
                </a:cubicBezTo>
                <a:close/>
                <a:moveTo>
                  <a:pt x="408207" y="117129"/>
                </a:moveTo>
                <a:lnTo>
                  <a:pt x="436190" y="117129"/>
                </a:lnTo>
                <a:cubicBezTo>
                  <a:pt x="449730" y="117129"/>
                  <a:pt x="460730" y="128141"/>
                  <a:pt x="460730" y="141668"/>
                </a:cubicBezTo>
                <a:lnTo>
                  <a:pt x="460730" y="169664"/>
                </a:lnTo>
                <a:cubicBezTo>
                  <a:pt x="460730" y="183204"/>
                  <a:pt x="449717" y="194204"/>
                  <a:pt x="436190" y="194204"/>
                </a:cubicBezTo>
                <a:lnTo>
                  <a:pt x="408207" y="194204"/>
                </a:lnTo>
                <a:cubicBezTo>
                  <a:pt x="394667" y="194204"/>
                  <a:pt x="383655" y="183191"/>
                  <a:pt x="383655" y="169664"/>
                </a:cubicBezTo>
                <a:lnTo>
                  <a:pt x="383655" y="141668"/>
                </a:lnTo>
                <a:cubicBezTo>
                  <a:pt x="383655" y="128129"/>
                  <a:pt x="394667" y="117129"/>
                  <a:pt x="408207" y="117129"/>
                </a:cubicBezTo>
                <a:close/>
                <a:moveTo>
                  <a:pt x="280327" y="117129"/>
                </a:moveTo>
                <a:lnTo>
                  <a:pt x="308310" y="117129"/>
                </a:lnTo>
                <a:cubicBezTo>
                  <a:pt x="321850" y="117129"/>
                  <a:pt x="332850" y="128141"/>
                  <a:pt x="332850" y="141668"/>
                </a:cubicBezTo>
                <a:lnTo>
                  <a:pt x="332850" y="169664"/>
                </a:lnTo>
                <a:cubicBezTo>
                  <a:pt x="332850" y="183204"/>
                  <a:pt x="321837" y="194204"/>
                  <a:pt x="308310" y="194204"/>
                </a:cubicBezTo>
                <a:lnTo>
                  <a:pt x="280327" y="194204"/>
                </a:lnTo>
                <a:cubicBezTo>
                  <a:pt x="266787" y="194204"/>
                  <a:pt x="255775" y="183191"/>
                  <a:pt x="255775" y="169664"/>
                </a:cubicBezTo>
                <a:lnTo>
                  <a:pt x="255775" y="141668"/>
                </a:lnTo>
                <a:cubicBezTo>
                  <a:pt x="255775" y="128129"/>
                  <a:pt x="266787" y="117129"/>
                  <a:pt x="280327" y="117129"/>
                </a:cubicBezTo>
                <a:close/>
                <a:moveTo>
                  <a:pt x="152446" y="117129"/>
                </a:moveTo>
                <a:lnTo>
                  <a:pt x="180429" y="117129"/>
                </a:lnTo>
                <a:cubicBezTo>
                  <a:pt x="193969" y="117129"/>
                  <a:pt x="204969" y="128141"/>
                  <a:pt x="204969" y="141668"/>
                </a:cubicBezTo>
                <a:lnTo>
                  <a:pt x="204969" y="169664"/>
                </a:lnTo>
                <a:cubicBezTo>
                  <a:pt x="204969" y="183204"/>
                  <a:pt x="193956" y="194204"/>
                  <a:pt x="180429" y="194204"/>
                </a:cubicBezTo>
                <a:lnTo>
                  <a:pt x="152446" y="194204"/>
                </a:lnTo>
                <a:cubicBezTo>
                  <a:pt x="138906" y="194204"/>
                  <a:pt x="127894" y="183191"/>
                  <a:pt x="127894" y="169664"/>
                </a:cubicBezTo>
                <a:lnTo>
                  <a:pt x="127894" y="141668"/>
                </a:lnTo>
                <a:cubicBezTo>
                  <a:pt x="127894" y="128129"/>
                  <a:pt x="138906" y="117129"/>
                  <a:pt x="152446" y="117129"/>
                </a:cubicBezTo>
                <a:close/>
                <a:moveTo>
                  <a:pt x="24552" y="117129"/>
                </a:moveTo>
                <a:lnTo>
                  <a:pt x="52535" y="117129"/>
                </a:lnTo>
                <a:cubicBezTo>
                  <a:pt x="66075" y="117129"/>
                  <a:pt x="77075" y="128141"/>
                  <a:pt x="77075" y="141668"/>
                </a:cubicBezTo>
                <a:lnTo>
                  <a:pt x="77075" y="169664"/>
                </a:lnTo>
                <a:cubicBezTo>
                  <a:pt x="77075" y="183204"/>
                  <a:pt x="66062" y="194204"/>
                  <a:pt x="52535" y="194204"/>
                </a:cubicBezTo>
                <a:lnTo>
                  <a:pt x="24552" y="194204"/>
                </a:lnTo>
                <a:cubicBezTo>
                  <a:pt x="11012" y="194204"/>
                  <a:pt x="0" y="183191"/>
                  <a:pt x="0" y="169664"/>
                </a:cubicBezTo>
                <a:lnTo>
                  <a:pt x="0" y="141668"/>
                </a:lnTo>
                <a:cubicBezTo>
                  <a:pt x="0" y="128129"/>
                  <a:pt x="11012" y="117129"/>
                  <a:pt x="24552" y="117129"/>
                </a:cubicBezTo>
                <a:close/>
                <a:moveTo>
                  <a:pt x="408206" y="6167"/>
                </a:moveTo>
                <a:cubicBezTo>
                  <a:pt x="398085" y="6167"/>
                  <a:pt x="389834" y="14404"/>
                  <a:pt x="389834" y="24539"/>
                </a:cubicBezTo>
                <a:lnTo>
                  <a:pt x="389834" y="52535"/>
                </a:lnTo>
                <a:cubicBezTo>
                  <a:pt x="389834" y="62657"/>
                  <a:pt x="398071" y="70907"/>
                  <a:pt x="408206" y="70907"/>
                </a:cubicBezTo>
                <a:lnTo>
                  <a:pt x="436189" y="70907"/>
                </a:lnTo>
                <a:cubicBezTo>
                  <a:pt x="446311" y="70907"/>
                  <a:pt x="454561" y="62670"/>
                  <a:pt x="454561" y="52535"/>
                </a:cubicBezTo>
                <a:lnTo>
                  <a:pt x="454561" y="24539"/>
                </a:lnTo>
                <a:cubicBezTo>
                  <a:pt x="454561" y="14417"/>
                  <a:pt x="446324" y="6167"/>
                  <a:pt x="436189" y="6167"/>
                </a:cubicBezTo>
                <a:close/>
                <a:moveTo>
                  <a:pt x="280326" y="6167"/>
                </a:moveTo>
                <a:cubicBezTo>
                  <a:pt x="270205" y="6167"/>
                  <a:pt x="261954" y="14404"/>
                  <a:pt x="261954" y="24539"/>
                </a:cubicBezTo>
                <a:lnTo>
                  <a:pt x="261954" y="52535"/>
                </a:lnTo>
                <a:cubicBezTo>
                  <a:pt x="261954" y="62657"/>
                  <a:pt x="270191" y="70907"/>
                  <a:pt x="280326" y="70907"/>
                </a:cubicBezTo>
                <a:lnTo>
                  <a:pt x="308309" y="70907"/>
                </a:lnTo>
                <a:cubicBezTo>
                  <a:pt x="318431" y="70907"/>
                  <a:pt x="326681" y="62670"/>
                  <a:pt x="326681" y="52535"/>
                </a:cubicBezTo>
                <a:lnTo>
                  <a:pt x="326681" y="24539"/>
                </a:lnTo>
                <a:cubicBezTo>
                  <a:pt x="326681" y="14417"/>
                  <a:pt x="318444" y="6167"/>
                  <a:pt x="308309" y="6167"/>
                </a:cubicBezTo>
                <a:close/>
                <a:moveTo>
                  <a:pt x="152446" y="6167"/>
                </a:moveTo>
                <a:cubicBezTo>
                  <a:pt x="142324" y="6167"/>
                  <a:pt x="134074" y="14404"/>
                  <a:pt x="134074" y="24539"/>
                </a:cubicBezTo>
                <a:lnTo>
                  <a:pt x="134074" y="52535"/>
                </a:lnTo>
                <a:cubicBezTo>
                  <a:pt x="134074" y="62657"/>
                  <a:pt x="142311" y="70907"/>
                  <a:pt x="152446" y="70907"/>
                </a:cubicBezTo>
                <a:lnTo>
                  <a:pt x="180429" y="70907"/>
                </a:lnTo>
                <a:cubicBezTo>
                  <a:pt x="190551" y="70907"/>
                  <a:pt x="198801" y="62670"/>
                  <a:pt x="198801" y="52535"/>
                </a:cubicBezTo>
                <a:lnTo>
                  <a:pt x="198801" y="24539"/>
                </a:lnTo>
                <a:cubicBezTo>
                  <a:pt x="198801" y="14417"/>
                  <a:pt x="190564" y="6167"/>
                  <a:pt x="180429" y="6167"/>
                </a:cubicBezTo>
                <a:close/>
                <a:moveTo>
                  <a:pt x="24552" y="6167"/>
                </a:moveTo>
                <a:cubicBezTo>
                  <a:pt x="14430" y="6167"/>
                  <a:pt x="6180" y="14404"/>
                  <a:pt x="6180" y="24539"/>
                </a:cubicBezTo>
                <a:lnTo>
                  <a:pt x="6180" y="52535"/>
                </a:lnTo>
                <a:cubicBezTo>
                  <a:pt x="6180" y="62657"/>
                  <a:pt x="14417" y="70907"/>
                  <a:pt x="24552" y="70907"/>
                </a:cubicBezTo>
                <a:lnTo>
                  <a:pt x="52535" y="70907"/>
                </a:lnTo>
                <a:cubicBezTo>
                  <a:pt x="62657" y="70907"/>
                  <a:pt x="70907" y="62670"/>
                  <a:pt x="70907" y="52535"/>
                </a:cubicBezTo>
                <a:lnTo>
                  <a:pt x="70907" y="24539"/>
                </a:lnTo>
                <a:cubicBezTo>
                  <a:pt x="70907" y="14417"/>
                  <a:pt x="62670" y="6167"/>
                  <a:pt x="52535" y="6167"/>
                </a:cubicBezTo>
                <a:close/>
                <a:moveTo>
                  <a:pt x="408206" y="0"/>
                </a:moveTo>
                <a:lnTo>
                  <a:pt x="436189" y="0"/>
                </a:lnTo>
                <a:cubicBezTo>
                  <a:pt x="449729" y="0"/>
                  <a:pt x="460729" y="11012"/>
                  <a:pt x="460729" y="24539"/>
                </a:cubicBezTo>
                <a:lnTo>
                  <a:pt x="460729" y="52535"/>
                </a:lnTo>
                <a:cubicBezTo>
                  <a:pt x="460729" y="66075"/>
                  <a:pt x="449716" y="77075"/>
                  <a:pt x="436189" y="77075"/>
                </a:cubicBezTo>
                <a:lnTo>
                  <a:pt x="408206" y="77075"/>
                </a:lnTo>
                <a:cubicBezTo>
                  <a:pt x="394666" y="77075"/>
                  <a:pt x="383654" y="66062"/>
                  <a:pt x="383654" y="52535"/>
                </a:cubicBezTo>
                <a:lnTo>
                  <a:pt x="383654" y="24539"/>
                </a:lnTo>
                <a:cubicBezTo>
                  <a:pt x="383654" y="10999"/>
                  <a:pt x="394666" y="0"/>
                  <a:pt x="408206" y="0"/>
                </a:cubicBezTo>
                <a:close/>
                <a:moveTo>
                  <a:pt x="280326" y="0"/>
                </a:moveTo>
                <a:lnTo>
                  <a:pt x="308309" y="0"/>
                </a:lnTo>
                <a:cubicBezTo>
                  <a:pt x="321849" y="0"/>
                  <a:pt x="332849" y="11012"/>
                  <a:pt x="332849" y="24539"/>
                </a:cubicBezTo>
                <a:lnTo>
                  <a:pt x="332849" y="52535"/>
                </a:lnTo>
                <a:cubicBezTo>
                  <a:pt x="332849" y="66075"/>
                  <a:pt x="321836" y="77075"/>
                  <a:pt x="308309" y="77075"/>
                </a:cubicBezTo>
                <a:lnTo>
                  <a:pt x="280326" y="77075"/>
                </a:lnTo>
                <a:cubicBezTo>
                  <a:pt x="266786" y="77075"/>
                  <a:pt x="255774" y="66062"/>
                  <a:pt x="255774" y="52535"/>
                </a:cubicBezTo>
                <a:lnTo>
                  <a:pt x="255774" y="24539"/>
                </a:lnTo>
                <a:cubicBezTo>
                  <a:pt x="255774" y="10999"/>
                  <a:pt x="266786" y="0"/>
                  <a:pt x="280326" y="0"/>
                </a:cubicBezTo>
                <a:close/>
                <a:moveTo>
                  <a:pt x="152446" y="0"/>
                </a:moveTo>
                <a:lnTo>
                  <a:pt x="180429" y="0"/>
                </a:lnTo>
                <a:cubicBezTo>
                  <a:pt x="193969" y="0"/>
                  <a:pt x="204969" y="11012"/>
                  <a:pt x="204969" y="24539"/>
                </a:cubicBezTo>
                <a:lnTo>
                  <a:pt x="204969" y="52535"/>
                </a:lnTo>
                <a:cubicBezTo>
                  <a:pt x="204969" y="66075"/>
                  <a:pt x="193956" y="77075"/>
                  <a:pt x="180429" y="77075"/>
                </a:cubicBezTo>
                <a:lnTo>
                  <a:pt x="152446" y="77075"/>
                </a:lnTo>
                <a:cubicBezTo>
                  <a:pt x="138906" y="77075"/>
                  <a:pt x="127894" y="66062"/>
                  <a:pt x="127894" y="52535"/>
                </a:cubicBezTo>
                <a:lnTo>
                  <a:pt x="127894" y="24539"/>
                </a:lnTo>
                <a:cubicBezTo>
                  <a:pt x="127894" y="10999"/>
                  <a:pt x="138906" y="0"/>
                  <a:pt x="152446" y="0"/>
                </a:cubicBezTo>
                <a:close/>
                <a:moveTo>
                  <a:pt x="24552" y="0"/>
                </a:moveTo>
                <a:lnTo>
                  <a:pt x="52535" y="0"/>
                </a:lnTo>
                <a:cubicBezTo>
                  <a:pt x="66075" y="0"/>
                  <a:pt x="77075" y="11012"/>
                  <a:pt x="77075" y="24539"/>
                </a:cubicBezTo>
                <a:lnTo>
                  <a:pt x="77075" y="52535"/>
                </a:lnTo>
                <a:cubicBezTo>
                  <a:pt x="77075" y="66075"/>
                  <a:pt x="66062" y="77075"/>
                  <a:pt x="52535" y="77075"/>
                </a:cubicBezTo>
                <a:lnTo>
                  <a:pt x="24552" y="77075"/>
                </a:lnTo>
                <a:cubicBezTo>
                  <a:pt x="11012" y="77075"/>
                  <a:pt x="0" y="66062"/>
                  <a:pt x="0" y="52535"/>
                </a:cubicBezTo>
                <a:lnTo>
                  <a:pt x="0" y="24539"/>
                </a:lnTo>
                <a:cubicBezTo>
                  <a:pt x="0" y="10999"/>
                  <a:pt x="11012" y="0"/>
                  <a:pt x="24552" y="0"/>
                </a:cubicBezTo>
                <a:close/>
              </a:path>
            </a:pathLst>
          </a:custGeom>
          <a:solidFill>
            <a:srgbClr val="000000"/>
          </a:solidFill>
          <a:ln w="198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矩形: 剪去单角 10"/>
          <p:cNvSpPr/>
          <p:nvPr>
            <p:custDataLst>
              <p:tags r:id="rId10"/>
            </p:custDataLst>
          </p:nvPr>
        </p:nvSpPr>
        <p:spPr>
          <a:xfrm flipV="1">
            <a:off x="479425" y="5362175"/>
            <a:ext cx="11233150" cy="1008751"/>
          </a:xfrm>
          <a:prstGeom prst="snip1Rect">
            <a:avLst>
              <a:gd name="adj" fmla="val 2673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</a:ln>
          <a:effectLst>
            <a:outerShdw dist="127000" dir="2700000" algn="tl" rotWithShape="0">
              <a:schemeClr val="tx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11"/>
            </p:custDataLst>
          </p:nvPr>
        </p:nvSpPr>
        <p:spPr>
          <a:xfrm flipH="1">
            <a:off x="11054495" y="1033747"/>
            <a:ext cx="108000" cy="108000"/>
          </a:xfrm>
          <a:custGeom>
            <a:avLst/>
            <a:gdLst>
              <a:gd name="connsiteX0" fmla="*/ 103251 w 103251"/>
              <a:gd name="connsiteY0" fmla="*/ 51625 h 103250"/>
              <a:gd name="connsiteX1" fmla="*/ 51626 w 103251"/>
              <a:gd name="connsiteY1" fmla="*/ 103251 h 103250"/>
              <a:gd name="connsiteX2" fmla="*/ 0 w 103251"/>
              <a:gd name="connsiteY2" fmla="*/ 51625 h 103250"/>
              <a:gd name="connsiteX3" fmla="*/ 51626 w 103251"/>
              <a:gd name="connsiteY3" fmla="*/ 0 h 103250"/>
              <a:gd name="connsiteX4" fmla="*/ 103251 w 103251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1" h="103250">
                <a:moveTo>
                  <a:pt x="103251" y="51625"/>
                </a:moveTo>
                <a:cubicBezTo>
                  <a:pt x="103251" y="80201"/>
                  <a:pt x="80105" y="103251"/>
                  <a:pt x="51626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6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4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12"/>
            </p:custDataLst>
          </p:nvPr>
        </p:nvSpPr>
        <p:spPr>
          <a:xfrm flipH="1">
            <a:off x="10864777" y="1033747"/>
            <a:ext cx="108000" cy="108000"/>
          </a:xfrm>
          <a:custGeom>
            <a:avLst/>
            <a:gdLst>
              <a:gd name="connsiteX0" fmla="*/ 103251 w 103250"/>
              <a:gd name="connsiteY0" fmla="*/ 51625 h 103250"/>
              <a:gd name="connsiteX1" fmla="*/ 51625 w 103250"/>
              <a:gd name="connsiteY1" fmla="*/ 103251 h 103250"/>
              <a:gd name="connsiteX2" fmla="*/ 0 w 103250"/>
              <a:gd name="connsiteY2" fmla="*/ 51625 h 103250"/>
              <a:gd name="connsiteX3" fmla="*/ 51625 w 103250"/>
              <a:gd name="connsiteY3" fmla="*/ 0 h 103250"/>
              <a:gd name="connsiteX4" fmla="*/ 103251 w 103250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0" h="103250">
                <a:moveTo>
                  <a:pt x="103251" y="51625"/>
                </a:moveTo>
                <a:cubicBezTo>
                  <a:pt x="103251" y="80201"/>
                  <a:pt x="80105" y="103251"/>
                  <a:pt x="51625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5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1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13"/>
            </p:custDataLst>
          </p:nvPr>
        </p:nvSpPr>
        <p:spPr>
          <a:xfrm flipH="1">
            <a:off x="10675058" y="1033747"/>
            <a:ext cx="108000" cy="108000"/>
          </a:xfrm>
          <a:custGeom>
            <a:avLst/>
            <a:gdLst>
              <a:gd name="connsiteX0" fmla="*/ 103251 w 103250"/>
              <a:gd name="connsiteY0" fmla="*/ 51625 h 103250"/>
              <a:gd name="connsiteX1" fmla="*/ 51625 w 103250"/>
              <a:gd name="connsiteY1" fmla="*/ 103251 h 103250"/>
              <a:gd name="connsiteX2" fmla="*/ 0 w 103250"/>
              <a:gd name="connsiteY2" fmla="*/ 51625 h 103250"/>
              <a:gd name="connsiteX3" fmla="*/ 51625 w 103250"/>
              <a:gd name="connsiteY3" fmla="*/ 0 h 103250"/>
              <a:gd name="connsiteX4" fmla="*/ 103251 w 103250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0" h="103250">
                <a:moveTo>
                  <a:pt x="103251" y="51625"/>
                </a:moveTo>
                <a:cubicBezTo>
                  <a:pt x="103251" y="80201"/>
                  <a:pt x="80105" y="103251"/>
                  <a:pt x="51625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5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4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4"/>
            </p:custDataLst>
          </p:nvPr>
        </p:nvSpPr>
        <p:spPr>
          <a:xfrm flipH="1">
            <a:off x="11244213" y="1033747"/>
            <a:ext cx="108000" cy="108000"/>
          </a:xfrm>
          <a:custGeom>
            <a:avLst/>
            <a:gdLst>
              <a:gd name="connsiteX0" fmla="*/ 103251 w 103251"/>
              <a:gd name="connsiteY0" fmla="*/ 51625 h 103250"/>
              <a:gd name="connsiteX1" fmla="*/ 51626 w 103251"/>
              <a:gd name="connsiteY1" fmla="*/ 103251 h 103250"/>
              <a:gd name="connsiteX2" fmla="*/ 0 w 103251"/>
              <a:gd name="connsiteY2" fmla="*/ 51625 h 103250"/>
              <a:gd name="connsiteX3" fmla="*/ 51626 w 103251"/>
              <a:gd name="connsiteY3" fmla="*/ 0 h 103250"/>
              <a:gd name="connsiteX4" fmla="*/ 103251 w 103251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1" h="103250">
                <a:moveTo>
                  <a:pt x="103251" y="51625"/>
                </a:moveTo>
                <a:cubicBezTo>
                  <a:pt x="103251" y="80201"/>
                  <a:pt x="80105" y="103251"/>
                  <a:pt x="51626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6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1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9" name="直接连接符 18"/>
          <p:cNvCxnSpPr/>
          <p:nvPr>
            <p:custDataLst>
              <p:tags r:id="rId15"/>
            </p:custDataLst>
          </p:nvPr>
        </p:nvCxnSpPr>
        <p:spPr>
          <a:xfrm flipH="1">
            <a:off x="3890938" y="5866550"/>
            <a:ext cx="44101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 flipH="1" flipV="1">
            <a:off x="7105564" y="1851231"/>
            <a:ext cx="793697" cy="742395"/>
          </a:xfrm>
          <a:custGeom>
            <a:avLst/>
            <a:gdLst>
              <a:gd name="connsiteX0" fmla="*/ 587474 w 668856"/>
              <a:gd name="connsiteY0" fmla="*/ 0 h 625622"/>
              <a:gd name="connsiteX1" fmla="*/ 668856 w 668856"/>
              <a:gd name="connsiteY1" fmla="*/ 68666 h 625622"/>
              <a:gd name="connsiteX2" fmla="*/ 569672 w 668856"/>
              <a:gd name="connsiteY2" fmla="*/ 198368 h 625622"/>
              <a:gd name="connsiteX3" fmla="*/ 526438 w 668856"/>
              <a:gd name="connsiteY3" fmla="*/ 345872 h 625622"/>
              <a:gd name="connsiteX4" fmla="*/ 658683 w 668856"/>
              <a:gd name="connsiteY4" fmla="*/ 345872 h 625622"/>
              <a:gd name="connsiteX5" fmla="*/ 658683 w 668856"/>
              <a:gd name="connsiteY5" fmla="*/ 625622 h 625622"/>
              <a:gd name="connsiteX6" fmla="*/ 386563 w 668856"/>
              <a:gd name="connsiteY6" fmla="*/ 625622 h 625622"/>
              <a:gd name="connsiteX7" fmla="*/ 386563 w 668856"/>
              <a:gd name="connsiteY7" fmla="*/ 363674 h 625622"/>
              <a:gd name="connsiteX8" fmla="*/ 439970 w 668856"/>
              <a:gd name="connsiteY8" fmla="*/ 172936 h 625622"/>
              <a:gd name="connsiteX9" fmla="*/ 587474 w 668856"/>
              <a:gd name="connsiteY9" fmla="*/ 0 h 625622"/>
              <a:gd name="connsiteX10" fmla="*/ 200910 w 668856"/>
              <a:gd name="connsiteY10" fmla="*/ 0 h 625622"/>
              <a:gd name="connsiteX11" fmla="*/ 282292 w 668856"/>
              <a:gd name="connsiteY11" fmla="*/ 68666 h 625622"/>
              <a:gd name="connsiteX12" fmla="*/ 183108 w 668856"/>
              <a:gd name="connsiteY12" fmla="*/ 198368 h 625622"/>
              <a:gd name="connsiteX13" fmla="*/ 139874 w 668856"/>
              <a:gd name="connsiteY13" fmla="*/ 345872 h 625622"/>
              <a:gd name="connsiteX14" fmla="*/ 272119 w 668856"/>
              <a:gd name="connsiteY14" fmla="*/ 345872 h 625622"/>
              <a:gd name="connsiteX15" fmla="*/ 272119 w 668856"/>
              <a:gd name="connsiteY15" fmla="*/ 625622 h 625622"/>
              <a:gd name="connsiteX16" fmla="*/ 0 w 668856"/>
              <a:gd name="connsiteY16" fmla="*/ 625622 h 625622"/>
              <a:gd name="connsiteX17" fmla="*/ 0 w 668856"/>
              <a:gd name="connsiteY17" fmla="*/ 363674 h 625622"/>
              <a:gd name="connsiteX18" fmla="*/ 53406 w 668856"/>
              <a:gd name="connsiteY18" fmla="*/ 172936 h 625622"/>
              <a:gd name="connsiteX19" fmla="*/ 200910 w 668856"/>
              <a:gd name="connsiteY19" fmla="*/ 0 h 6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8856" h="625622">
                <a:moveTo>
                  <a:pt x="587474" y="0"/>
                </a:moveTo>
                <a:lnTo>
                  <a:pt x="668856" y="68666"/>
                </a:lnTo>
                <a:cubicBezTo>
                  <a:pt x="628165" y="107661"/>
                  <a:pt x="595103" y="150895"/>
                  <a:pt x="569672" y="198368"/>
                </a:cubicBezTo>
                <a:cubicBezTo>
                  <a:pt x="542545" y="244145"/>
                  <a:pt x="528133" y="293313"/>
                  <a:pt x="526438" y="345872"/>
                </a:cubicBezTo>
                <a:lnTo>
                  <a:pt x="658683" y="345872"/>
                </a:lnTo>
                <a:lnTo>
                  <a:pt x="658683" y="625622"/>
                </a:lnTo>
                <a:lnTo>
                  <a:pt x="386563" y="625622"/>
                </a:lnTo>
                <a:lnTo>
                  <a:pt x="386563" y="363674"/>
                </a:lnTo>
                <a:cubicBezTo>
                  <a:pt x="388259" y="295856"/>
                  <a:pt x="406061" y="232277"/>
                  <a:pt x="439970" y="172936"/>
                </a:cubicBezTo>
                <a:cubicBezTo>
                  <a:pt x="477270" y="106814"/>
                  <a:pt x="526438" y="49168"/>
                  <a:pt x="587474" y="0"/>
                </a:cubicBezTo>
                <a:close/>
                <a:moveTo>
                  <a:pt x="200910" y="0"/>
                </a:moveTo>
                <a:lnTo>
                  <a:pt x="282292" y="68666"/>
                </a:lnTo>
                <a:cubicBezTo>
                  <a:pt x="241601" y="107661"/>
                  <a:pt x="208540" y="150895"/>
                  <a:pt x="183108" y="198368"/>
                </a:cubicBezTo>
                <a:cubicBezTo>
                  <a:pt x="155981" y="244145"/>
                  <a:pt x="141570" y="293313"/>
                  <a:pt x="139874" y="345872"/>
                </a:cubicBezTo>
                <a:lnTo>
                  <a:pt x="272119" y="345872"/>
                </a:lnTo>
                <a:lnTo>
                  <a:pt x="272119" y="625622"/>
                </a:lnTo>
                <a:lnTo>
                  <a:pt x="0" y="625622"/>
                </a:lnTo>
                <a:lnTo>
                  <a:pt x="0" y="363674"/>
                </a:lnTo>
                <a:cubicBezTo>
                  <a:pt x="1695" y="295856"/>
                  <a:pt x="19497" y="232277"/>
                  <a:pt x="53406" y="172936"/>
                </a:cubicBezTo>
                <a:cubicBezTo>
                  <a:pt x="90706" y="106814"/>
                  <a:pt x="139874" y="49168"/>
                  <a:pt x="20091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0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0000" dirty="0">
              <a:latin typeface="+mj-ea"/>
              <a:ea typeface="+mj-ea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7"/>
            </p:custDataLst>
          </p:nvPr>
        </p:nvSpPr>
        <p:spPr>
          <a:xfrm flipH="1">
            <a:off x="8689904" y="2312553"/>
            <a:ext cx="1134864" cy="1693251"/>
          </a:xfrm>
          <a:custGeom>
            <a:avLst/>
            <a:gdLst>
              <a:gd name="connsiteX0" fmla="*/ 946482 w 1035405"/>
              <a:gd name="connsiteY0" fmla="*/ 204436 h 1544855"/>
              <a:gd name="connsiteX1" fmla="*/ 625948 w 1035405"/>
              <a:gd name="connsiteY1" fmla="*/ 763 h 1544855"/>
              <a:gd name="connsiteX2" fmla="*/ 361278 w 1035405"/>
              <a:gd name="connsiteY2" fmla="*/ 75816 h 1544855"/>
              <a:gd name="connsiteX3" fmla="*/ 157156 w 1035405"/>
              <a:gd name="connsiteY3" fmla="*/ 517768 h 1544855"/>
              <a:gd name="connsiteX4" fmla="*/ 213221 w 1035405"/>
              <a:gd name="connsiteY4" fmla="*/ 659510 h 1544855"/>
              <a:gd name="connsiteX5" fmla="*/ 155885 w 1035405"/>
              <a:gd name="connsiteY5" fmla="*/ 966641 h 1544855"/>
              <a:gd name="connsiteX6" fmla="*/ 0 w 1035405"/>
              <a:gd name="connsiteY6" fmla="*/ 1122586 h 1544855"/>
              <a:gd name="connsiteX7" fmla="*/ 448453 w 1035405"/>
              <a:gd name="connsiteY7" fmla="*/ 1544856 h 1544855"/>
              <a:gd name="connsiteX8" fmla="*/ 629025 w 1035405"/>
              <a:gd name="connsiteY8" fmla="*/ 1248539 h 1544855"/>
              <a:gd name="connsiteX9" fmla="*/ 534959 w 1035405"/>
              <a:gd name="connsiteY9" fmla="*/ 1126984 h 1544855"/>
              <a:gd name="connsiteX10" fmla="*/ 564597 w 1035405"/>
              <a:gd name="connsiteY10" fmla="*/ 994326 h 1544855"/>
              <a:gd name="connsiteX11" fmla="*/ 933904 w 1035405"/>
              <a:gd name="connsiteY11" fmla="*/ 857271 h 1544855"/>
              <a:gd name="connsiteX12" fmla="*/ 1035196 w 1035405"/>
              <a:gd name="connsiteY12" fmla="*/ 523680 h 1544855"/>
              <a:gd name="connsiteX13" fmla="*/ 946415 w 1035405"/>
              <a:gd name="connsiteY13" fmla="*/ 204436 h 154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5405" h="1544855">
                <a:moveTo>
                  <a:pt x="946482" y="204436"/>
                </a:moveTo>
                <a:cubicBezTo>
                  <a:pt x="875698" y="87063"/>
                  <a:pt x="758617" y="9054"/>
                  <a:pt x="625948" y="763"/>
                </a:cubicBezTo>
                <a:cubicBezTo>
                  <a:pt x="533086" y="-5005"/>
                  <a:pt x="438886" y="22104"/>
                  <a:pt x="361278" y="75816"/>
                </a:cubicBezTo>
                <a:cubicBezTo>
                  <a:pt x="226602" y="169037"/>
                  <a:pt x="144645" y="348846"/>
                  <a:pt x="157156" y="517768"/>
                </a:cubicBezTo>
                <a:cubicBezTo>
                  <a:pt x="159364" y="547327"/>
                  <a:pt x="213221" y="659510"/>
                  <a:pt x="213221" y="659510"/>
                </a:cubicBezTo>
                <a:cubicBezTo>
                  <a:pt x="214158" y="780848"/>
                  <a:pt x="197766" y="866787"/>
                  <a:pt x="155885" y="966641"/>
                </a:cubicBezTo>
                <a:cubicBezTo>
                  <a:pt x="126514" y="1036647"/>
                  <a:pt x="81355" y="1077742"/>
                  <a:pt x="0" y="1122586"/>
                </a:cubicBezTo>
                <a:cubicBezTo>
                  <a:pt x="2275" y="1121000"/>
                  <a:pt x="370645" y="1491865"/>
                  <a:pt x="448453" y="1544856"/>
                </a:cubicBezTo>
                <a:cubicBezTo>
                  <a:pt x="495419" y="1507510"/>
                  <a:pt x="611965" y="1322366"/>
                  <a:pt x="629025" y="1248539"/>
                </a:cubicBezTo>
                <a:cubicBezTo>
                  <a:pt x="586408" y="1216816"/>
                  <a:pt x="532082" y="1179687"/>
                  <a:pt x="534959" y="1126984"/>
                </a:cubicBezTo>
                <a:cubicBezTo>
                  <a:pt x="536163" y="1105355"/>
                  <a:pt x="557639" y="1021074"/>
                  <a:pt x="564597" y="994326"/>
                </a:cubicBezTo>
                <a:cubicBezTo>
                  <a:pt x="701482" y="1024102"/>
                  <a:pt x="844187" y="985963"/>
                  <a:pt x="933904" y="857271"/>
                </a:cubicBezTo>
                <a:cubicBezTo>
                  <a:pt x="1001209" y="760733"/>
                  <a:pt x="1031984" y="642279"/>
                  <a:pt x="1035196" y="523680"/>
                </a:cubicBezTo>
                <a:cubicBezTo>
                  <a:pt x="1038340" y="407172"/>
                  <a:pt x="1006026" y="303208"/>
                  <a:pt x="946415" y="204436"/>
                </a:cubicBezTo>
                <a:close/>
              </a:path>
            </a:pathLst>
          </a:custGeom>
          <a:solidFill>
            <a:srgbClr val="FCBDB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8"/>
            </p:custDataLst>
          </p:nvPr>
        </p:nvSpPr>
        <p:spPr>
          <a:xfrm flipH="1">
            <a:off x="8676918" y="2298283"/>
            <a:ext cx="1161369" cy="1721746"/>
          </a:xfrm>
          <a:custGeom>
            <a:avLst/>
            <a:gdLst>
              <a:gd name="connsiteX0" fmla="*/ 968985 w 1059587"/>
              <a:gd name="connsiteY0" fmla="*/ 210391 h 1570853"/>
              <a:gd name="connsiteX1" fmla="*/ 639017 w 1059587"/>
              <a:gd name="connsiteY1" fmla="*/ 807 h 1570853"/>
              <a:gd name="connsiteX2" fmla="*/ 367122 w 1059587"/>
              <a:gd name="connsiteY2" fmla="*/ 77878 h 1570853"/>
              <a:gd name="connsiteX3" fmla="*/ 157447 w 1059587"/>
              <a:gd name="connsiteY3" fmla="*/ 531798 h 1570853"/>
              <a:gd name="connsiteX4" fmla="*/ 172969 w 1059587"/>
              <a:gd name="connsiteY4" fmla="*/ 621991 h 1570853"/>
              <a:gd name="connsiteX5" fmla="*/ 187955 w 1059587"/>
              <a:gd name="connsiteY5" fmla="*/ 630859 h 1570853"/>
              <a:gd name="connsiteX6" fmla="*/ 196184 w 1059587"/>
              <a:gd name="connsiteY6" fmla="*/ 614709 h 1570853"/>
              <a:gd name="connsiteX7" fmla="*/ 181532 w 1059587"/>
              <a:gd name="connsiteY7" fmla="*/ 529707 h 1570853"/>
              <a:gd name="connsiteX8" fmla="*/ 380168 w 1059587"/>
              <a:gd name="connsiteY8" fmla="*/ 99795 h 1570853"/>
              <a:gd name="connsiteX9" fmla="*/ 637546 w 1059587"/>
              <a:gd name="connsiteY9" fmla="*/ 26834 h 1570853"/>
              <a:gd name="connsiteX10" fmla="*/ 948579 w 1059587"/>
              <a:gd name="connsiteY10" fmla="*/ 224594 h 1570853"/>
              <a:gd name="connsiteX11" fmla="*/ 1035420 w 1059587"/>
              <a:gd name="connsiteY11" fmla="*/ 536340 h 1570853"/>
              <a:gd name="connsiteX12" fmla="*/ 936537 w 1059587"/>
              <a:gd name="connsiteY12" fmla="*/ 862433 h 1570853"/>
              <a:gd name="connsiteX13" fmla="*/ 442857 w 1059587"/>
              <a:gd name="connsiteY13" fmla="*/ 940297 h 1570853"/>
              <a:gd name="connsiteX14" fmla="*/ 426399 w 1059587"/>
              <a:gd name="connsiteY14" fmla="*/ 945416 h 1570853"/>
              <a:gd name="connsiteX15" fmla="*/ 431149 w 1059587"/>
              <a:gd name="connsiteY15" fmla="*/ 963152 h 1570853"/>
              <a:gd name="connsiteX16" fmla="*/ 561476 w 1059587"/>
              <a:gd name="connsiteY16" fmla="*/ 1018234 h 1570853"/>
              <a:gd name="connsiteX17" fmla="*/ 535117 w 1059587"/>
              <a:gd name="connsiteY17" fmla="*/ 1139212 h 1570853"/>
              <a:gd name="connsiteX18" fmla="*/ 627242 w 1059587"/>
              <a:gd name="connsiteY18" fmla="*/ 1266967 h 1570853"/>
              <a:gd name="connsiteX19" fmla="*/ 459984 w 1059587"/>
              <a:gd name="connsiteY19" fmla="*/ 1541655 h 1570853"/>
              <a:gd name="connsiteX20" fmla="*/ 97702 w 1059587"/>
              <a:gd name="connsiteY20" fmla="*/ 1200710 h 1570853"/>
              <a:gd name="connsiteX21" fmla="*/ 33341 w 1059587"/>
              <a:gd name="connsiteY21" fmla="*/ 1138419 h 1570853"/>
              <a:gd name="connsiteX22" fmla="*/ 179124 w 1059587"/>
              <a:gd name="connsiteY22" fmla="*/ 985069 h 1570853"/>
              <a:gd name="connsiteX23" fmla="*/ 237263 w 1059587"/>
              <a:gd name="connsiteY23" fmla="*/ 651334 h 1570853"/>
              <a:gd name="connsiteX24" fmla="*/ 225153 w 1059587"/>
              <a:gd name="connsiteY24" fmla="*/ 638573 h 1570853"/>
              <a:gd name="connsiteX25" fmla="*/ 224819 w 1059587"/>
              <a:gd name="connsiteY25" fmla="*/ 638573 h 1570853"/>
              <a:gd name="connsiteX26" fmla="*/ 212977 w 1059587"/>
              <a:gd name="connsiteY26" fmla="*/ 651911 h 1570853"/>
              <a:gd name="connsiteX27" fmla="*/ 156979 w 1059587"/>
              <a:gd name="connsiteY27" fmla="*/ 974255 h 1570853"/>
              <a:gd name="connsiteX28" fmla="*/ 9055 w 1059587"/>
              <a:gd name="connsiteY28" fmla="*/ 1122630 h 1570853"/>
              <a:gd name="connsiteX29" fmla="*/ 5376 w 1059587"/>
              <a:gd name="connsiteY29" fmla="*/ 1124720 h 1570853"/>
              <a:gd name="connsiteX30" fmla="*/ 1696 w 1059587"/>
              <a:gd name="connsiteY30" fmla="*/ 1142168 h 1570853"/>
              <a:gd name="connsiteX31" fmla="*/ 6045 w 1059587"/>
              <a:gd name="connsiteY31" fmla="*/ 1146854 h 1570853"/>
              <a:gd name="connsiteX32" fmla="*/ 81311 w 1059587"/>
              <a:gd name="connsiteY32" fmla="*/ 1219960 h 1570853"/>
              <a:gd name="connsiteX33" fmla="*/ 454096 w 1059587"/>
              <a:gd name="connsiteY33" fmla="*/ 1568835 h 1570853"/>
              <a:gd name="connsiteX34" fmla="*/ 460586 w 1059587"/>
              <a:gd name="connsiteY34" fmla="*/ 1570854 h 1570853"/>
              <a:gd name="connsiteX35" fmla="*/ 467745 w 1059587"/>
              <a:gd name="connsiteY35" fmla="*/ 1568331 h 1570853"/>
              <a:gd name="connsiteX36" fmla="*/ 652866 w 1059587"/>
              <a:gd name="connsiteY36" fmla="*/ 1264660 h 1570853"/>
              <a:gd name="connsiteX37" fmla="*/ 647982 w 1059587"/>
              <a:gd name="connsiteY37" fmla="*/ 1250745 h 1570853"/>
              <a:gd name="connsiteX38" fmla="*/ 641091 w 1059587"/>
              <a:gd name="connsiteY38" fmla="*/ 1245626 h 1570853"/>
              <a:gd name="connsiteX39" fmla="*/ 559135 w 1059587"/>
              <a:gd name="connsiteY39" fmla="*/ 1140726 h 1570853"/>
              <a:gd name="connsiteX40" fmla="*/ 585026 w 1059587"/>
              <a:gd name="connsiteY40" fmla="*/ 1023569 h 1570853"/>
              <a:gd name="connsiteX41" fmla="*/ 660092 w 1059587"/>
              <a:gd name="connsiteY41" fmla="*/ 1031139 h 1570853"/>
              <a:gd name="connsiteX42" fmla="*/ 955671 w 1059587"/>
              <a:gd name="connsiteY42" fmla="*/ 878006 h 1570853"/>
              <a:gd name="connsiteX43" fmla="*/ 1059371 w 1059587"/>
              <a:gd name="connsiteY43" fmla="*/ 536989 h 1570853"/>
              <a:gd name="connsiteX44" fmla="*/ 968650 w 1059587"/>
              <a:gd name="connsiteY44" fmla="*/ 210247 h 157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9587" h="1570853">
                <a:moveTo>
                  <a:pt x="968985" y="210391"/>
                </a:moveTo>
                <a:cubicBezTo>
                  <a:pt x="894789" y="87395"/>
                  <a:pt x="771419" y="9026"/>
                  <a:pt x="639017" y="807"/>
                </a:cubicBezTo>
                <a:cubicBezTo>
                  <a:pt x="544015" y="-5177"/>
                  <a:pt x="447473" y="22291"/>
                  <a:pt x="367122" y="77878"/>
                </a:cubicBezTo>
                <a:cubicBezTo>
                  <a:pt x="228699" y="173694"/>
                  <a:pt x="144401" y="356099"/>
                  <a:pt x="157447" y="531798"/>
                </a:cubicBezTo>
                <a:cubicBezTo>
                  <a:pt x="159655" y="561646"/>
                  <a:pt x="164873" y="591999"/>
                  <a:pt x="172969" y="621991"/>
                </a:cubicBezTo>
                <a:cubicBezTo>
                  <a:pt x="174842" y="628912"/>
                  <a:pt x="181532" y="632877"/>
                  <a:pt x="187955" y="630859"/>
                </a:cubicBezTo>
                <a:cubicBezTo>
                  <a:pt x="194378" y="628840"/>
                  <a:pt x="198057" y="621630"/>
                  <a:pt x="196184" y="614709"/>
                </a:cubicBezTo>
                <a:cubicBezTo>
                  <a:pt x="188557" y="586375"/>
                  <a:pt x="183606" y="557753"/>
                  <a:pt x="181532" y="529707"/>
                </a:cubicBezTo>
                <a:cubicBezTo>
                  <a:pt x="169423" y="365904"/>
                  <a:pt x="251045" y="189123"/>
                  <a:pt x="380168" y="99795"/>
                </a:cubicBezTo>
                <a:cubicBezTo>
                  <a:pt x="456237" y="47165"/>
                  <a:pt x="547694" y="21282"/>
                  <a:pt x="637546" y="26834"/>
                </a:cubicBezTo>
                <a:cubicBezTo>
                  <a:pt x="762253" y="34548"/>
                  <a:pt x="878531" y="108519"/>
                  <a:pt x="948579" y="224594"/>
                </a:cubicBezTo>
                <a:cubicBezTo>
                  <a:pt x="1009930" y="326251"/>
                  <a:pt x="1038297" y="428267"/>
                  <a:pt x="1035420" y="536340"/>
                </a:cubicBezTo>
                <a:cubicBezTo>
                  <a:pt x="1032075" y="661716"/>
                  <a:pt x="997820" y="774475"/>
                  <a:pt x="936537" y="862433"/>
                </a:cubicBezTo>
                <a:cubicBezTo>
                  <a:pt x="848291" y="988962"/>
                  <a:pt x="656145" y="1067331"/>
                  <a:pt x="442857" y="940297"/>
                </a:cubicBezTo>
                <a:cubicBezTo>
                  <a:pt x="436969" y="936837"/>
                  <a:pt x="429677" y="939072"/>
                  <a:pt x="426399" y="945416"/>
                </a:cubicBezTo>
                <a:cubicBezTo>
                  <a:pt x="423187" y="951761"/>
                  <a:pt x="425261" y="959691"/>
                  <a:pt x="431149" y="963152"/>
                </a:cubicBezTo>
                <a:cubicBezTo>
                  <a:pt x="475706" y="989683"/>
                  <a:pt x="519327" y="1007419"/>
                  <a:pt x="561476" y="1018234"/>
                </a:cubicBezTo>
                <a:cubicBezTo>
                  <a:pt x="552378" y="1053922"/>
                  <a:pt x="536254" y="1119169"/>
                  <a:pt x="535117" y="1139212"/>
                </a:cubicBezTo>
                <a:cubicBezTo>
                  <a:pt x="531972" y="1196312"/>
                  <a:pt x="584692" y="1235461"/>
                  <a:pt x="627242" y="1266967"/>
                </a:cubicBezTo>
                <a:cubicBezTo>
                  <a:pt x="605432" y="1340001"/>
                  <a:pt x="506616" y="1497315"/>
                  <a:pt x="459984" y="1541655"/>
                </a:cubicBezTo>
                <a:cubicBezTo>
                  <a:pt x="396560" y="1493927"/>
                  <a:pt x="203410" y="1304385"/>
                  <a:pt x="97702" y="1200710"/>
                </a:cubicBezTo>
                <a:cubicBezTo>
                  <a:pt x="65789" y="1169420"/>
                  <a:pt x="46053" y="1150026"/>
                  <a:pt x="33341" y="1138419"/>
                </a:cubicBezTo>
                <a:cubicBezTo>
                  <a:pt x="111484" y="1092998"/>
                  <a:pt x="151760" y="1050317"/>
                  <a:pt x="179124" y="985069"/>
                </a:cubicBezTo>
                <a:cubicBezTo>
                  <a:pt x="224551" y="876708"/>
                  <a:pt x="240340" y="786299"/>
                  <a:pt x="237263" y="651334"/>
                </a:cubicBezTo>
                <a:cubicBezTo>
                  <a:pt x="237129" y="644197"/>
                  <a:pt x="231710" y="638573"/>
                  <a:pt x="225153" y="638573"/>
                </a:cubicBezTo>
                <a:cubicBezTo>
                  <a:pt x="225086" y="638573"/>
                  <a:pt x="224953" y="638573"/>
                  <a:pt x="224819" y="638573"/>
                </a:cubicBezTo>
                <a:cubicBezTo>
                  <a:pt x="218128" y="638717"/>
                  <a:pt x="212843" y="644701"/>
                  <a:pt x="212977" y="651911"/>
                </a:cubicBezTo>
                <a:cubicBezTo>
                  <a:pt x="215921" y="782550"/>
                  <a:pt x="200734" y="869931"/>
                  <a:pt x="156979" y="974255"/>
                </a:cubicBezTo>
                <a:cubicBezTo>
                  <a:pt x="130686" y="1036979"/>
                  <a:pt x="90477" y="1077425"/>
                  <a:pt x="9055" y="1122630"/>
                </a:cubicBezTo>
                <a:cubicBezTo>
                  <a:pt x="7851" y="1122990"/>
                  <a:pt x="6714" y="1123783"/>
                  <a:pt x="5376" y="1124720"/>
                </a:cubicBezTo>
                <a:cubicBezTo>
                  <a:pt x="24" y="1128542"/>
                  <a:pt x="-1582" y="1136184"/>
                  <a:pt x="1696" y="1142168"/>
                </a:cubicBezTo>
                <a:cubicBezTo>
                  <a:pt x="2766" y="1144186"/>
                  <a:pt x="4305" y="1145700"/>
                  <a:pt x="6045" y="1146854"/>
                </a:cubicBezTo>
                <a:cubicBezTo>
                  <a:pt x="11732" y="1151757"/>
                  <a:pt x="44046" y="1183479"/>
                  <a:pt x="81311" y="1219960"/>
                </a:cubicBezTo>
                <a:cubicBezTo>
                  <a:pt x="199663" y="1336108"/>
                  <a:pt x="397831" y="1530480"/>
                  <a:pt x="454096" y="1568835"/>
                </a:cubicBezTo>
                <a:cubicBezTo>
                  <a:pt x="456104" y="1570205"/>
                  <a:pt x="458311" y="1570854"/>
                  <a:pt x="460586" y="1570854"/>
                </a:cubicBezTo>
                <a:cubicBezTo>
                  <a:pt x="463128" y="1570854"/>
                  <a:pt x="465671" y="1569989"/>
                  <a:pt x="467745" y="1568331"/>
                </a:cubicBezTo>
                <a:cubicBezTo>
                  <a:pt x="516183" y="1529831"/>
                  <a:pt x="635003" y="1341803"/>
                  <a:pt x="652866" y="1264660"/>
                </a:cubicBezTo>
                <a:cubicBezTo>
                  <a:pt x="654071" y="1259397"/>
                  <a:pt x="652130" y="1253845"/>
                  <a:pt x="647982" y="1250745"/>
                </a:cubicBezTo>
                <a:lnTo>
                  <a:pt x="641091" y="1245626"/>
                </a:lnTo>
                <a:cubicBezTo>
                  <a:pt x="601552" y="1216355"/>
                  <a:pt x="556793" y="1183263"/>
                  <a:pt x="559135" y="1140726"/>
                </a:cubicBezTo>
                <a:cubicBezTo>
                  <a:pt x="560072" y="1124216"/>
                  <a:pt x="575125" y="1062501"/>
                  <a:pt x="585026" y="1023569"/>
                </a:cubicBezTo>
                <a:cubicBezTo>
                  <a:pt x="610717" y="1028616"/>
                  <a:pt x="635806" y="1031139"/>
                  <a:pt x="660092" y="1031139"/>
                </a:cubicBezTo>
                <a:cubicBezTo>
                  <a:pt x="788479" y="1031139"/>
                  <a:pt x="894923" y="965171"/>
                  <a:pt x="955671" y="878006"/>
                </a:cubicBezTo>
                <a:cubicBezTo>
                  <a:pt x="1020032" y="785722"/>
                  <a:pt x="1055892" y="667772"/>
                  <a:pt x="1059371" y="536989"/>
                </a:cubicBezTo>
                <a:cubicBezTo>
                  <a:pt x="1062449" y="423365"/>
                  <a:pt x="1032744" y="316518"/>
                  <a:pt x="968650" y="210247"/>
                </a:cubicBez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9"/>
            </p:custDataLst>
          </p:nvPr>
        </p:nvSpPr>
        <p:spPr>
          <a:xfrm flipH="1">
            <a:off x="8661131" y="2134898"/>
            <a:ext cx="1949269" cy="1811287"/>
          </a:xfrm>
          <a:custGeom>
            <a:avLst/>
            <a:gdLst>
              <a:gd name="connsiteX0" fmla="*/ 1751106 w 1778436"/>
              <a:gd name="connsiteY0" fmla="*/ 279863 h 1652546"/>
              <a:gd name="connsiteX1" fmla="*/ 1500754 w 1778436"/>
              <a:gd name="connsiteY1" fmla="*/ 56363 h 1652546"/>
              <a:gd name="connsiteX2" fmla="*/ 1052568 w 1778436"/>
              <a:gd name="connsiteY2" fmla="*/ 37835 h 1652546"/>
              <a:gd name="connsiteX3" fmla="*/ 949403 w 1778436"/>
              <a:gd name="connsiteY3" fmla="*/ 2940 h 1652546"/>
              <a:gd name="connsiteX4" fmla="*/ 766757 w 1778436"/>
              <a:gd name="connsiteY4" fmla="*/ 47279 h 1652546"/>
              <a:gd name="connsiteX5" fmla="*/ 644726 w 1778436"/>
              <a:gd name="connsiteY5" fmla="*/ 183758 h 1652546"/>
              <a:gd name="connsiteX6" fmla="*/ 518078 w 1778436"/>
              <a:gd name="connsiteY6" fmla="*/ 289956 h 1652546"/>
              <a:gd name="connsiteX7" fmla="*/ 304455 w 1778436"/>
              <a:gd name="connsiteY7" fmla="*/ 568249 h 1652546"/>
              <a:gd name="connsiteX8" fmla="*/ 279099 w 1778436"/>
              <a:gd name="connsiteY8" fmla="*/ 722968 h 1652546"/>
              <a:gd name="connsiteX9" fmla="*/ 141211 w 1778436"/>
              <a:gd name="connsiteY9" fmla="*/ 992754 h 1652546"/>
              <a:gd name="connsiteX10" fmla="*/ 17774 w 1778436"/>
              <a:gd name="connsiteY10" fmla="*/ 1650996 h 1652546"/>
              <a:gd name="connsiteX11" fmla="*/ 470643 w 1778436"/>
              <a:gd name="connsiteY11" fmla="*/ 1623166 h 1652546"/>
              <a:gd name="connsiteX12" fmla="*/ 579294 w 1778436"/>
              <a:gd name="connsiteY12" fmla="*/ 1170832 h 1652546"/>
              <a:gd name="connsiteX13" fmla="*/ 556346 w 1778436"/>
              <a:gd name="connsiteY13" fmla="*/ 947766 h 1652546"/>
              <a:gd name="connsiteX14" fmla="*/ 600302 w 1778436"/>
              <a:gd name="connsiteY14" fmla="*/ 732341 h 1652546"/>
              <a:gd name="connsiteX15" fmla="*/ 696174 w 1778436"/>
              <a:gd name="connsiteY15" fmla="*/ 596871 h 1652546"/>
              <a:gd name="connsiteX16" fmla="*/ 716245 w 1778436"/>
              <a:gd name="connsiteY16" fmla="*/ 405743 h 1652546"/>
              <a:gd name="connsiteX17" fmla="*/ 867112 w 1778436"/>
              <a:gd name="connsiteY17" fmla="*/ 182172 h 1652546"/>
              <a:gd name="connsiteX18" fmla="*/ 884173 w 1778436"/>
              <a:gd name="connsiteY18" fmla="*/ 174458 h 1652546"/>
              <a:gd name="connsiteX19" fmla="*/ 882835 w 1778436"/>
              <a:gd name="connsiteY19" fmla="*/ 176116 h 1652546"/>
              <a:gd name="connsiteX20" fmla="*/ 809509 w 1778436"/>
              <a:gd name="connsiteY20" fmla="*/ 580722 h 1652546"/>
              <a:gd name="connsiteX21" fmla="*/ 936157 w 1778436"/>
              <a:gd name="connsiteY21" fmla="*/ 916043 h 1652546"/>
              <a:gd name="connsiteX22" fmla="*/ 962650 w 1778436"/>
              <a:gd name="connsiteY22" fmla="*/ 587210 h 1652546"/>
              <a:gd name="connsiteX23" fmla="*/ 1044473 w 1778436"/>
              <a:gd name="connsiteY23" fmla="*/ 561760 h 1652546"/>
              <a:gd name="connsiteX24" fmla="*/ 1238827 w 1778436"/>
              <a:gd name="connsiteY24" fmla="*/ 558156 h 1652546"/>
              <a:gd name="connsiteX25" fmla="*/ 1435925 w 1778436"/>
              <a:gd name="connsiteY25" fmla="*/ 412881 h 1652546"/>
              <a:gd name="connsiteX26" fmla="*/ 1762814 w 1778436"/>
              <a:gd name="connsiteY26" fmla="*/ 442801 h 1652546"/>
              <a:gd name="connsiteX27" fmla="*/ 1750973 w 1778436"/>
              <a:gd name="connsiteY27" fmla="*/ 279935 h 165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8436" h="1652546">
                <a:moveTo>
                  <a:pt x="1751106" y="279863"/>
                </a:moveTo>
                <a:cubicBezTo>
                  <a:pt x="1699725" y="191256"/>
                  <a:pt x="1620712" y="104235"/>
                  <a:pt x="1500754" y="56363"/>
                </a:cubicBezTo>
                <a:cubicBezTo>
                  <a:pt x="1358384" y="-449"/>
                  <a:pt x="1195474" y="-26908"/>
                  <a:pt x="1052568" y="37835"/>
                </a:cubicBezTo>
                <a:cubicBezTo>
                  <a:pt x="1021391" y="18945"/>
                  <a:pt x="985866" y="7266"/>
                  <a:pt x="949403" y="2940"/>
                </a:cubicBezTo>
                <a:cubicBezTo>
                  <a:pt x="885176" y="-4702"/>
                  <a:pt x="818072" y="10222"/>
                  <a:pt x="766757" y="47279"/>
                </a:cubicBezTo>
                <a:cubicBezTo>
                  <a:pt x="717249" y="82967"/>
                  <a:pt x="682258" y="135093"/>
                  <a:pt x="644726" y="183758"/>
                </a:cubicBezTo>
                <a:cubicBezTo>
                  <a:pt x="606256" y="233721"/>
                  <a:pt x="567987" y="255350"/>
                  <a:pt x="518078" y="289956"/>
                </a:cubicBezTo>
                <a:cubicBezTo>
                  <a:pt x="422941" y="355925"/>
                  <a:pt x="333893" y="446478"/>
                  <a:pt x="304455" y="568249"/>
                </a:cubicBezTo>
                <a:cubicBezTo>
                  <a:pt x="292212" y="618933"/>
                  <a:pt x="291008" y="672140"/>
                  <a:pt x="279099" y="722968"/>
                </a:cubicBezTo>
                <a:cubicBezTo>
                  <a:pt x="255616" y="823038"/>
                  <a:pt x="192793" y="905805"/>
                  <a:pt x="141211" y="992754"/>
                </a:cubicBezTo>
                <a:cubicBezTo>
                  <a:pt x="42863" y="1158432"/>
                  <a:pt x="-36819" y="1424829"/>
                  <a:pt x="17774" y="1650996"/>
                </a:cubicBezTo>
                <a:cubicBezTo>
                  <a:pt x="202227" y="1665127"/>
                  <a:pt x="290807" y="1576808"/>
                  <a:pt x="470643" y="1623166"/>
                </a:cubicBezTo>
                <a:cubicBezTo>
                  <a:pt x="550124" y="1489932"/>
                  <a:pt x="588794" y="1328940"/>
                  <a:pt x="579294" y="1170832"/>
                </a:cubicBezTo>
                <a:cubicBezTo>
                  <a:pt x="574812" y="1096140"/>
                  <a:pt x="559892" y="1022530"/>
                  <a:pt x="556346" y="947766"/>
                </a:cubicBezTo>
                <a:cubicBezTo>
                  <a:pt x="552800" y="873073"/>
                  <a:pt x="561698" y="794488"/>
                  <a:pt x="600302" y="732341"/>
                </a:cubicBezTo>
                <a:cubicBezTo>
                  <a:pt x="629739" y="684973"/>
                  <a:pt x="675100" y="649069"/>
                  <a:pt x="696174" y="596871"/>
                </a:cubicBezTo>
                <a:cubicBezTo>
                  <a:pt x="720059" y="537752"/>
                  <a:pt x="708418" y="469693"/>
                  <a:pt x="716245" y="405743"/>
                </a:cubicBezTo>
                <a:cubicBezTo>
                  <a:pt x="727886" y="310504"/>
                  <a:pt x="786628" y="223483"/>
                  <a:pt x="867112" y="182172"/>
                </a:cubicBezTo>
                <a:cubicBezTo>
                  <a:pt x="872665" y="179360"/>
                  <a:pt x="878352" y="176837"/>
                  <a:pt x="884173" y="174458"/>
                </a:cubicBezTo>
                <a:cubicBezTo>
                  <a:pt x="883704" y="175034"/>
                  <a:pt x="883303" y="175539"/>
                  <a:pt x="882835" y="176116"/>
                </a:cubicBezTo>
                <a:cubicBezTo>
                  <a:pt x="825498" y="250880"/>
                  <a:pt x="794522" y="438403"/>
                  <a:pt x="809509" y="580722"/>
                </a:cubicBezTo>
                <a:cubicBezTo>
                  <a:pt x="829245" y="768173"/>
                  <a:pt x="918159" y="870766"/>
                  <a:pt x="936157" y="916043"/>
                </a:cubicBezTo>
                <a:cubicBezTo>
                  <a:pt x="953953" y="769975"/>
                  <a:pt x="962650" y="587210"/>
                  <a:pt x="962650" y="587210"/>
                </a:cubicBezTo>
                <a:cubicBezTo>
                  <a:pt x="962650" y="587210"/>
                  <a:pt x="996169" y="563995"/>
                  <a:pt x="1044473" y="561760"/>
                </a:cubicBezTo>
                <a:cubicBezTo>
                  <a:pt x="1104017" y="558949"/>
                  <a:pt x="1184836" y="575603"/>
                  <a:pt x="1238827" y="558156"/>
                </a:cubicBezTo>
                <a:cubicBezTo>
                  <a:pt x="1322858" y="530975"/>
                  <a:pt x="1388825" y="493557"/>
                  <a:pt x="1435925" y="412881"/>
                </a:cubicBezTo>
                <a:cubicBezTo>
                  <a:pt x="1498747" y="499397"/>
                  <a:pt x="1694372" y="569042"/>
                  <a:pt x="1762814" y="442801"/>
                </a:cubicBezTo>
                <a:cubicBezTo>
                  <a:pt x="1788840" y="394857"/>
                  <a:pt x="1780611" y="331051"/>
                  <a:pt x="1750973" y="279935"/>
                </a:cubicBez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0"/>
            </p:custDataLst>
          </p:nvPr>
        </p:nvSpPr>
        <p:spPr>
          <a:xfrm flipH="1">
            <a:off x="8966288" y="3136062"/>
            <a:ext cx="80627" cy="88453"/>
          </a:xfrm>
          <a:custGeom>
            <a:avLst/>
            <a:gdLst>
              <a:gd name="connsiteX0" fmla="*/ 54220 w 73561"/>
              <a:gd name="connsiteY0" fmla="*/ 80701 h 80701"/>
              <a:gd name="connsiteX1" fmla="*/ 15951 w 73561"/>
              <a:gd name="connsiteY1" fmla="*/ 62245 h 80701"/>
              <a:gd name="connsiteX2" fmla="*/ 1366 w 73561"/>
              <a:gd name="connsiteY2" fmla="*/ 9902 h 80701"/>
              <a:gd name="connsiteX3" fmla="*/ 16018 w 73561"/>
              <a:gd name="connsiteY3" fmla="*/ 386 h 80701"/>
              <a:gd name="connsiteX4" fmla="*/ 24849 w 73561"/>
              <a:gd name="connsiteY4" fmla="*/ 16175 h 80701"/>
              <a:gd name="connsiteX5" fmla="*/ 33346 w 73561"/>
              <a:gd name="connsiteY5" fmla="*/ 44004 h 80701"/>
              <a:gd name="connsiteX6" fmla="*/ 58903 w 73561"/>
              <a:gd name="connsiteY6" fmla="*/ 53953 h 80701"/>
              <a:gd name="connsiteX7" fmla="*/ 73287 w 73561"/>
              <a:gd name="connsiteY7" fmla="*/ 63903 h 80701"/>
              <a:gd name="connsiteX8" fmla="*/ 64055 w 73561"/>
              <a:gd name="connsiteY8" fmla="*/ 79404 h 80701"/>
              <a:gd name="connsiteX9" fmla="*/ 54220 w 73561"/>
              <a:gd name="connsiteY9" fmla="*/ 80557 h 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61" h="80701">
                <a:moveTo>
                  <a:pt x="54220" y="80701"/>
                </a:moveTo>
                <a:cubicBezTo>
                  <a:pt x="40505" y="80701"/>
                  <a:pt x="26723" y="74213"/>
                  <a:pt x="15951" y="62245"/>
                </a:cubicBezTo>
                <a:cubicBezTo>
                  <a:pt x="2638" y="47465"/>
                  <a:pt x="-2782" y="27927"/>
                  <a:pt x="1366" y="9902"/>
                </a:cubicBezTo>
                <a:cubicBezTo>
                  <a:pt x="2972" y="2909"/>
                  <a:pt x="9529" y="-1345"/>
                  <a:pt x="16018" y="386"/>
                </a:cubicBezTo>
                <a:cubicBezTo>
                  <a:pt x="22508" y="2116"/>
                  <a:pt x="26455" y="9181"/>
                  <a:pt x="24849" y="16175"/>
                </a:cubicBezTo>
                <a:cubicBezTo>
                  <a:pt x="22776" y="25187"/>
                  <a:pt x="25987" y="35857"/>
                  <a:pt x="33346" y="44004"/>
                </a:cubicBezTo>
                <a:cubicBezTo>
                  <a:pt x="40639" y="52151"/>
                  <a:pt x="50474" y="55900"/>
                  <a:pt x="58903" y="53953"/>
                </a:cubicBezTo>
                <a:cubicBezTo>
                  <a:pt x="65393" y="52295"/>
                  <a:pt x="71883" y="56909"/>
                  <a:pt x="73287" y="63903"/>
                </a:cubicBezTo>
                <a:cubicBezTo>
                  <a:pt x="74693" y="70968"/>
                  <a:pt x="70545" y="77890"/>
                  <a:pt x="64055" y="79404"/>
                </a:cubicBezTo>
                <a:cubicBezTo>
                  <a:pt x="60777" y="80197"/>
                  <a:pt x="57498" y="80557"/>
                  <a:pt x="54220" y="80557"/>
                </a:cubicBezTo>
                <a:close/>
              </a:path>
            </a:pathLst>
          </a:custGeom>
          <a:solidFill>
            <a:srgbClr val="F75A3B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1"/>
            </p:custDataLst>
          </p:nvPr>
        </p:nvSpPr>
        <p:spPr>
          <a:xfrm flipH="1">
            <a:off x="9385742" y="2715061"/>
            <a:ext cx="218963" cy="207038"/>
          </a:xfrm>
          <a:custGeom>
            <a:avLst/>
            <a:gdLst>
              <a:gd name="connsiteX0" fmla="*/ 199774 w 199773"/>
              <a:gd name="connsiteY0" fmla="*/ 76494 h 188893"/>
              <a:gd name="connsiteX1" fmla="*/ 87643 w 199773"/>
              <a:gd name="connsiteY1" fmla="*/ 188893 h 188893"/>
              <a:gd name="connsiteX2" fmla="*/ 0 w 199773"/>
              <a:gd name="connsiteY2" fmla="*/ 94447 h 188893"/>
              <a:gd name="connsiteX3" fmla="*/ 87643 w 199773"/>
              <a:gd name="connsiteY3" fmla="*/ 0 h 188893"/>
              <a:gd name="connsiteX4" fmla="*/ 199774 w 199773"/>
              <a:gd name="connsiteY4" fmla="*/ 76567 h 1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73" h="188893">
                <a:moveTo>
                  <a:pt x="199774" y="76494"/>
                </a:moveTo>
                <a:cubicBezTo>
                  <a:pt x="199774" y="128692"/>
                  <a:pt x="136081" y="188893"/>
                  <a:pt x="87643" y="188893"/>
                </a:cubicBezTo>
                <a:cubicBezTo>
                  <a:pt x="39205" y="188893"/>
                  <a:pt x="0" y="146572"/>
                  <a:pt x="0" y="94447"/>
                </a:cubicBezTo>
                <a:cubicBezTo>
                  <a:pt x="0" y="42321"/>
                  <a:pt x="39272" y="0"/>
                  <a:pt x="87643" y="0"/>
                </a:cubicBezTo>
                <a:cubicBezTo>
                  <a:pt x="136015" y="0"/>
                  <a:pt x="199774" y="24369"/>
                  <a:pt x="199774" y="76567"/>
                </a:cubicBezTo>
                <a:close/>
              </a:path>
            </a:pathLst>
          </a:custGeom>
          <a:solidFill>
            <a:srgbClr val="FCBDB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22"/>
            </p:custDataLst>
          </p:nvPr>
        </p:nvSpPr>
        <p:spPr>
          <a:xfrm flipH="1">
            <a:off x="9454003" y="2752754"/>
            <a:ext cx="78471" cy="74122"/>
          </a:xfrm>
          <a:custGeom>
            <a:avLst/>
            <a:gdLst>
              <a:gd name="connsiteX0" fmla="*/ 59544 w 71594"/>
              <a:gd name="connsiteY0" fmla="*/ 67627 h 67626"/>
              <a:gd name="connsiteX1" fmla="*/ 48237 w 71594"/>
              <a:gd name="connsiteY1" fmla="*/ 59263 h 67626"/>
              <a:gd name="connsiteX2" fmla="*/ 12109 w 71594"/>
              <a:gd name="connsiteY2" fmla="*/ 26099 h 67626"/>
              <a:gd name="connsiteX3" fmla="*/ 0 w 71594"/>
              <a:gd name="connsiteY3" fmla="*/ 13049 h 67626"/>
              <a:gd name="connsiteX4" fmla="*/ 12109 w 71594"/>
              <a:gd name="connsiteY4" fmla="*/ 0 h 67626"/>
              <a:gd name="connsiteX5" fmla="*/ 70784 w 71594"/>
              <a:gd name="connsiteY5" fmla="*/ 49891 h 67626"/>
              <a:gd name="connsiteX6" fmla="*/ 63826 w 71594"/>
              <a:gd name="connsiteY6" fmla="*/ 66761 h 67626"/>
              <a:gd name="connsiteX7" fmla="*/ 59477 w 71594"/>
              <a:gd name="connsiteY7" fmla="*/ 67627 h 6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4" h="67626">
                <a:moveTo>
                  <a:pt x="59544" y="67627"/>
                </a:moveTo>
                <a:cubicBezTo>
                  <a:pt x="54660" y="67627"/>
                  <a:pt x="50111" y="64454"/>
                  <a:pt x="48237" y="59263"/>
                </a:cubicBezTo>
                <a:cubicBezTo>
                  <a:pt x="36529" y="26459"/>
                  <a:pt x="12377" y="26099"/>
                  <a:pt x="12109" y="26099"/>
                </a:cubicBezTo>
                <a:cubicBezTo>
                  <a:pt x="5419" y="26099"/>
                  <a:pt x="0" y="20259"/>
                  <a:pt x="0" y="13049"/>
                </a:cubicBezTo>
                <a:cubicBezTo>
                  <a:pt x="0" y="5840"/>
                  <a:pt x="5419" y="0"/>
                  <a:pt x="12109" y="0"/>
                </a:cubicBezTo>
                <a:cubicBezTo>
                  <a:pt x="13782" y="0"/>
                  <a:pt x="53188" y="577"/>
                  <a:pt x="70784" y="49891"/>
                </a:cubicBezTo>
                <a:cubicBezTo>
                  <a:pt x="73192" y="56596"/>
                  <a:pt x="70048" y="64166"/>
                  <a:pt x="63826" y="66761"/>
                </a:cubicBezTo>
                <a:cubicBezTo>
                  <a:pt x="62421" y="67338"/>
                  <a:pt x="60949" y="67627"/>
                  <a:pt x="59477" y="67627"/>
                </a:cubicBezTo>
                <a:close/>
              </a:path>
            </a:pathLst>
          </a:custGeom>
          <a:solidFill>
            <a:srgbClr val="F75A3B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23"/>
            </p:custDataLst>
          </p:nvPr>
        </p:nvSpPr>
        <p:spPr>
          <a:xfrm flipH="1">
            <a:off x="9969595" y="2523197"/>
            <a:ext cx="495541" cy="1061738"/>
          </a:xfrm>
          <a:custGeom>
            <a:avLst/>
            <a:gdLst>
              <a:gd name="connsiteX0" fmla="*/ 12090 w 452112"/>
              <a:gd name="connsiteY0" fmla="*/ 968689 h 968688"/>
              <a:gd name="connsiteX1" fmla="*/ 9681 w 452112"/>
              <a:gd name="connsiteY1" fmla="*/ 968401 h 968688"/>
              <a:gd name="connsiteX2" fmla="*/ 248 w 452112"/>
              <a:gd name="connsiteY2" fmla="*/ 952972 h 968688"/>
              <a:gd name="connsiteX3" fmla="*/ 100536 w 452112"/>
              <a:gd name="connsiteY3" fmla="*/ 674463 h 968688"/>
              <a:gd name="connsiteX4" fmla="*/ 131111 w 452112"/>
              <a:gd name="connsiteY4" fmla="*/ 622337 h 968688"/>
              <a:gd name="connsiteX5" fmla="*/ 132047 w 452112"/>
              <a:gd name="connsiteY5" fmla="*/ 620823 h 968688"/>
              <a:gd name="connsiteX6" fmla="*/ 243375 w 452112"/>
              <a:gd name="connsiteY6" fmla="*/ 372306 h 968688"/>
              <a:gd name="connsiteX7" fmla="*/ 255952 w 452112"/>
              <a:gd name="connsiteY7" fmla="*/ 284709 h 968688"/>
              <a:gd name="connsiteX8" fmla="*/ 265051 w 452112"/>
              <a:gd name="connsiteY8" fmla="*/ 219822 h 968688"/>
              <a:gd name="connsiteX9" fmla="*/ 427827 w 452112"/>
              <a:gd name="connsiteY9" fmla="*/ 6128 h 968688"/>
              <a:gd name="connsiteX10" fmla="*/ 433246 w 452112"/>
              <a:gd name="connsiteY10" fmla="*/ 2234 h 968688"/>
              <a:gd name="connsiteX11" fmla="*/ 450039 w 452112"/>
              <a:gd name="connsiteY11" fmla="*/ 5767 h 968688"/>
              <a:gd name="connsiteX12" fmla="*/ 446761 w 452112"/>
              <a:gd name="connsiteY12" fmla="*/ 23863 h 968688"/>
              <a:gd name="connsiteX13" fmla="*/ 441408 w 452112"/>
              <a:gd name="connsiteY13" fmla="*/ 27757 h 968688"/>
              <a:gd name="connsiteX14" fmla="*/ 288668 w 452112"/>
              <a:gd name="connsiteY14" fmla="*/ 225806 h 968688"/>
              <a:gd name="connsiteX15" fmla="*/ 280104 w 452112"/>
              <a:gd name="connsiteY15" fmla="*/ 287665 h 968688"/>
              <a:gd name="connsiteX16" fmla="*/ 267058 w 452112"/>
              <a:gd name="connsiteY16" fmla="*/ 378074 h 968688"/>
              <a:gd name="connsiteX17" fmla="*/ 152520 w 452112"/>
              <a:gd name="connsiteY17" fmla="*/ 634738 h 968688"/>
              <a:gd name="connsiteX18" fmla="*/ 151516 w 452112"/>
              <a:gd name="connsiteY18" fmla="*/ 636396 h 968688"/>
              <a:gd name="connsiteX19" fmla="*/ 121276 w 452112"/>
              <a:gd name="connsiteY19" fmla="*/ 687945 h 968688"/>
              <a:gd name="connsiteX20" fmla="*/ 24065 w 452112"/>
              <a:gd name="connsiteY20" fmla="*/ 958091 h 968688"/>
              <a:gd name="connsiteX21" fmla="*/ 12224 w 452112"/>
              <a:gd name="connsiteY21" fmla="*/ 968545 h 96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2112" h="968688">
                <a:moveTo>
                  <a:pt x="12090" y="968689"/>
                </a:moveTo>
                <a:cubicBezTo>
                  <a:pt x="11287" y="968689"/>
                  <a:pt x="10484" y="968617"/>
                  <a:pt x="9681" y="968401"/>
                </a:cubicBezTo>
                <a:cubicBezTo>
                  <a:pt x="3125" y="966959"/>
                  <a:pt x="-1090" y="960037"/>
                  <a:pt x="248" y="952972"/>
                </a:cubicBezTo>
                <a:cubicBezTo>
                  <a:pt x="18713" y="855137"/>
                  <a:pt x="54306" y="756220"/>
                  <a:pt x="100536" y="674463"/>
                </a:cubicBezTo>
                <a:cubicBezTo>
                  <a:pt x="110438" y="656943"/>
                  <a:pt x="120741" y="639640"/>
                  <a:pt x="131111" y="622337"/>
                </a:cubicBezTo>
                <a:lnTo>
                  <a:pt x="132047" y="620823"/>
                </a:lnTo>
                <a:cubicBezTo>
                  <a:pt x="174665" y="549519"/>
                  <a:pt x="222835" y="468915"/>
                  <a:pt x="243375" y="372306"/>
                </a:cubicBezTo>
                <a:cubicBezTo>
                  <a:pt x="249931" y="341521"/>
                  <a:pt x="253142" y="311312"/>
                  <a:pt x="255952" y="284709"/>
                </a:cubicBezTo>
                <a:cubicBezTo>
                  <a:pt x="258428" y="261205"/>
                  <a:pt x="260836" y="238999"/>
                  <a:pt x="265051" y="219822"/>
                </a:cubicBezTo>
                <a:cubicBezTo>
                  <a:pt x="281576" y="144625"/>
                  <a:pt x="336303" y="72745"/>
                  <a:pt x="427827" y="6128"/>
                </a:cubicBezTo>
                <a:lnTo>
                  <a:pt x="433246" y="2234"/>
                </a:lnTo>
                <a:cubicBezTo>
                  <a:pt x="438799" y="-1803"/>
                  <a:pt x="446292" y="-217"/>
                  <a:pt x="450039" y="5767"/>
                </a:cubicBezTo>
                <a:cubicBezTo>
                  <a:pt x="453786" y="11751"/>
                  <a:pt x="452314" y="19826"/>
                  <a:pt x="446761" y="23863"/>
                </a:cubicBezTo>
                <a:lnTo>
                  <a:pt x="441408" y="27757"/>
                </a:lnTo>
                <a:cubicBezTo>
                  <a:pt x="355103" y="90553"/>
                  <a:pt x="303721" y="157242"/>
                  <a:pt x="288668" y="225806"/>
                </a:cubicBezTo>
                <a:cubicBezTo>
                  <a:pt x="284788" y="243542"/>
                  <a:pt x="282513" y="264954"/>
                  <a:pt x="280104" y="287665"/>
                </a:cubicBezTo>
                <a:cubicBezTo>
                  <a:pt x="277228" y="314917"/>
                  <a:pt x="273949" y="345847"/>
                  <a:pt x="267058" y="378074"/>
                </a:cubicBezTo>
                <a:cubicBezTo>
                  <a:pt x="245582" y="479153"/>
                  <a:pt x="196141" y="561848"/>
                  <a:pt x="152520" y="634738"/>
                </a:cubicBezTo>
                <a:lnTo>
                  <a:pt x="151516" y="636396"/>
                </a:lnTo>
                <a:cubicBezTo>
                  <a:pt x="141280" y="653555"/>
                  <a:pt x="131044" y="670642"/>
                  <a:pt x="121276" y="687945"/>
                </a:cubicBezTo>
                <a:cubicBezTo>
                  <a:pt x="76518" y="767251"/>
                  <a:pt x="41995" y="863140"/>
                  <a:pt x="24065" y="958091"/>
                </a:cubicBezTo>
                <a:cubicBezTo>
                  <a:pt x="22928" y="964291"/>
                  <a:pt x="17843" y="968545"/>
                  <a:pt x="12224" y="968545"/>
                </a:cubicBezTo>
                <a:close/>
              </a:path>
            </a:pathLst>
          </a:custGeom>
          <a:solidFill>
            <a:srgbClr val="FFFFFF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24"/>
            </p:custDataLst>
          </p:nvPr>
        </p:nvSpPr>
        <p:spPr>
          <a:xfrm flipH="1">
            <a:off x="8177777" y="3442389"/>
            <a:ext cx="3239145" cy="1811028"/>
          </a:xfrm>
          <a:custGeom>
            <a:avLst/>
            <a:gdLst>
              <a:gd name="connsiteX0" fmla="*/ 2950225 w 2955267"/>
              <a:gd name="connsiteY0" fmla="*/ 1644597 h 1652310"/>
              <a:gd name="connsiteX1" fmla="*/ 2950225 w 2955267"/>
              <a:gd name="connsiteY1" fmla="*/ 1651327 h 1652310"/>
              <a:gd name="connsiteX2" fmla="*/ 2955267 w 2955267"/>
              <a:gd name="connsiteY2" fmla="*/ 1652310 h 1652310"/>
              <a:gd name="connsiteX3" fmla="*/ 1526881 w 2955267"/>
              <a:gd name="connsiteY3" fmla="*/ 0 h 1652310"/>
              <a:gd name="connsiteX4" fmla="*/ 508679 w 2955267"/>
              <a:gd name="connsiteY4" fmla="*/ 654060 h 1652310"/>
              <a:gd name="connsiteX5" fmla="*/ 1886 w 2955267"/>
              <a:gd name="connsiteY5" fmla="*/ 1274524 h 1652310"/>
              <a:gd name="connsiteX6" fmla="*/ 104455 w 2955267"/>
              <a:gd name="connsiteY6" fmla="*/ 1516265 h 1652310"/>
              <a:gd name="connsiteX7" fmla="*/ 124416 w 2955267"/>
              <a:gd name="connsiteY7" fmla="*/ 1550304 h 1652310"/>
              <a:gd name="connsiteX8" fmla="*/ 395540 w 2955267"/>
              <a:gd name="connsiteY8" fmla="*/ 1550304 h 1652310"/>
              <a:gd name="connsiteX9" fmla="*/ 395540 w 2955267"/>
              <a:gd name="connsiteY9" fmla="*/ 1638387 h 1652310"/>
              <a:gd name="connsiteX10" fmla="*/ 2946167 w 2955267"/>
              <a:gd name="connsiteY10" fmla="*/ 1638387 h 1652310"/>
              <a:gd name="connsiteX11" fmla="*/ 2840843 w 2955267"/>
              <a:gd name="connsiteY11" fmla="*/ 1477253 h 1652310"/>
              <a:gd name="connsiteX12" fmla="*/ 2505409 w 2955267"/>
              <a:gd name="connsiteY12" fmla="*/ 757231 h 1652310"/>
              <a:gd name="connsiteX13" fmla="*/ 2404184 w 2955267"/>
              <a:gd name="connsiteY13" fmla="*/ 493285 h 1652310"/>
              <a:gd name="connsiteX14" fmla="*/ 2208626 w 2955267"/>
              <a:gd name="connsiteY14" fmla="*/ 273895 h 1652310"/>
              <a:gd name="connsiteX15" fmla="*/ 2047456 w 2955267"/>
              <a:gd name="connsiteY15" fmla="*/ 182116 h 1652310"/>
              <a:gd name="connsiteX16" fmla="*/ 1899064 w 2955267"/>
              <a:gd name="connsiteY16" fmla="*/ 363223 h 1652310"/>
              <a:gd name="connsiteX17" fmla="*/ 1526881 w 2955267"/>
              <a:gd name="connsiteY17" fmla="*/ 0 h 165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5267" h="1652310">
                <a:moveTo>
                  <a:pt x="2950225" y="1644597"/>
                </a:moveTo>
                <a:lnTo>
                  <a:pt x="2950225" y="1651327"/>
                </a:lnTo>
                <a:lnTo>
                  <a:pt x="2955267" y="1652310"/>
                </a:lnTo>
                <a:close/>
                <a:moveTo>
                  <a:pt x="1526881" y="0"/>
                </a:moveTo>
                <a:cubicBezTo>
                  <a:pt x="961012" y="38283"/>
                  <a:pt x="800645" y="404967"/>
                  <a:pt x="508679" y="654060"/>
                </a:cubicBezTo>
                <a:cubicBezTo>
                  <a:pt x="278999" y="850019"/>
                  <a:pt x="117093" y="1024709"/>
                  <a:pt x="1886" y="1274524"/>
                </a:cubicBezTo>
                <a:cubicBezTo>
                  <a:pt x="-11512" y="1303561"/>
                  <a:pt x="48969" y="1419967"/>
                  <a:pt x="104455" y="1516265"/>
                </a:cubicBezTo>
                <a:lnTo>
                  <a:pt x="124416" y="1550304"/>
                </a:lnTo>
                <a:lnTo>
                  <a:pt x="395540" y="1550304"/>
                </a:lnTo>
                <a:lnTo>
                  <a:pt x="395540" y="1638387"/>
                </a:lnTo>
                <a:lnTo>
                  <a:pt x="2946167" y="1638387"/>
                </a:lnTo>
                <a:lnTo>
                  <a:pt x="2840843" y="1477253"/>
                </a:lnTo>
                <a:cubicBezTo>
                  <a:pt x="2728223" y="1293413"/>
                  <a:pt x="2619864" y="1075771"/>
                  <a:pt x="2505409" y="757231"/>
                </a:cubicBezTo>
                <a:cubicBezTo>
                  <a:pt x="2479384" y="684773"/>
                  <a:pt x="2451887" y="572086"/>
                  <a:pt x="2404184" y="493285"/>
                </a:cubicBezTo>
                <a:cubicBezTo>
                  <a:pt x="2345845" y="396964"/>
                  <a:pt x="2296805" y="342675"/>
                  <a:pt x="2208626" y="273895"/>
                </a:cubicBezTo>
                <a:cubicBezTo>
                  <a:pt x="2164001" y="239072"/>
                  <a:pt x="2047456" y="182116"/>
                  <a:pt x="2047456" y="182116"/>
                </a:cubicBezTo>
                <a:cubicBezTo>
                  <a:pt x="2047456" y="182116"/>
                  <a:pt x="1944358" y="358176"/>
                  <a:pt x="1899064" y="363223"/>
                </a:cubicBezTo>
                <a:cubicBezTo>
                  <a:pt x="1850760" y="368630"/>
                  <a:pt x="1527081" y="-72"/>
                  <a:pt x="1526881" y="0"/>
                </a:cubicBezTo>
                <a:close/>
              </a:path>
            </a:pathLst>
          </a:custGeom>
          <a:solidFill>
            <a:schemeClr val="accent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25"/>
            </p:custDataLst>
          </p:nvPr>
        </p:nvSpPr>
        <p:spPr>
          <a:xfrm flipH="1">
            <a:off x="8917278" y="4197120"/>
            <a:ext cx="91015" cy="976475"/>
          </a:xfrm>
          <a:custGeom>
            <a:avLst/>
            <a:gdLst>
              <a:gd name="connsiteX0" fmla="*/ 70899 w 83038"/>
              <a:gd name="connsiteY0" fmla="*/ 890897 h 890897"/>
              <a:gd name="connsiteX1" fmla="*/ 59392 w 83038"/>
              <a:gd name="connsiteY1" fmla="*/ 881957 h 890897"/>
              <a:gd name="connsiteX2" fmla="*/ 26007 w 83038"/>
              <a:gd name="connsiteY2" fmla="*/ 10670 h 890897"/>
              <a:gd name="connsiteX3" fmla="*/ 40124 w 83038"/>
              <a:gd name="connsiteY3" fmla="*/ 216 h 890897"/>
              <a:gd name="connsiteX4" fmla="*/ 49825 w 83038"/>
              <a:gd name="connsiteY4" fmla="*/ 15428 h 890897"/>
              <a:gd name="connsiteX5" fmla="*/ 82407 w 83038"/>
              <a:gd name="connsiteY5" fmla="*/ 873666 h 890897"/>
              <a:gd name="connsiteX6" fmla="*/ 74713 w 83038"/>
              <a:gd name="connsiteY6" fmla="*/ 890176 h 890897"/>
              <a:gd name="connsiteX7" fmla="*/ 70899 w 83038"/>
              <a:gd name="connsiteY7" fmla="*/ 890825 h 89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38" h="890897">
                <a:moveTo>
                  <a:pt x="70899" y="890897"/>
                </a:moveTo>
                <a:cubicBezTo>
                  <a:pt x="65815" y="890897"/>
                  <a:pt x="61131" y="887436"/>
                  <a:pt x="59392" y="881957"/>
                </a:cubicBezTo>
                <a:cubicBezTo>
                  <a:pt x="-3698" y="677996"/>
                  <a:pt x="-19286" y="270867"/>
                  <a:pt x="26007" y="10670"/>
                </a:cubicBezTo>
                <a:cubicBezTo>
                  <a:pt x="27211" y="3604"/>
                  <a:pt x="33567" y="-1082"/>
                  <a:pt x="40124" y="216"/>
                </a:cubicBezTo>
                <a:cubicBezTo>
                  <a:pt x="46680" y="1514"/>
                  <a:pt x="51029" y="8363"/>
                  <a:pt x="49825" y="15428"/>
                </a:cubicBezTo>
                <a:cubicBezTo>
                  <a:pt x="5133" y="272092"/>
                  <a:pt x="20320" y="673093"/>
                  <a:pt x="82407" y="873666"/>
                </a:cubicBezTo>
                <a:cubicBezTo>
                  <a:pt x="84547" y="880515"/>
                  <a:pt x="81069" y="887869"/>
                  <a:pt x="74713" y="890176"/>
                </a:cubicBezTo>
                <a:cubicBezTo>
                  <a:pt x="73441" y="890609"/>
                  <a:pt x="72170" y="890825"/>
                  <a:pt x="70899" y="890825"/>
                </a:cubicBezTo>
                <a:close/>
              </a:path>
            </a:pathLst>
          </a:custGeom>
          <a:solidFill>
            <a:schemeClr val="tx2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26"/>
            </p:custDataLst>
          </p:nvPr>
        </p:nvSpPr>
        <p:spPr>
          <a:xfrm flipH="1">
            <a:off x="6495089" y="3879294"/>
            <a:ext cx="2808344" cy="1377433"/>
          </a:xfrm>
          <a:custGeom>
            <a:avLst/>
            <a:gdLst>
              <a:gd name="connsiteX0" fmla="*/ 2497904 w 2562221"/>
              <a:gd name="connsiteY0" fmla="*/ 0 h 1256715"/>
              <a:gd name="connsiteX1" fmla="*/ 1013987 w 2562221"/>
              <a:gd name="connsiteY1" fmla="*/ 0 h 1256715"/>
              <a:gd name="connsiteX2" fmla="*/ 931830 w 2562221"/>
              <a:gd name="connsiteY2" fmla="*/ 68564 h 1256715"/>
              <a:gd name="connsiteX3" fmla="*/ 674051 w 2562221"/>
              <a:gd name="connsiteY3" fmla="*/ 1140424 h 1256715"/>
              <a:gd name="connsiteX4" fmla="*/ 71051 w 2562221"/>
              <a:gd name="connsiteY4" fmla="*/ 1140424 h 1256715"/>
              <a:gd name="connsiteX5" fmla="*/ 0 w 2562221"/>
              <a:gd name="connsiteY5" fmla="*/ 1216990 h 1256715"/>
              <a:gd name="connsiteX6" fmla="*/ 0 w 2562221"/>
              <a:gd name="connsiteY6" fmla="*/ 1256716 h 1256715"/>
              <a:gd name="connsiteX7" fmla="*/ 2280200 w 2562221"/>
              <a:gd name="connsiteY7" fmla="*/ 1250660 h 1256715"/>
              <a:gd name="connsiteX8" fmla="*/ 2560124 w 2562221"/>
              <a:gd name="connsiteY8" fmla="*/ 86660 h 1256715"/>
              <a:gd name="connsiteX9" fmla="*/ 2497904 w 2562221"/>
              <a:gd name="connsiteY9" fmla="*/ 72 h 125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2221" h="1256715">
                <a:moveTo>
                  <a:pt x="2497904" y="0"/>
                </a:moveTo>
                <a:lnTo>
                  <a:pt x="1013987" y="0"/>
                </a:lnTo>
                <a:cubicBezTo>
                  <a:pt x="975317" y="0"/>
                  <a:pt x="941531" y="28190"/>
                  <a:pt x="931830" y="68564"/>
                </a:cubicBezTo>
                <a:lnTo>
                  <a:pt x="674051" y="1140424"/>
                </a:lnTo>
                <a:lnTo>
                  <a:pt x="71051" y="1140424"/>
                </a:lnTo>
                <a:cubicBezTo>
                  <a:pt x="31846" y="1140424"/>
                  <a:pt x="0" y="1174670"/>
                  <a:pt x="0" y="1216990"/>
                </a:cubicBezTo>
                <a:lnTo>
                  <a:pt x="0" y="1256716"/>
                </a:lnTo>
                <a:lnTo>
                  <a:pt x="2280200" y="1250660"/>
                </a:lnTo>
                <a:lnTo>
                  <a:pt x="2560124" y="86660"/>
                </a:lnTo>
                <a:cubicBezTo>
                  <a:pt x="2570694" y="42825"/>
                  <a:pt x="2539986" y="72"/>
                  <a:pt x="2497904" y="72"/>
                </a:cubicBez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27"/>
            </p:custDataLst>
          </p:nvPr>
        </p:nvSpPr>
        <p:spPr>
          <a:xfrm flipH="1">
            <a:off x="9443452" y="4236868"/>
            <a:ext cx="614505" cy="794329"/>
          </a:xfrm>
          <a:custGeom>
            <a:avLst/>
            <a:gdLst>
              <a:gd name="connsiteX0" fmla="*/ 497627 w 560650"/>
              <a:gd name="connsiteY0" fmla="*/ 610514 h 724714"/>
              <a:gd name="connsiteX1" fmla="*/ 512948 w 560650"/>
              <a:gd name="connsiteY1" fmla="*/ 684773 h 724714"/>
              <a:gd name="connsiteX2" fmla="*/ 449925 w 560650"/>
              <a:gd name="connsiteY2" fmla="*/ 650455 h 724714"/>
              <a:gd name="connsiteX3" fmla="*/ 465246 w 560650"/>
              <a:gd name="connsiteY3" fmla="*/ 724715 h 724714"/>
              <a:gd name="connsiteX4" fmla="*/ 114338 w 560650"/>
              <a:gd name="connsiteY4" fmla="*/ 238423 h 724714"/>
              <a:gd name="connsiteX5" fmla="*/ 0 w 560650"/>
              <a:gd name="connsiteY5" fmla="*/ 79955 h 724714"/>
              <a:gd name="connsiteX6" fmla="*/ 95404 w 560650"/>
              <a:gd name="connsiteY6" fmla="*/ 0 h 724714"/>
              <a:gd name="connsiteX7" fmla="*/ 209742 w 560650"/>
              <a:gd name="connsiteY7" fmla="*/ 158468 h 724714"/>
              <a:gd name="connsiteX8" fmla="*/ 560650 w 560650"/>
              <a:gd name="connsiteY8" fmla="*/ 644832 h 724714"/>
              <a:gd name="connsiteX9" fmla="*/ 497627 w 560650"/>
              <a:gd name="connsiteY9" fmla="*/ 610514 h 72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650" h="724714">
                <a:moveTo>
                  <a:pt x="497627" y="610514"/>
                </a:moveTo>
                <a:lnTo>
                  <a:pt x="512948" y="684773"/>
                </a:lnTo>
                <a:lnTo>
                  <a:pt x="449925" y="650455"/>
                </a:lnTo>
                <a:lnTo>
                  <a:pt x="465246" y="724715"/>
                </a:lnTo>
                <a:lnTo>
                  <a:pt x="114338" y="238423"/>
                </a:lnTo>
                <a:lnTo>
                  <a:pt x="0" y="79955"/>
                </a:lnTo>
                <a:lnTo>
                  <a:pt x="95404" y="0"/>
                </a:lnTo>
                <a:lnTo>
                  <a:pt x="209742" y="158468"/>
                </a:lnTo>
                <a:lnTo>
                  <a:pt x="560650" y="644832"/>
                </a:lnTo>
                <a:lnTo>
                  <a:pt x="497627" y="610514"/>
                </a:lnTo>
                <a:close/>
              </a:path>
            </a:pathLst>
          </a:custGeom>
          <a:solidFill>
            <a:schemeClr val="accent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28"/>
            </p:custDataLst>
          </p:nvPr>
        </p:nvSpPr>
        <p:spPr>
          <a:xfrm flipH="1">
            <a:off x="9953388" y="4133111"/>
            <a:ext cx="179365" cy="191390"/>
          </a:xfrm>
          <a:custGeom>
            <a:avLst/>
            <a:gdLst>
              <a:gd name="connsiteX0" fmla="*/ 0 w 163645"/>
              <a:gd name="connsiteY0" fmla="*/ 79955 h 174617"/>
              <a:gd name="connsiteX1" fmla="*/ 47702 w 163645"/>
              <a:gd name="connsiteY1" fmla="*/ 40014 h 174617"/>
              <a:gd name="connsiteX2" fmla="*/ 95337 w 163645"/>
              <a:gd name="connsiteY2" fmla="*/ 0 h 174617"/>
              <a:gd name="connsiteX3" fmla="*/ 163646 w 163645"/>
              <a:gd name="connsiteY3" fmla="*/ 94663 h 174617"/>
              <a:gd name="connsiteX4" fmla="*/ 68241 w 163645"/>
              <a:gd name="connsiteY4" fmla="*/ 174618 h 174617"/>
              <a:gd name="connsiteX5" fmla="*/ 0 w 163645"/>
              <a:gd name="connsiteY5" fmla="*/ 79955 h 1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45" h="174617">
                <a:moveTo>
                  <a:pt x="0" y="79955"/>
                </a:moveTo>
                <a:lnTo>
                  <a:pt x="47702" y="40014"/>
                </a:lnTo>
                <a:lnTo>
                  <a:pt x="95337" y="0"/>
                </a:lnTo>
                <a:lnTo>
                  <a:pt x="163646" y="94663"/>
                </a:lnTo>
                <a:lnTo>
                  <a:pt x="68241" y="174618"/>
                </a:lnTo>
                <a:lnTo>
                  <a:pt x="0" y="79955"/>
                </a:lnTo>
                <a:close/>
              </a:path>
            </a:pathLst>
          </a:custGeom>
          <a:solidFill>
            <a:schemeClr val="bg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29"/>
            </p:custDataLst>
          </p:nvPr>
        </p:nvSpPr>
        <p:spPr>
          <a:xfrm flipH="1">
            <a:off x="9406714" y="4906026"/>
            <a:ext cx="158099" cy="189021"/>
          </a:xfrm>
          <a:custGeom>
            <a:avLst/>
            <a:gdLst>
              <a:gd name="connsiteX0" fmla="*/ 47702 w 144243"/>
              <a:gd name="connsiteY0" fmla="*/ 0 h 172455"/>
              <a:gd name="connsiteX1" fmla="*/ 110725 w 144243"/>
              <a:gd name="connsiteY1" fmla="*/ 34318 h 172455"/>
              <a:gd name="connsiteX2" fmla="*/ 144244 w 144243"/>
              <a:gd name="connsiteY2" fmla="*/ 128260 h 172455"/>
              <a:gd name="connsiteX3" fmla="*/ 91591 w 144243"/>
              <a:gd name="connsiteY3" fmla="*/ 172455 h 172455"/>
              <a:gd name="connsiteX4" fmla="*/ 15321 w 144243"/>
              <a:gd name="connsiteY4" fmla="*/ 114201 h 172455"/>
              <a:gd name="connsiteX5" fmla="*/ 0 w 144243"/>
              <a:gd name="connsiteY5" fmla="*/ 39942 h 172455"/>
              <a:gd name="connsiteX6" fmla="*/ 63023 w 144243"/>
              <a:gd name="connsiteY6" fmla="*/ 74260 h 172455"/>
              <a:gd name="connsiteX7" fmla="*/ 47702 w 144243"/>
              <a:gd name="connsiteY7" fmla="*/ 0 h 17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243" h="172455">
                <a:moveTo>
                  <a:pt x="47702" y="0"/>
                </a:moveTo>
                <a:lnTo>
                  <a:pt x="110725" y="34318"/>
                </a:lnTo>
                <a:lnTo>
                  <a:pt x="144244" y="128260"/>
                </a:lnTo>
                <a:lnTo>
                  <a:pt x="91591" y="172455"/>
                </a:lnTo>
                <a:lnTo>
                  <a:pt x="15321" y="114201"/>
                </a:lnTo>
                <a:lnTo>
                  <a:pt x="0" y="39942"/>
                </a:lnTo>
                <a:lnTo>
                  <a:pt x="63023" y="74260"/>
                </a:lnTo>
                <a:lnTo>
                  <a:pt x="47702" y="0"/>
                </a:lnTo>
                <a:close/>
              </a:path>
            </a:pathLst>
          </a:custGeom>
          <a:solidFill>
            <a:schemeClr val="bg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30"/>
            </p:custDataLst>
          </p:nvPr>
        </p:nvSpPr>
        <p:spPr>
          <a:xfrm flipH="1">
            <a:off x="9348108" y="4118815"/>
            <a:ext cx="798022" cy="1069319"/>
          </a:xfrm>
          <a:custGeom>
            <a:avLst/>
            <a:gdLst>
              <a:gd name="connsiteX0" fmla="*/ 727335 w 728084"/>
              <a:gd name="connsiteY0" fmla="*/ 957797 h 975604"/>
              <a:gd name="connsiteX1" fmla="*/ 685922 w 728084"/>
              <a:gd name="connsiteY1" fmla="*/ 841793 h 975604"/>
              <a:gd name="connsiteX2" fmla="*/ 652403 w 728084"/>
              <a:gd name="connsiteY2" fmla="*/ 747852 h 975604"/>
              <a:gd name="connsiteX3" fmla="*/ 651667 w 728084"/>
              <a:gd name="connsiteY3" fmla="*/ 746626 h 975604"/>
              <a:gd name="connsiteX4" fmla="*/ 650664 w 728084"/>
              <a:gd name="connsiteY4" fmla="*/ 744535 h 975604"/>
              <a:gd name="connsiteX5" fmla="*/ 185418 w 728084"/>
              <a:gd name="connsiteY5" fmla="*/ 99703 h 975604"/>
              <a:gd name="connsiteX6" fmla="*/ 117110 w 728084"/>
              <a:gd name="connsiteY6" fmla="*/ 5040 h 975604"/>
              <a:gd name="connsiteX7" fmla="*/ 100116 w 728084"/>
              <a:gd name="connsiteY7" fmla="*/ 2733 h 975604"/>
              <a:gd name="connsiteX8" fmla="*/ 4712 w 728084"/>
              <a:gd name="connsiteY8" fmla="*/ 82688 h 975604"/>
              <a:gd name="connsiteX9" fmla="*/ 96 w 728084"/>
              <a:gd name="connsiteY9" fmla="*/ 91412 h 975604"/>
              <a:gd name="connsiteX10" fmla="*/ 2571 w 728084"/>
              <a:gd name="connsiteY10" fmla="*/ 101073 h 975604"/>
              <a:gd name="connsiteX11" fmla="*/ 70879 w 728084"/>
              <a:gd name="connsiteY11" fmla="*/ 195736 h 975604"/>
              <a:gd name="connsiteX12" fmla="*/ 536125 w 728084"/>
              <a:gd name="connsiteY12" fmla="*/ 840568 h 975604"/>
              <a:gd name="connsiteX13" fmla="*/ 536995 w 728084"/>
              <a:gd name="connsiteY13" fmla="*/ 841361 h 975604"/>
              <a:gd name="connsiteX14" fmla="*/ 538668 w 728084"/>
              <a:gd name="connsiteY14" fmla="*/ 843235 h 975604"/>
              <a:gd name="connsiteX15" fmla="*/ 614871 w 728084"/>
              <a:gd name="connsiteY15" fmla="*/ 901417 h 975604"/>
              <a:gd name="connsiteX16" fmla="*/ 614871 w 728084"/>
              <a:gd name="connsiteY16" fmla="*/ 901417 h 975604"/>
              <a:gd name="connsiteX17" fmla="*/ 708937 w 728084"/>
              <a:gd name="connsiteY17" fmla="*/ 973225 h 975604"/>
              <a:gd name="connsiteX18" fmla="*/ 715961 w 728084"/>
              <a:gd name="connsiteY18" fmla="*/ 975605 h 975604"/>
              <a:gd name="connsiteX19" fmla="*/ 723388 w 728084"/>
              <a:gd name="connsiteY19" fmla="*/ 972865 h 975604"/>
              <a:gd name="connsiteX20" fmla="*/ 727268 w 728084"/>
              <a:gd name="connsiteY20" fmla="*/ 957869 h 975604"/>
              <a:gd name="connsiteX21" fmla="*/ 654210 w 728084"/>
              <a:gd name="connsiteY21" fmla="*/ 847056 h 975604"/>
              <a:gd name="connsiteX22" fmla="*/ 621561 w 728084"/>
              <a:gd name="connsiteY22" fmla="*/ 874381 h 975604"/>
              <a:gd name="connsiteX23" fmla="*/ 556464 w 728084"/>
              <a:gd name="connsiteY23" fmla="*/ 824707 h 975604"/>
              <a:gd name="connsiteX24" fmla="*/ 547700 w 728084"/>
              <a:gd name="connsiteY24" fmla="*/ 782242 h 975604"/>
              <a:gd name="connsiteX25" fmla="*/ 587909 w 728084"/>
              <a:gd name="connsiteY25" fmla="*/ 804159 h 975604"/>
              <a:gd name="connsiteX26" fmla="*/ 600821 w 728084"/>
              <a:gd name="connsiteY26" fmla="*/ 802789 h 975604"/>
              <a:gd name="connsiteX27" fmla="*/ 605236 w 728084"/>
              <a:gd name="connsiteY27" fmla="*/ 789667 h 975604"/>
              <a:gd name="connsiteX28" fmla="*/ 595469 w 728084"/>
              <a:gd name="connsiteY28" fmla="*/ 742300 h 975604"/>
              <a:gd name="connsiteX29" fmla="*/ 631462 w 728084"/>
              <a:gd name="connsiteY29" fmla="*/ 761910 h 975604"/>
              <a:gd name="connsiteX30" fmla="*/ 660097 w 728084"/>
              <a:gd name="connsiteY30" fmla="*/ 842154 h 975604"/>
              <a:gd name="connsiteX31" fmla="*/ 654210 w 728084"/>
              <a:gd name="connsiteY31" fmla="*/ 847056 h 975604"/>
              <a:gd name="connsiteX32" fmla="*/ 29132 w 728084"/>
              <a:gd name="connsiteY32" fmla="*/ 95233 h 975604"/>
              <a:gd name="connsiteX33" fmla="*/ 105401 w 728084"/>
              <a:gd name="connsiteY33" fmla="*/ 31356 h 975604"/>
              <a:gd name="connsiteX34" fmla="*/ 158857 w 728084"/>
              <a:gd name="connsiteY34" fmla="*/ 105399 h 975604"/>
              <a:gd name="connsiteX35" fmla="*/ 82587 w 728084"/>
              <a:gd name="connsiteY35" fmla="*/ 169276 h 975604"/>
              <a:gd name="connsiteX36" fmla="*/ 29132 w 728084"/>
              <a:gd name="connsiteY36" fmla="*/ 95233 h 975604"/>
              <a:gd name="connsiteX37" fmla="*/ 97440 w 728084"/>
              <a:gd name="connsiteY37" fmla="*/ 189896 h 975604"/>
              <a:gd name="connsiteX38" fmla="*/ 173710 w 728084"/>
              <a:gd name="connsiteY38" fmla="*/ 126018 h 975604"/>
              <a:gd name="connsiteX39" fmla="*/ 598412 w 728084"/>
              <a:gd name="connsiteY39" fmla="*/ 714687 h 975604"/>
              <a:gd name="connsiteX40" fmla="*/ 583493 w 728084"/>
              <a:gd name="connsiteY40" fmla="*/ 706540 h 975604"/>
              <a:gd name="connsiteX41" fmla="*/ 576870 w 728084"/>
              <a:gd name="connsiteY41" fmla="*/ 705242 h 975604"/>
              <a:gd name="connsiteX42" fmla="*/ 570581 w 728084"/>
              <a:gd name="connsiteY42" fmla="*/ 707910 h 975604"/>
              <a:gd name="connsiteX43" fmla="*/ 566165 w 728084"/>
              <a:gd name="connsiteY43" fmla="*/ 721032 h 975604"/>
              <a:gd name="connsiteX44" fmla="*/ 575933 w 728084"/>
              <a:gd name="connsiteY44" fmla="*/ 768399 h 975604"/>
              <a:gd name="connsiteX45" fmla="*/ 535724 w 728084"/>
              <a:gd name="connsiteY45" fmla="*/ 746482 h 975604"/>
              <a:gd name="connsiteX46" fmla="*/ 522811 w 728084"/>
              <a:gd name="connsiteY46" fmla="*/ 747852 h 975604"/>
              <a:gd name="connsiteX47" fmla="*/ 518396 w 728084"/>
              <a:gd name="connsiteY47" fmla="*/ 760973 h 975604"/>
              <a:gd name="connsiteX48" fmla="*/ 522009 w 728084"/>
              <a:gd name="connsiteY48" fmla="*/ 778565 h 975604"/>
              <a:gd name="connsiteX49" fmla="*/ 97306 w 728084"/>
              <a:gd name="connsiteY49" fmla="*/ 189896 h 9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28084" h="975604">
                <a:moveTo>
                  <a:pt x="727335" y="957797"/>
                </a:moveTo>
                <a:lnTo>
                  <a:pt x="685922" y="841793"/>
                </a:lnTo>
                <a:lnTo>
                  <a:pt x="652403" y="747852"/>
                </a:lnTo>
                <a:cubicBezTo>
                  <a:pt x="652270" y="747419"/>
                  <a:pt x="651935" y="747058"/>
                  <a:pt x="651667" y="746626"/>
                </a:cubicBezTo>
                <a:cubicBezTo>
                  <a:pt x="651333" y="745905"/>
                  <a:pt x="651132" y="745184"/>
                  <a:pt x="650664" y="744535"/>
                </a:cubicBezTo>
                <a:lnTo>
                  <a:pt x="185418" y="99703"/>
                </a:lnTo>
                <a:lnTo>
                  <a:pt x="117110" y="5040"/>
                </a:lnTo>
                <a:cubicBezTo>
                  <a:pt x="113028" y="-655"/>
                  <a:pt x="105401" y="-1665"/>
                  <a:pt x="100116" y="2733"/>
                </a:cubicBezTo>
                <a:lnTo>
                  <a:pt x="4712" y="82688"/>
                </a:lnTo>
                <a:cubicBezTo>
                  <a:pt x="2170" y="84779"/>
                  <a:pt x="497" y="87952"/>
                  <a:pt x="96" y="91412"/>
                </a:cubicBezTo>
                <a:cubicBezTo>
                  <a:pt x="-306" y="94873"/>
                  <a:pt x="564" y="98333"/>
                  <a:pt x="2571" y="101073"/>
                </a:cubicBezTo>
                <a:lnTo>
                  <a:pt x="70879" y="195736"/>
                </a:lnTo>
                <a:lnTo>
                  <a:pt x="536125" y="840568"/>
                </a:lnTo>
                <a:cubicBezTo>
                  <a:pt x="536125" y="840568"/>
                  <a:pt x="536727" y="841000"/>
                  <a:pt x="536995" y="841361"/>
                </a:cubicBezTo>
                <a:cubicBezTo>
                  <a:pt x="537530" y="842010"/>
                  <a:pt x="537999" y="842731"/>
                  <a:pt x="538668" y="843235"/>
                </a:cubicBezTo>
                <a:lnTo>
                  <a:pt x="614871" y="901417"/>
                </a:lnTo>
                <a:cubicBezTo>
                  <a:pt x="614871" y="901417"/>
                  <a:pt x="614871" y="901417"/>
                  <a:pt x="614871" y="901417"/>
                </a:cubicBezTo>
                <a:lnTo>
                  <a:pt x="708937" y="973225"/>
                </a:lnTo>
                <a:cubicBezTo>
                  <a:pt x="711011" y="974811"/>
                  <a:pt x="713486" y="975605"/>
                  <a:pt x="715961" y="975605"/>
                </a:cubicBezTo>
                <a:cubicBezTo>
                  <a:pt x="718571" y="975605"/>
                  <a:pt x="721180" y="974667"/>
                  <a:pt x="723388" y="972865"/>
                </a:cubicBezTo>
                <a:cubicBezTo>
                  <a:pt x="727603" y="969332"/>
                  <a:pt x="729208" y="963204"/>
                  <a:pt x="727268" y="957869"/>
                </a:cubicBezTo>
                <a:close/>
                <a:moveTo>
                  <a:pt x="654210" y="847056"/>
                </a:moveTo>
                <a:lnTo>
                  <a:pt x="621561" y="874381"/>
                </a:lnTo>
                <a:lnTo>
                  <a:pt x="556464" y="824707"/>
                </a:lnTo>
                <a:lnTo>
                  <a:pt x="547700" y="782242"/>
                </a:lnTo>
                <a:lnTo>
                  <a:pt x="587909" y="804159"/>
                </a:lnTo>
                <a:cubicBezTo>
                  <a:pt x="592056" y="806394"/>
                  <a:pt x="597074" y="805889"/>
                  <a:pt x="600821" y="802789"/>
                </a:cubicBezTo>
                <a:cubicBezTo>
                  <a:pt x="604500" y="799689"/>
                  <a:pt x="606240" y="794570"/>
                  <a:pt x="605236" y="789667"/>
                </a:cubicBezTo>
                <a:lnTo>
                  <a:pt x="595469" y="742300"/>
                </a:lnTo>
                <a:lnTo>
                  <a:pt x="631462" y="761910"/>
                </a:lnTo>
                <a:lnTo>
                  <a:pt x="660097" y="842154"/>
                </a:lnTo>
                <a:lnTo>
                  <a:pt x="654210" y="847056"/>
                </a:lnTo>
                <a:close/>
                <a:moveTo>
                  <a:pt x="29132" y="95233"/>
                </a:moveTo>
                <a:lnTo>
                  <a:pt x="105401" y="31356"/>
                </a:lnTo>
                <a:lnTo>
                  <a:pt x="158857" y="105399"/>
                </a:lnTo>
                <a:lnTo>
                  <a:pt x="82587" y="169276"/>
                </a:lnTo>
                <a:lnTo>
                  <a:pt x="29132" y="95233"/>
                </a:lnTo>
                <a:close/>
                <a:moveTo>
                  <a:pt x="97440" y="189896"/>
                </a:moveTo>
                <a:lnTo>
                  <a:pt x="173710" y="126018"/>
                </a:lnTo>
                <a:lnTo>
                  <a:pt x="598412" y="714687"/>
                </a:lnTo>
                <a:lnTo>
                  <a:pt x="583493" y="706540"/>
                </a:lnTo>
                <a:cubicBezTo>
                  <a:pt x="581419" y="705387"/>
                  <a:pt x="579144" y="704954"/>
                  <a:pt x="576870" y="705242"/>
                </a:cubicBezTo>
                <a:cubicBezTo>
                  <a:pt x="574662" y="705459"/>
                  <a:pt x="572454" y="706396"/>
                  <a:pt x="570581" y="707910"/>
                </a:cubicBezTo>
                <a:cubicBezTo>
                  <a:pt x="566901" y="711010"/>
                  <a:pt x="565161" y="716129"/>
                  <a:pt x="566165" y="721032"/>
                </a:cubicBezTo>
                <a:lnTo>
                  <a:pt x="575933" y="768399"/>
                </a:lnTo>
                <a:lnTo>
                  <a:pt x="535724" y="746482"/>
                </a:lnTo>
                <a:cubicBezTo>
                  <a:pt x="531576" y="744247"/>
                  <a:pt x="526558" y="744751"/>
                  <a:pt x="522811" y="747852"/>
                </a:cubicBezTo>
                <a:cubicBezTo>
                  <a:pt x="519132" y="750952"/>
                  <a:pt x="517392" y="756070"/>
                  <a:pt x="518396" y="760973"/>
                </a:cubicBezTo>
                <a:lnTo>
                  <a:pt x="522009" y="778565"/>
                </a:lnTo>
                <a:lnTo>
                  <a:pt x="97306" y="189896"/>
                </a:ln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31"/>
            </p:custDataLst>
          </p:nvPr>
        </p:nvSpPr>
        <p:spPr>
          <a:xfrm flipH="1">
            <a:off x="10204889" y="4632756"/>
            <a:ext cx="380310" cy="618912"/>
          </a:xfrm>
          <a:custGeom>
            <a:avLst/>
            <a:gdLst>
              <a:gd name="connsiteX0" fmla="*/ 321738 w 346980"/>
              <a:gd name="connsiteY0" fmla="*/ 36275 h 564670"/>
              <a:gd name="connsiteX1" fmla="*/ 204724 w 346980"/>
              <a:gd name="connsiteY1" fmla="*/ 9455 h 564670"/>
              <a:gd name="connsiteX2" fmla="*/ 104971 w 346980"/>
              <a:gd name="connsiteY2" fmla="*/ 101955 h 564670"/>
              <a:gd name="connsiteX3" fmla="*/ 31846 w 346980"/>
              <a:gd name="connsiteY3" fmla="*/ 264605 h 564670"/>
              <a:gd name="connsiteX4" fmla="*/ 0 w 346980"/>
              <a:gd name="connsiteY4" fmla="*/ 559119 h 564670"/>
              <a:gd name="connsiteX5" fmla="*/ 241454 w 346980"/>
              <a:gd name="connsiteY5" fmla="*/ 564671 h 564670"/>
              <a:gd name="connsiteX6" fmla="*/ 343616 w 346980"/>
              <a:gd name="connsiteY6" fmla="*/ 163742 h 564670"/>
              <a:gd name="connsiteX7" fmla="*/ 321671 w 346980"/>
              <a:gd name="connsiteY7" fmla="*/ 36275 h 5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80" h="564670">
                <a:moveTo>
                  <a:pt x="321738" y="36275"/>
                </a:moveTo>
                <a:cubicBezTo>
                  <a:pt x="292769" y="-350"/>
                  <a:pt x="244532" y="-9146"/>
                  <a:pt x="204724" y="9455"/>
                </a:cubicBezTo>
                <a:cubicBezTo>
                  <a:pt x="163846" y="28633"/>
                  <a:pt x="131131" y="63816"/>
                  <a:pt x="104971" y="101955"/>
                </a:cubicBezTo>
                <a:cubicBezTo>
                  <a:pt x="95270" y="116158"/>
                  <a:pt x="40075" y="240164"/>
                  <a:pt x="31846" y="264605"/>
                </a:cubicBezTo>
                <a:cubicBezTo>
                  <a:pt x="4416" y="346002"/>
                  <a:pt x="0" y="559119"/>
                  <a:pt x="0" y="559119"/>
                </a:cubicBezTo>
                <a:lnTo>
                  <a:pt x="241454" y="564671"/>
                </a:lnTo>
                <a:cubicBezTo>
                  <a:pt x="241454" y="564671"/>
                  <a:pt x="343549" y="164391"/>
                  <a:pt x="343616" y="163742"/>
                </a:cubicBezTo>
                <a:cubicBezTo>
                  <a:pt x="347764" y="138940"/>
                  <a:pt x="353852" y="76937"/>
                  <a:pt x="321671" y="36275"/>
                </a:cubicBez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32"/>
            </p:custDataLst>
          </p:nvPr>
        </p:nvSpPr>
        <p:spPr>
          <a:xfrm flipH="1">
            <a:off x="9410248" y="4568086"/>
            <a:ext cx="1462331" cy="605713"/>
          </a:xfrm>
          <a:custGeom>
            <a:avLst/>
            <a:gdLst>
              <a:gd name="connsiteX0" fmla="*/ 459693 w 1334173"/>
              <a:gd name="connsiteY0" fmla="*/ 140699 h 552628"/>
              <a:gd name="connsiteX1" fmla="*/ 1016463 w 1334173"/>
              <a:gd name="connsiteY1" fmla="*/ 7969 h 552628"/>
              <a:gd name="connsiteX2" fmla="*/ 1066774 w 1334173"/>
              <a:gd name="connsiteY2" fmla="*/ 759 h 552628"/>
              <a:gd name="connsiteX3" fmla="*/ 1132339 w 1334173"/>
              <a:gd name="connsiteY3" fmla="*/ 45892 h 552628"/>
              <a:gd name="connsiteX4" fmla="*/ 1322679 w 1334173"/>
              <a:gd name="connsiteY4" fmla="*/ 253169 h 552628"/>
              <a:gd name="connsiteX5" fmla="*/ 1304749 w 1334173"/>
              <a:gd name="connsiteY5" fmla="*/ 341776 h 552628"/>
              <a:gd name="connsiteX6" fmla="*/ 1245138 w 1334173"/>
              <a:gd name="connsiteY6" fmla="*/ 338388 h 552628"/>
              <a:gd name="connsiteX7" fmla="*/ 1245138 w 1334173"/>
              <a:gd name="connsiteY7" fmla="*/ 420289 h 552628"/>
              <a:gd name="connsiteX8" fmla="*/ 1166125 w 1334173"/>
              <a:gd name="connsiteY8" fmla="*/ 453742 h 552628"/>
              <a:gd name="connsiteX9" fmla="*/ 1135751 w 1334173"/>
              <a:gd name="connsiteY9" fmla="*/ 532544 h 552628"/>
              <a:gd name="connsiteX10" fmla="*/ 968560 w 1334173"/>
              <a:gd name="connsiteY10" fmla="*/ 551217 h 552628"/>
              <a:gd name="connsiteX11" fmla="*/ 820302 w 1334173"/>
              <a:gd name="connsiteY11" fmla="*/ 490800 h 552628"/>
              <a:gd name="connsiteX12" fmla="*/ 798826 w 1334173"/>
              <a:gd name="connsiteY12" fmla="*/ 473569 h 552628"/>
              <a:gd name="connsiteX13" fmla="*/ 768117 w 1334173"/>
              <a:gd name="connsiteY13" fmla="*/ 478255 h 552628"/>
              <a:gd name="connsiteX14" fmla="*/ 419350 w 1334173"/>
              <a:gd name="connsiteY14" fmla="*/ 501254 h 552628"/>
              <a:gd name="connsiteX15" fmla="*/ 316252 w 1334173"/>
              <a:gd name="connsiteY15" fmla="*/ 470108 h 552628"/>
              <a:gd name="connsiteX16" fmla="*/ 0 w 1334173"/>
              <a:gd name="connsiteY16" fmla="*/ 470108 h 552628"/>
              <a:gd name="connsiteX17" fmla="*/ 224996 w 1334173"/>
              <a:gd name="connsiteY17" fmla="*/ 116186 h 552628"/>
              <a:gd name="connsiteX18" fmla="*/ 459626 w 1334173"/>
              <a:gd name="connsiteY18" fmla="*/ 140627 h 55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4173" h="552628">
                <a:moveTo>
                  <a:pt x="459693" y="140699"/>
                </a:moveTo>
                <a:cubicBezTo>
                  <a:pt x="656857" y="135796"/>
                  <a:pt x="854222" y="57716"/>
                  <a:pt x="1016463" y="7969"/>
                </a:cubicBezTo>
                <a:cubicBezTo>
                  <a:pt x="1032854" y="2922"/>
                  <a:pt x="1049914" y="-1908"/>
                  <a:pt x="1066774" y="759"/>
                </a:cubicBezTo>
                <a:cubicBezTo>
                  <a:pt x="1092866" y="4869"/>
                  <a:pt x="1113539" y="25921"/>
                  <a:pt x="1132339" y="45892"/>
                </a:cubicBezTo>
                <a:cubicBezTo>
                  <a:pt x="1168868" y="84752"/>
                  <a:pt x="1290766" y="211425"/>
                  <a:pt x="1322679" y="253169"/>
                </a:cubicBezTo>
                <a:cubicBezTo>
                  <a:pt x="1343955" y="280999"/>
                  <a:pt x="1334387" y="320147"/>
                  <a:pt x="1304749" y="341776"/>
                </a:cubicBezTo>
                <a:cubicBezTo>
                  <a:pt x="1280129" y="359728"/>
                  <a:pt x="1245138" y="338388"/>
                  <a:pt x="1245138" y="338388"/>
                </a:cubicBezTo>
                <a:cubicBezTo>
                  <a:pt x="1245138" y="338388"/>
                  <a:pt x="1270963" y="382655"/>
                  <a:pt x="1245138" y="420289"/>
                </a:cubicBezTo>
                <a:cubicBezTo>
                  <a:pt x="1231022" y="440837"/>
                  <a:pt x="1207137" y="451435"/>
                  <a:pt x="1166125" y="453742"/>
                </a:cubicBezTo>
                <a:cubicBezTo>
                  <a:pt x="1158097" y="454175"/>
                  <a:pt x="1190411" y="497289"/>
                  <a:pt x="1135751" y="532544"/>
                </a:cubicBezTo>
                <a:cubicBezTo>
                  <a:pt x="1088785" y="562824"/>
                  <a:pt x="1021480" y="549342"/>
                  <a:pt x="968560" y="551217"/>
                </a:cubicBezTo>
                <a:cubicBezTo>
                  <a:pt x="910822" y="553235"/>
                  <a:pt x="861514" y="535716"/>
                  <a:pt x="820302" y="490800"/>
                </a:cubicBezTo>
                <a:cubicBezTo>
                  <a:pt x="813946" y="483878"/>
                  <a:pt x="807457" y="476380"/>
                  <a:pt x="798826" y="473569"/>
                </a:cubicBezTo>
                <a:cubicBezTo>
                  <a:pt x="788724" y="470324"/>
                  <a:pt x="778019" y="474290"/>
                  <a:pt x="768117" y="478255"/>
                </a:cubicBezTo>
                <a:cubicBezTo>
                  <a:pt x="671843" y="516899"/>
                  <a:pt x="513216" y="575946"/>
                  <a:pt x="419350" y="501254"/>
                </a:cubicBezTo>
                <a:cubicBezTo>
                  <a:pt x="400015" y="485825"/>
                  <a:pt x="346626" y="476669"/>
                  <a:pt x="316252" y="470108"/>
                </a:cubicBezTo>
                <a:cubicBezTo>
                  <a:pt x="229412" y="451363"/>
                  <a:pt x="57804" y="462754"/>
                  <a:pt x="0" y="470108"/>
                </a:cubicBezTo>
                <a:cubicBezTo>
                  <a:pt x="50244" y="368740"/>
                  <a:pt x="95137" y="95422"/>
                  <a:pt x="224996" y="116186"/>
                </a:cubicBezTo>
                <a:cubicBezTo>
                  <a:pt x="256441" y="121233"/>
                  <a:pt x="389177" y="142429"/>
                  <a:pt x="459626" y="140627"/>
                </a:cubicBezTo>
                <a:close/>
              </a:path>
            </a:pathLst>
          </a:custGeom>
          <a:solidFill>
            <a:srgbClr val="FCBDB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33"/>
            </p:custDataLst>
          </p:nvPr>
        </p:nvSpPr>
        <p:spPr>
          <a:xfrm flipH="1">
            <a:off x="9397192" y="4553751"/>
            <a:ext cx="1488843" cy="634225"/>
          </a:xfrm>
          <a:custGeom>
            <a:avLst/>
            <a:gdLst>
              <a:gd name="connsiteX0" fmla="*/ 1344256 w 1358362"/>
              <a:gd name="connsiteY0" fmla="*/ 257885 h 578642"/>
              <a:gd name="connsiteX1" fmla="*/ 1179340 w 1358362"/>
              <a:gd name="connsiteY1" fmla="*/ 77355 h 578642"/>
              <a:gd name="connsiteX2" fmla="*/ 1153047 w 1358362"/>
              <a:gd name="connsiteY2" fmla="*/ 49598 h 578642"/>
              <a:gd name="connsiteX3" fmla="*/ 1080724 w 1358362"/>
              <a:gd name="connsiteY3" fmla="*/ 861 h 578642"/>
              <a:gd name="connsiteX4" fmla="*/ 1025328 w 1358362"/>
              <a:gd name="connsiteY4" fmla="*/ 8431 h 578642"/>
              <a:gd name="connsiteX5" fmla="*/ 930593 w 1358362"/>
              <a:gd name="connsiteY5" fmla="*/ 38711 h 578642"/>
              <a:gd name="connsiteX6" fmla="*/ 471569 w 1358362"/>
              <a:gd name="connsiteY6" fmla="*/ 140656 h 578642"/>
              <a:gd name="connsiteX7" fmla="*/ 238946 w 1358362"/>
              <a:gd name="connsiteY7" fmla="*/ 116287 h 578642"/>
              <a:gd name="connsiteX8" fmla="*/ 39708 w 1358362"/>
              <a:gd name="connsiteY8" fmla="*/ 375042 h 578642"/>
              <a:gd name="connsiteX9" fmla="*/ 1439 w 1358362"/>
              <a:gd name="connsiteY9" fmla="*/ 476987 h 578642"/>
              <a:gd name="connsiteX10" fmla="*/ 2108 w 1358362"/>
              <a:gd name="connsiteY10" fmla="*/ 490469 h 578642"/>
              <a:gd name="connsiteX11" fmla="*/ 13549 w 1358362"/>
              <a:gd name="connsiteY11" fmla="*/ 496092 h 578642"/>
              <a:gd name="connsiteX12" fmla="*/ 325987 w 1358362"/>
              <a:gd name="connsiteY12" fmla="*/ 495948 h 578642"/>
              <a:gd name="connsiteX13" fmla="*/ 339703 w 1358362"/>
              <a:gd name="connsiteY13" fmla="*/ 498832 h 578642"/>
              <a:gd name="connsiteX14" fmla="*/ 424268 w 1358362"/>
              <a:gd name="connsiteY14" fmla="*/ 524859 h 578642"/>
              <a:gd name="connsiteX15" fmla="*/ 784409 w 1358362"/>
              <a:gd name="connsiteY15" fmla="*/ 503590 h 578642"/>
              <a:gd name="connsiteX16" fmla="*/ 807424 w 1358362"/>
              <a:gd name="connsiteY16" fmla="*/ 499192 h 578642"/>
              <a:gd name="connsiteX17" fmla="*/ 822477 w 1358362"/>
              <a:gd name="connsiteY17" fmla="*/ 511737 h 578642"/>
              <a:gd name="connsiteX18" fmla="*/ 823681 w 1358362"/>
              <a:gd name="connsiteY18" fmla="*/ 513035 h 578642"/>
              <a:gd name="connsiteX19" fmla="*/ 980971 w 1358362"/>
              <a:gd name="connsiteY19" fmla="*/ 577273 h 578642"/>
              <a:gd name="connsiteX20" fmla="*/ 1023120 w 1358362"/>
              <a:gd name="connsiteY20" fmla="*/ 577850 h 578642"/>
              <a:gd name="connsiteX21" fmla="*/ 1056973 w 1358362"/>
              <a:gd name="connsiteY21" fmla="*/ 578643 h 578642"/>
              <a:gd name="connsiteX22" fmla="*/ 1153983 w 1358362"/>
              <a:gd name="connsiteY22" fmla="*/ 556725 h 578642"/>
              <a:gd name="connsiteX23" fmla="*/ 1191048 w 1358362"/>
              <a:gd name="connsiteY23" fmla="*/ 478789 h 578642"/>
              <a:gd name="connsiteX24" fmla="*/ 1266916 w 1358362"/>
              <a:gd name="connsiteY24" fmla="*/ 441010 h 578642"/>
              <a:gd name="connsiteX25" fmla="*/ 1278290 w 1358362"/>
              <a:gd name="connsiteY25" fmla="*/ 373167 h 578642"/>
              <a:gd name="connsiteX26" fmla="*/ 1323583 w 1358362"/>
              <a:gd name="connsiteY26" fmla="*/ 365525 h 578642"/>
              <a:gd name="connsiteX27" fmla="*/ 1357704 w 1358362"/>
              <a:gd name="connsiteY27" fmla="*/ 309866 h 578642"/>
              <a:gd name="connsiteX28" fmla="*/ 1344123 w 1358362"/>
              <a:gd name="connsiteY28" fmla="*/ 257813 h 578642"/>
              <a:gd name="connsiteX29" fmla="*/ 1333887 w 1358362"/>
              <a:gd name="connsiteY29" fmla="*/ 306190 h 578642"/>
              <a:gd name="connsiteX30" fmla="*/ 1310203 w 1358362"/>
              <a:gd name="connsiteY30" fmla="*/ 343968 h 578642"/>
              <a:gd name="connsiteX31" fmla="*/ 1215534 w 1358362"/>
              <a:gd name="connsiteY31" fmla="*/ 291626 h 578642"/>
              <a:gd name="connsiteX32" fmla="*/ 1124078 w 1358362"/>
              <a:gd name="connsiteY32" fmla="*/ 197612 h 578642"/>
              <a:gd name="connsiteX33" fmla="*/ 1050685 w 1358362"/>
              <a:gd name="connsiteY33" fmla="*/ 142530 h 578642"/>
              <a:gd name="connsiteX34" fmla="*/ 959228 w 1358362"/>
              <a:gd name="connsiteY34" fmla="*/ 164087 h 578642"/>
              <a:gd name="connsiteX35" fmla="*/ 960766 w 1358362"/>
              <a:gd name="connsiteY35" fmla="*/ 182472 h 578642"/>
              <a:gd name="connsiteX36" fmla="*/ 977827 w 1358362"/>
              <a:gd name="connsiteY36" fmla="*/ 180742 h 578642"/>
              <a:gd name="connsiteX37" fmla="*/ 1042790 w 1358362"/>
              <a:gd name="connsiteY37" fmla="*/ 167188 h 578642"/>
              <a:gd name="connsiteX38" fmla="*/ 1107419 w 1358362"/>
              <a:gd name="connsiteY38" fmla="*/ 216502 h 578642"/>
              <a:gd name="connsiteX39" fmla="*/ 1249588 w 1358362"/>
              <a:gd name="connsiteY39" fmla="*/ 363218 h 578642"/>
              <a:gd name="connsiteX40" fmla="*/ 1247715 w 1358362"/>
              <a:gd name="connsiteY40" fmla="*/ 425582 h 578642"/>
              <a:gd name="connsiteX41" fmla="*/ 1181481 w 1358362"/>
              <a:gd name="connsiteY41" fmla="*/ 453483 h 578642"/>
              <a:gd name="connsiteX42" fmla="*/ 1015493 w 1358362"/>
              <a:gd name="connsiteY42" fmla="*/ 292059 h 578642"/>
              <a:gd name="connsiteX43" fmla="*/ 912395 w 1358362"/>
              <a:gd name="connsiteY43" fmla="*/ 274395 h 578642"/>
              <a:gd name="connsiteX44" fmla="*/ 910455 w 1358362"/>
              <a:gd name="connsiteY44" fmla="*/ 292708 h 578642"/>
              <a:gd name="connsiteX45" fmla="*/ 927449 w 1358362"/>
              <a:gd name="connsiteY45" fmla="*/ 294798 h 578642"/>
              <a:gd name="connsiteX46" fmla="*/ 1001310 w 1358362"/>
              <a:gd name="connsiteY46" fmla="*/ 313111 h 578642"/>
              <a:gd name="connsiteX47" fmla="*/ 1091027 w 1358362"/>
              <a:gd name="connsiteY47" fmla="*/ 391985 h 578642"/>
              <a:gd name="connsiteX48" fmla="*/ 1133377 w 1358362"/>
              <a:gd name="connsiteY48" fmla="*/ 436036 h 578642"/>
              <a:gd name="connsiteX49" fmla="*/ 1168301 w 1358362"/>
              <a:gd name="connsiteY49" fmla="*/ 488089 h 578642"/>
              <a:gd name="connsiteX50" fmla="*/ 1141874 w 1358362"/>
              <a:gd name="connsiteY50" fmla="*/ 534303 h 578642"/>
              <a:gd name="connsiteX51" fmla="*/ 1105278 w 1358362"/>
              <a:gd name="connsiteY51" fmla="*/ 548434 h 578642"/>
              <a:gd name="connsiteX52" fmla="*/ 1042790 w 1358362"/>
              <a:gd name="connsiteY52" fmla="*/ 485566 h 578642"/>
              <a:gd name="connsiteX53" fmla="*/ 1001711 w 1358362"/>
              <a:gd name="connsiteY53" fmla="*/ 445552 h 578642"/>
              <a:gd name="connsiteX54" fmla="*/ 998834 w 1358362"/>
              <a:gd name="connsiteY54" fmla="*/ 442668 h 578642"/>
              <a:gd name="connsiteX55" fmla="*/ 916410 w 1358362"/>
              <a:gd name="connsiteY55" fmla="*/ 384126 h 578642"/>
              <a:gd name="connsiteX56" fmla="*/ 854858 w 1358362"/>
              <a:gd name="connsiteY56" fmla="*/ 392561 h 578642"/>
              <a:gd name="connsiteX57" fmla="*/ 850911 w 1358362"/>
              <a:gd name="connsiteY57" fmla="*/ 410513 h 578642"/>
              <a:gd name="connsiteX58" fmla="*/ 867570 w 1358362"/>
              <a:gd name="connsiteY58" fmla="*/ 414767 h 578642"/>
              <a:gd name="connsiteX59" fmla="*/ 910455 w 1358362"/>
              <a:gd name="connsiteY59" fmla="*/ 409432 h 578642"/>
              <a:gd name="connsiteX60" fmla="*/ 982309 w 1358362"/>
              <a:gd name="connsiteY60" fmla="*/ 461702 h 578642"/>
              <a:gd name="connsiteX61" fmla="*/ 985253 w 1358362"/>
              <a:gd name="connsiteY61" fmla="*/ 464658 h 578642"/>
              <a:gd name="connsiteX62" fmla="*/ 1026800 w 1358362"/>
              <a:gd name="connsiteY62" fmla="*/ 505104 h 578642"/>
              <a:gd name="connsiteX63" fmla="*/ 1074569 w 1358362"/>
              <a:gd name="connsiteY63" fmla="*/ 552111 h 578642"/>
              <a:gd name="connsiteX64" fmla="*/ 1024325 w 1358362"/>
              <a:gd name="connsiteY64" fmla="*/ 551751 h 578642"/>
              <a:gd name="connsiteX65" fmla="*/ 992479 w 1358362"/>
              <a:gd name="connsiteY65" fmla="*/ 550957 h 578642"/>
              <a:gd name="connsiteX66" fmla="*/ 980637 w 1358362"/>
              <a:gd name="connsiteY66" fmla="*/ 551174 h 578642"/>
              <a:gd name="connsiteX67" fmla="*/ 841344 w 1358362"/>
              <a:gd name="connsiteY67" fmla="*/ 494650 h 578642"/>
              <a:gd name="connsiteX68" fmla="*/ 840140 w 1358362"/>
              <a:gd name="connsiteY68" fmla="*/ 493352 h 578642"/>
              <a:gd name="connsiteX69" fmla="*/ 814716 w 1358362"/>
              <a:gd name="connsiteY69" fmla="*/ 474102 h 578642"/>
              <a:gd name="connsiteX70" fmla="*/ 776381 w 1358362"/>
              <a:gd name="connsiteY70" fmla="*/ 479077 h 578642"/>
              <a:gd name="connsiteX71" fmla="*/ 439054 w 1358362"/>
              <a:gd name="connsiteY71" fmla="*/ 503878 h 578642"/>
              <a:gd name="connsiteX72" fmla="*/ 344653 w 1358362"/>
              <a:gd name="connsiteY72" fmla="*/ 473237 h 578642"/>
              <a:gd name="connsiteX73" fmla="*/ 331139 w 1358362"/>
              <a:gd name="connsiteY73" fmla="*/ 470426 h 578642"/>
              <a:gd name="connsiteX74" fmla="*/ 32817 w 1358362"/>
              <a:gd name="connsiteY74" fmla="*/ 467902 h 578642"/>
              <a:gd name="connsiteX75" fmla="*/ 62857 w 1358362"/>
              <a:gd name="connsiteY75" fmla="*/ 384054 h 578642"/>
              <a:gd name="connsiteX76" fmla="*/ 235735 w 1358362"/>
              <a:gd name="connsiteY76" fmla="*/ 142242 h 578642"/>
              <a:gd name="connsiteX77" fmla="*/ 472439 w 1358362"/>
              <a:gd name="connsiteY77" fmla="*/ 166827 h 578642"/>
              <a:gd name="connsiteX78" fmla="*/ 937885 w 1358362"/>
              <a:gd name="connsiteY78" fmla="*/ 63801 h 578642"/>
              <a:gd name="connsiteX79" fmla="*/ 1032219 w 1358362"/>
              <a:gd name="connsiteY79" fmla="*/ 33593 h 578642"/>
              <a:gd name="connsiteX80" fmla="*/ 1077446 w 1358362"/>
              <a:gd name="connsiteY80" fmla="*/ 26743 h 578642"/>
              <a:gd name="connsiteX81" fmla="*/ 1136254 w 1358362"/>
              <a:gd name="connsiteY81" fmla="*/ 68271 h 578642"/>
              <a:gd name="connsiteX82" fmla="*/ 1162614 w 1358362"/>
              <a:gd name="connsiteY82" fmla="*/ 96100 h 578642"/>
              <a:gd name="connsiteX83" fmla="*/ 1325724 w 1358362"/>
              <a:gd name="connsiteY83" fmla="*/ 274539 h 578642"/>
              <a:gd name="connsiteX84" fmla="*/ 1334087 w 1358362"/>
              <a:gd name="connsiteY84" fmla="*/ 306262 h 57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58362" h="578642">
                <a:moveTo>
                  <a:pt x="1344256" y="257885"/>
                </a:moveTo>
                <a:cubicBezTo>
                  <a:pt x="1317562" y="222918"/>
                  <a:pt x="1231056" y="131860"/>
                  <a:pt x="1179340" y="77355"/>
                </a:cubicBezTo>
                <a:cubicBezTo>
                  <a:pt x="1168568" y="66036"/>
                  <a:pt x="1159536" y="56447"/>
                  <a:pt x="1153047" y="49598"/>
                </a:cubicBezTo>
                <a:cubicBezTo>
                  <a:pt x="1135652" y="31069"/>
                  <a:pt x="1111834" y="5763"/>
                  <a:pt x="1080724" y="861"/>
                </a:cubicBezTo>
                <a:cubicBezTo>
                  <a:pt x="1061991" y="-2023"/>
                  <a:pt x="1043860" y="2807"/>
                  <a:pt x="1025328" y="8431"/>
                </a:cubicBezTo>
                <a:cubicBezTo>
                  <a:pt x="994887" y="17731"/>
                  <a:pt x="963242" y="28113"/>
                  <a:pt x="930593" y="38711"/>
                </a:cubicBezTo>
                <a:cubicBezTo>
                  <a:pt x="789761" y="84637"/>
                  <a:pt x="630197" y="136763"/>
                  <a:pt x="471569" y="140656"/>
                </a:cubicBezTo>
                <a:cubicBezTo>
                  <a:pt x="426409" y="141665"/>
                  <a:pt x="343984" y="133158"/>
                  <a:pt x="238946" y="116287"/>
                </a:cubicBezTo>
                <a:cubicBezTo>
                  <a:pt x="132436" y="99345"/>
                  <a:pt x="81054" y="252189"/>
                  <a:pt x="39708" y="375042"/>
                </a:cubicBezTo>
                <a:cubicBezTo>
                  <a:pt x="26394" y="414551"/>
                  <a:pt x="13883" y="451897"/>
                  <a:pt x="1439" y="476987"/>
                </a:cubicBezTo>
                <a:cubicBezTo>
                  <a:pt x="-702" y="481312"/>
                  <a:pt x="-434" y="486503"/>
                  <a:pt x="2108" y="490469"/>
                </a:cubicBezTo>
                <a:cubicBezTo>
                  <a:pt x="4651" y="494506"/>
                  <a:pt x="8932" y="496741"/>
                  <a:pt x="13549" y="496092"/>
                </a:cubicBezTo>
                <a:cubicBezTo>
                  <a:pt x="80118" y="487657"/>
                  <a:pt x="245503" y="478573"/>
                  <a:pt x="325987" y="495948"/>
                </a:cubicBezTo>
                <a:lnTo>
                  <a:pt x="339703" y="498832"/>
                </a:lnTo>
                <a:cubicBezTo>
                  <a:pt x="367601" y="504599"/>
                  <a:pt x="409750" y="513323"/>
                  <a:pt x="424268" y="524859"/>
                </a:cubicBezTo>
                <a:cubicBezTo>
                  <a:pt x="527366" y="606832"/>
                  <a:pt x="700981" y="537115"/>
                  <a:pt x="784409" y="503590"/>
                </a:cubicBezTo>
                <a:cubicBezTo>
                  <a:pt x="793374" y="499985"/>
                  <a:pt x="801269" y="497173"/>
                  <a:pt x="807424" y="499192"/>
                </a:cubicBezTo>
                <a:cubicBezTo>
                  <a:pt x="812575" y="500850"/>
                  <a:pt x="817393" y="506113"/>
                  <a:pt x="822477" y="511737"/>
                </a:cubicBezTo>
                <a:lnTo>
                  <a:pt x="823681" y="513035"/>
                </a:lnTo>
                <a:cubicBezTo>
                  <a:pt x="865496" y="558528"/>
                  <a:pt x="916945" y="579580"/>
                  <a:pt x="980971" y="577273"/>
                </a:cubicBezTo>
                <a:cubicBezTo>
                  <a:pt x="994151" y="576840"/>
                  <a:pt x="1008201" y="577273"/>
                  <a:pt x="1023120" y="577850"/>
                </a:cubicBezTo>
                <a:cubicBezTo>
                  <a:pt x="1034092" y="578210"/>
                  <a:pt x="1045466" y="578643"/>
                  <a:pt x="1056973" y="578643"/>
                </a:cubicBezTo>
                <a:cubicBezTo>
                  <a:pt x="1090894" y="578643"/>
                  <a:pt x="1125616" y="575038"/>
                  <a:pt x="1153983" y="556725"/>
                </a:cubicBezTo>
                <a:cubicBezTo>
                  <a:pt x="1195731" y="529833"/>
                  <a:pt x="1194326" y="496597"/>
                  <a:pt x="1191048" y="478789"/>
                </a:cubicBezTo>
                <a:cubicBezTo>
                  <a:pt x="1228179" y="474824"/>
                  <a:pt x="1251863" y="463000"/>
                  <a:pt x="1266916" y="441010"/>
                </a:cubicBezTo>
                <a:cubicBezTo>
                  <a:pt x="1283174" y="417363"/>
                  <a:pt x="1282572" y="391985"/>
                  <a:pt x="1278290" y="373167"/>
                </a:cubicBezTo>
                <a:cubicBezTo>
                  <a:pt x="1292072" y="376123"/>
                  <a:pt x="1308931" y="376123"/>
                  <a:pt x="1323583" y="365525"/>
                </a:cubicBezTo>
                <a:cubicBezTo>
                  <a:pt x="1342383" y="351827"/>
                  <a:pt x="1354760" y="331568"/>
                  <a:pt x="1357704" y="309866"/>
                </a:cubicBezTo>
                <a:cubicBezTo>
                  <a:pt x="1360246" y="291122"/>
                  <a:pt x="1355362" y="272593"/>
                  <a:pt x="1344123" y="257813"/>
                </a:cubicBezTo>
                <a:close/>
                <a:moveTo>
                  <a:pt x="1333887" y="306190"/>
                </a:moveTo>
                <a:cubicBezTo>
                  <a:pt x="1331946" y="320609"/>
                  <a:pt x="1323316" y="334380"/>
                  <a:pt x="1310203" y="343968"/>
                </a:cubicBezTo>
                <a:cubicBezTo>
                  <a:pt x="1275614" y="369202"/>
                  <a:pt x="1236408" y="313183"/>
                  <a:pt x="1215534" y="291626"/>
                </a:cubicBezTo>
                <a:cubicBezTo>
                  <a:pt x="1185160" y="260192"/>
                  <a:pt x="1154585" y="228902"/>
                  <a:pt x="1124078" y="197612"/>
                </a:cubicBezTo>
                <a:cubicBezTo>
                  <a:pt x="1101665" y="174685"/>
                  <a:pt x="1079185" y="153129"/>
                  <a:pt x="1050685" y="142530"/>
                </a:cubicBezTo>
                <a:cubicBezTo>
                  <a:pt x="1021782" y="131716"/>
                  <a:pt x="982242" y="134239"/>
                  <a:pt x="959228" y="164087"/>
                </a:cubicBezTo>
                <a:cubicBezTo>
                  <a:pt x="954946" y="169639"/>
                  <a:pt x="955682" y="177858"/>
                  <a:pt x="960766" y="182472"/>
                </a:cubicBezTo>
                <a:cubicBezTo>
                  <a:pt x="965918" y="187086"/>
                  <a:pt x="973545" y="186293"/>
                  <a:pt x="977827" y="180742"/>
                </a:cubicBezTo>
                <a:cubicBezTo>
                  <a:pt x="993348" y="160627"/>
                  <a:pt x="1022384" y="159617"/>
                  <a:pt x="1042790" y="167188"/>
                </a:cubicBezTo>
                <a:cubicBezTo>
                  <a:pt x="1066674" y="176127"/>
                  <a:pt x="1087013" y="195594"/>
                  <a:pt x="1107419" y="216502"/>
                </a:cubicBezTo>
                <a:cubicBezTo>
                  <a:pt x="1159938" y="270286"/>
                  <a:pt x="1198474" y="309795"/>
                  <a:pt x="1249588" y="363218"/>
                </a:cubicBezTo>
                <a:cubicBezTo>
                  <a:pt x="1254472" y="374177"/>
                  <a:pt x="1263972" y="401862"/>
                  <a:pt x="1247715" y="425582"/>
                </a:cubicBezTo>
                <a:cubicBezTo>
                  <a:pt x="1236208" y="442380"/>
                  <a:pt x="1215601" y="451032"/>
                  <a:pt x="1181481" y="453483"/>
                </a:cubicBezTo>
                <a:cubicBezTo>
                  <a:pt x="1131571" y="393643"/>
                  <a:pt x="1075773" y="339282"/>
                  <a:pt x="1015493" y="292059"/>
                </a:cubicBezTo>
                <a:cubicBezTo>
                  <a:pt x="973879" y="259471"/>
                  <a:pt x="937216" y="253199"/>
                  <a:pt x="912395" y="274395"/>
                </a:cubicBezTo>
                <a:cubicBezTo>
                  <a:pt x="907177" y="278865"/>
                  <a:pt x="906240" y="287084"/>
                  <a:pt x="910455" y="292708"/>
                </a:cubicBezTo>
                <a:cubicBezTo>
                  <a:pt x="914603" y="298403"/>
                  <a:pt x="922230" y="299340"/>
                  <a:pt x="927449" y="294798"/>
                </a:cubicBezTo>
                <a:cubicBezTo>
                  <a:pt x="949192" y="276270"/>
                  <a:pt x="986323" y="301431"/>
                  <a:pt x="1001310" y="313111"/>
                </a:cubicBezTo>
                <a:cubicBezTo>
                  <a:pt x="1032554" y="337552"/>
                  <a:pt x="1062526" y="363939"/>
                  <a:pt x="1091027" y="391985"/>
                </a:cubicBezTo>
                <a:cubicBezTo>
                  <a:pt x="1105545" y="406260"/>
                  <a:pt x="1119662" y="420967"/>
                  <a:pt x="1133377" y="436036"/>
                </a:cubicBezTo>
                <a:cubicBezTo>
                  <a:pt x="1147360" y="451464"/>
                  <a:pt x="1165691" y="465018"/>
                  <a:pt x="1168301" y="488089"/>
                </a:cubicBezTo>
                <a:cubicBezTo>
                  <a:pt x="1170642" y="509214"/>
                  <a:pt x="1157864" y="524066"/>
                  <a:pt x="1141874" y="534303"/>
                </a:cubicBezTo>
                <a:cubicBezTo>
                  <a:pt x="1130902" y="541369"/>
                  <a:pt x="1118458" y="545695"/>
                  <a:pt x="1105278" y="548434"/>
                </a:cubicBezTo>
                <a:cubicBezTo>
                  <a:pt x="1087816" y="528752"/>
                  <a:pt x="1066005" y="507772"/>
                  <a:pt x="1042790" y="485566"/>
                </a:cubicBezTo>
                <a:cubicBezTo>
                  <a:pt x="1028941" y="472300"/>
                  <a:pt x="1014891" y="458890"/>
                  <a:pt x="1001711" y="445552"/>
                </a:cubicBezTo>
                <a:lnTo>
                  <a:pt x="998834" y="442668"/>
                </a:lnTo>
                <a:cubicBezTo>
                  <a:pt x="974816" y="418444"/>
                  <a:pt x="949995" y="393354"/>
                  <a:pt x="916410" y="384126"/>
                </a:cubicBezTo>
                <a:cubicBezTo>
                  <a:pt x="894398" y="378070"/>
                  <a:pt x="871986" y="381170"/>
                  <a:pt x="854858" y="392561"/>
                </a:cubicBezTo>
                <a:cubicBezTo>
                  <a:pt x="849172" y="396310"/>
                  <a:pt x="847432" y="404385"/>
                  <a:pt x="850911" y="410513"/>
                </a:cubicBezTo>
                <a:cubicBezTo>
                  <a:pt x="854390" y="416642"/>
                  <a:pt x="861883" y="418516"/>
                  <a:pt x="867570" y="414767"/>
                </a:cubicBezTo>
                <a:cubicBezTo>
                  <a:pt x="879144" y="407053"/>
                  <a:pt x="894733" y="405106"/>
                  <a:pt x="910455" y="409432"/>
                </a:cubicBezTo>
                <a:cubicBezTo>
                  <a:pt x="938019" y="416930"/>
                  <a:pt x="959495" y="438703"/>
                  <a:pt x="982309" y="461702"/>
                </a:cubicBezTo>
                <a:lnTo>
                  <a:pt x="985253" y="464658"/>
                </a:lnTo>
                <a:cubicBezTo>
                  <a:pt x="998634" y="478140"/>
                  <a:pt x="1012817" y="491766"/>
                  <a:pt x="1026800" y="505104"/>
                </a:cubicBezTo>
                <a:cubicBezTo>
                  <a:pt x="1043927" y="521542"/>
                  <a:pt x="1060319" y="537259"/>
                  <a:pt x="1074569" y="552111"/>
                </a:cubicBezTo>
                <a:cubicBezTo>
                  <a:pt x="1058111" y="552904"/>
                  <a:pt x="1041117" y="552327"/>
                  <a:pt x="1024325" y="551751"/>
                </a:cubicBezTo>
                <a:cubicBezTo>
                  <a:pt x="1013286" y="551318"/>
                  <a:pt x="1002715" y="550957"/>
                  <a:pt x="992479" y="550957"/>
                </a:cubicBezTo>
                <a:cubicBezTo>
                  <a:pt x="988464" y="550957"/>
                  <a:pt x="984517" y="550957"/>
                  <a:pt x="980637" y="551174"/>
                </a:cubicBezTo>
                <a:cubicBezTo>
                  <a:pt x="923836" y="553192"/>
                  <a:pt x="878141" y="534736"/>
                  <a:pt x="841344" y="494650"/>
                </a:cubicBezTo>
                <a:lnTo>
                  <a:pt x="840140" y="493352"/>
                </a:lnTo>
                <a:cubicBezTo>
                  <a:pt x="833449" y="485999"/>
                  <a:pt x="825822" y="477707"/>
                  <a:pt x="814716" y="474102"/>
                </a:cubicBezTo>
                <a:cubicBezTo>
                  <a:pt x="800332" y="469488"/>
                  <a:pt x="785881" y="475256"/>
                  <a:pt x="776381" y="479077"/>
                </a:cubicBezTo>
                <a:cubicBezTo>
                  <a:pt x="696900" y="511016"/>
                  <a:pt x="531581" y="577417"/>
                  <a:pt x="439054" y="503878"/>
                </a:cubicBezTo>
                <a:cubicBezTo>
                  <a:pt x="420120" y="488810"/>
                  <a:pt x="378306" y="480159"/>
                  <a:pt x="344653" y="473237"/>
                </a:cubicBezTo>
                <a:lnTo>
                  <a:pt x="331139" y="470426"/>
                </a:lnTo>
                <a:cubicBezTo>
                  <a:pt x="250186" y="452978"/>
                  <a:pt x="102196" y="461053"/>
                  <a:pt x="32817" y="467902"/>
                </a:cubicBezTo>
                <a:cubicBezTo>
                  <a:pt x="42719" y="443894"/>
                  <a:pt x="52553" y="414623"/>
                  <a:pt x="62857" y="384054"/>
                </a:cubicBezTo>
                <a:cubicBezTo>
                  <a:pt x="101192" y="270141"/>
                  <a:pt x="148694" y="128327"/>
                  <a:pt x="235735" y="142242"/>
                </a:cubicBezTo>
                <a:cubicBezTo>
                  <a:pt x="343583" y="159473"/>
                  <a:pt x="425473" y="168125"/>
                  <a:pt x="472439" y="166827"/>
                </a:cubicBezTo>
                <a:cubicBezTo>
                  <a:pt x="634345" y="162862"/>
                  <a:pt x="795649" y="110231"/>
                  <a:pt x="937885" y="63801"/>
                </a:cubicBezTo>
                <a:cubicBezTo>
                  <a:pt x="970400" y="53203"/>
                  <a:pt x="1001912" y="42893"/>
                  <a:pt x="1032219" y="33593"/>
                </a:cubicBezTo>
                <a:cubicBezTo>
                  <a:pt x="1048678" y="28546"/>
                  <a:pt x="1063463" y="24508"/>
                  <a:pt x="1077446" y="26743"/>
                </a:cubicBezTo>
                <a:cubicBezTo>
                  <a:pt x="1098922" y="30132"/>
                  <a:pt x="1116785" y="47507"/>
                  <a:pt x="1136254" y="68271"/>
                </a:cubicBezTo>
                <a:cubicBezTo>
                  <a:pt x="1142677" y="75120"/>
                  <a:pt x="1151775" y="84709"/>
                  <a:pt x="1162614" y="96100"/>
                </a:cubicBezTo>
                <a:cubicBezTo>
                  <a:pt x="1210583" y="146640"/>
                  <a:pt x="1299900" y="240726"/>
                  <a:pt x="1325724" y="274539"/>
                </a:cubicBezTo>
                <a:cubicBezTo>
                  <a:pt x="1332749" y="283696"/>
                  <a:pt x="1335626" y="294654"/>
                  <a:pt x="1334087" y="306262"/>
                </a:cubicBez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34"/>
            </p:custDataLst>
          </p:nvPr>
        </p:nvSpPr>
        <p:spPr>
          <a:xfrm flipH="1">
            <a:off x="10319304" y="4522375"/>
            <a:ext cx="1122754" cy="720128"/>
          </a:xfrm>
          <a:custGeom>
            <a:avLst/>
            <a:gdLst>
              <a:gd name="connsiteX0" fmla="*/ 531680 w 1024356"/>
              <a:gd name="connsiteY0" fmla="*/ 52414 h 657016"/>
              <a:gd name="connsiteX1" fmla="*/ 195156 w 1024356"/>
              <a:gd name="connsiteY1" fmla="*/ 0 h 657016"/>
              <a:gd name="connsiteX2" fmla="*/ 32982 w 1024356"/>
              <a:gd name="connsiteY2" fmla="*/ 511237 h 657016"/>
              <a:gd name="connsiteX3" fmla="*/ 327223 w 1024356"/>
              <a:gd name="connsiteY3" fmla="*/ 640073 h 657016"/>
              <a:gd name="connsiteX4" fmla="*/ 786782 w 1024356"/>
              <a:gd name="connsiteY4" fmla="*/ 657016 h 657016"/>
              <a:gd name="connsiteX5" fmla="*/ 834016 w 1024356"/>
              <a:gd name="connsiteY5" fmla="*/ 319604 h 657016"/>
              <a:gd name="connsiteX6" fmla="*/ 1024356 w 1024356"/>
              <a:gd name="connsiteY6" fmla="*/ 118815 h 657016"/>
              <a:gd name="connsiteX7" fmla="*/ 531747 w 1024356"/>
              <a:gd name="connsiteY7" fmla="*/ 52414 h 65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356" h="657016">
                <a:moveTo>
                  <a:pt x="531680" y="52414"/>
                </a:moveTo>
                <a:lnTo>
                  <a:pt x="195156" y="0"/>
                </a:lnTo>
                <a:cubicBezTo>
                  <a:pt x="77607" y="157315"/>
                  <a:pt x="-65767" y="356229"/>
                  <a:pt x="32982" y="511237"/>
                </a:cubicBezTo>
                <a:cubicBezTo>
                  <a:pt x="108382" y="629547"/>
                  <a:pt x="212350" y="639064"/>
                  <a:pt x="327223" y="640073"/>
                </a:cubicBezTo>
                <a:cubicBezTo>
                  <a:pt x="355992" y="640290"/>
                  <a:pt x="786782" y="653988"/>
                  <a:pt x="786782" y="657016"/>
                </a:cubicBezTo>
                <a:cubicBezTo>
                  <a:pt x="772398" y="545122"/>
                  <a:pt x="789726" y="421332"/>
                  <a:pt x="834016" y="319604"/>
                </a:cubicBezTo>
                <a:cubicBezTo>
                  <a:pt x="872352" y="231574"/>
                  <a:pt x="960330" y="107135"/>
                  <a:pt x="1024356" y="118815"/>
                </a:cubicBezTo>
                <a:cubicBezTo>
                  <a:pt x="833615" y="83920"/>
                  <a:pt x="724629" y="69717"/>
                  <a:pt x="531747" y="52414"/>
                </a:cubicBezTo>
                <a:close/>
              </a:path>
            </a:pathLst>
          </a:custGeom>
          <a:solidFill>
            <a:schemeClr val="accent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35"/>
            </p:custDataLst>
          </p:nvPr>
        </p:nvSpPr>
        <p:spPr>
          <a:xfrm flipH="1">
            <a:off x="9226699" y="3557237"/>
            <a:ext cx="2113704" cy="1570208"/>
          </a:xfrm>
          <a:custGeom>
            <a:avLst/>
            <a:gdLst>
              <a:gd name="connsiteX0" fmla="*/ 585652 w 1928460"/>
              <a:gd name="connsiteY0" fmla="*/ 1432523 h 1432595"/>
              <a:gd name="connsiteX1" fmla="*/ 585251 w 1928460"/>
              <a:gd name="connsiteY1" fmla="*/ 1432523 h 1432595"/>
              <a:gd name="connsiteX2" fmla="*/ 478005 w 1928460"/>
              <a:gd name="connsiteY2" fmla="*/ 1428630 h 1432595"/>
              <a:gd name="connsiteX3" fmla="*/ 235212 w 1928460"/>
              <a:gd name="connsiteY3" fmla="*/ 1421132 h 1432595"/>
              <a:gd name="connsiteX4" fmla="*/ 16372 w 1928460"/>
              <a:gd name="connsiteY4" fmla="*/ 1335481 h 1432595"/>
              <a:gd name="connsiteX5" fmla="*/ 174330 w 1928460"/>
              <a:gd name="connsiteY5" fmla="*/ 942987 h 1432595"/>
              <a:gd name="connsiteX6" fmla="*/ 257893 w 1928460"/>
              <a:gd name="connsiteY6" fmla="*/ 843566 h 1432595"/>
              <a:gd name="connsiteX7" fmla="*/ 496269 w 1928460"/>
              <a:gd name="connsiteY7" fmla="*/ 617760 h 1432595"/>
              <a:gd name="connsiteX8" fmla="*/ 701395 w 1928460"/>
              <a:gd name="connsiteY8" fmla="*/ 417620 h 1432595"/>
              <a:gd name="connsiteX9" fmla="*/ 1429571 w 1928460"/>
              <a:gd name="connsiteY9" fmla="*/ 36 h 1432595"/>
              <a:gd name="connsiteX10" fmla="*/ 1439339 w 1928460"/>
              <a:gd name="connsiteY10" fmla="*/ 4074 h 1432595"/>
              <a:gd name="connsiteX11" fmla="*/ 1827111 w 1928460"/>
              <a:gd name="connsiteY11" fmla="*/ 348551 h 1432595"/>
              <a:gd name="connsiteX12" fmla="*/ 1838953 w 1928460"/>
              <a:gd name="connsiteY12" fmla="*/ 347974 h 1432595"/>
              <a:gd name="connsiteX13" fmla="*/ 1909134 w 1928460"/>
              <a:gd name="connsiteY13" fmla="*/ 314666 h 1432595"/>
              <a:gd name="connsiteX14" fmla="*/ 1926061 w 1928460"/>
              <a:gd name="connsiteY14" fmla="*/ 317405 h 1432595"/>
              <a:gd name="connsiteX15" fmla="*/ 1923519 w 1928460"/>
              <a:gd name="connsiteY15" fmla="*/ 335646 h 1432595"/>
              <a:gd name="connsiteX16" fmla="*/ 1841294 w 1928460"/>
              <a:gd name="connsiteY16" fmla="*/ 373929 h 1432595"/>
              <a:gd name="connsiteX17" fmla="*/ 1827044 w 1928460"/>
              <a:gd name="connsiteY17" fmla="*/ 374650 h 1432595"/>
              <a:gd name="connsiteX18" fmla="*/ 1425691 w 1928460"/>
              <a:gd name="connsiteY18" fmla="*/ 26568 h 1432595"/>
              <a:gd name="connsiteX19" fmla="*/ 718255 w 1928460"/>
              <a:gd name="connsiteY19" fmla="*/ 436365 h 1432595"/>
              <a:gd name="connsiteX20" fmla="*/ 511256 w 1928460"/>
              <a:gd name="connsiteY20" fmla="*/ 638235 h 1432595"/>
              <a:gd name="connsiteX21" fmla="*/ 275421 w 1928460"/>
              <a:gd name="connsiteY21" fmla="*/ 861446 h 1432595"/>
              <a:gd name="connsiteX22" fmla="*/ 192662 w 1928460"/>
              <a:gd name="connsiteY22" fmla="*/ 959930 h 1432595"/>
              <a:gd name="connsiteX23" fmla="*/ 36242 w 1928460"/>
              <a:gd name="connsiteY23" fmla="*/ 1320701 h 1432595"/>
              <a:gd name="connsiteX24" fmla="*/ 235346 w 1928460"/>
              <a:gd name="connsiteY24" fmla="*/ 1395033 h 1432595"/>
              <a:gd name="connsiteX25" fmla="*/ 478741 w 1928460"/>
              <a:gd name="connsiteY25" fmla="*/ 1402531 h 1432595"/>
              <a:gd name="connsiteX26" fmla="*/ 574279 w 1928460"/>
              <a:gd name="connsiteY26" fmla="*/ 1405992 h 1432595"/>
              <a:gd name="connsiteX27" fmla="*/ 635696 w 1928460"/>
              <a:gd name="connsiteY27" fmla="*/ 1146877 h 1432595"/>
              <a:gd name="connsiteX28" fmla="*/ 644059 w 1928460"/>
              <a:gd name="connsiteY28" fmla="*/ 1128853 h 1432595"/>
              <a:gd name="connsiteX29" fmla="*/ 660383 w 1928460"/>
              <a:gd name="connsiteY29" fmla="*/ 1123373 h 1432595"/>
              <a:gd name="connsiteX30" fmla="*/ 665468 w 1928460"/>
              <a:gd name="connsiteY30" fmla="*/ 1140965 h 1432595"/>
              <a:gd name="connsiteX31" fmla="*/ 657573 w 1928460"/>
              <a:gd name="connsiteY31" fmla="*/ 1157979 h 1432595"/>
              <a:gd name="connsiteX32" fmla="*/ 597628 w 1928460"/>
              <a:gd name="connsiteY32" fmla="*/ 1420267 h 1432595"/>
              <a:gd name="connsiteX33" fmla="*/ 585518 w 1928460"/>
              <a:gd name="connsiteY33" fmla="*/ 1432595 h 14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28460" h="1432595">
                <a:moveTo>
                  <a:pt x="585652" y="1432523"/>
                </a:moveTo>
                <a:cubicBezTo>
                  <a:pt x="585652" y="1432523"/>
                  <a:pt x="585385" y="1432523"/>
                  <a:pt x="585251" y="1432523"/>
                </a:cubicBezTo>
                <a:cubicBezTo>
                  <a:pt x="552535" y="1431298"/>
                  <a:pt x="515471" y="1429928"/>
                  <a:pt x="478005" y="1428630"/>
                </a:cubicBezTo>
                <a:cubicBezTo>
                  <a:pt x="372164" y="1425025"/>
                  <a:pt x="251871" y="1421276"/>
                  <a:pt x="235212" y="1421132"/>
                </a:cubicBezTo>
                <a:cubicBezTo>
                  <a:pt x="121008" y="1420195"/>
                  <a:pt x="62267" y="1407578"/>
                  <a:pt x="16372" y="1335481"/>
                </a:cubicBezTo>
                <a:cubicBezTo>
                  <a:pt x="-41165" y="1245216"/>
                  <a:pt x="62869" y="1092083"/>
                  <a:pt x="174330" y="942987"/>
                </a:cubicBezTo>
                <a:lnTo>
                  <a:pt x="257893" y="843566"/>
                </a:lnTo>
                <a:cubicBezTo>
                  <a:pt x="321652" y="773849"/>
                  <a:pt x="397252" y="702257"/>
                  <a:pt x="496269" y="617760"/>
                </a:cubicBezTo>
                <a:cubicBezTo>
                  <a:pt x="570198" y="554747"/>
                  <a:pt x="636900" y="485030"/>
                  <a:pt x="701395" y="417620"/>
                </a:cubicBezTo>
                <a:cubicBezTo>
                  <a:pt x="891601" y="218993"/>
                  <a:pt x="1071237" y="31398"/>
                  <a:pt x="1429571" y="36"/>
                </a:cubicBezTo>
                <a:cubicBezTo>
                  <a:pt x="1433251" y="-252"/>
                  <a:pt x="1436797" y="1190"/>
                  <a:pt x="1439339" y="4074"/>
                </a:cubicBezTo>
                <a:cubicBezTo>
                  <a:pt x="1742545" y="348551"/>
                  <a:pt x="1787437" y="348551"/>
                  <a:pt x="1827111" y="348551"/>
                </a:cubicBezTo>
                <a:lnTo>
                  <a:pt x="1838953" y="347974"/>
                </a:lnTo>
                <a:cubicBezTo>
                  <a:pt x="1860897" y="345523"/>
                  <a:pt x="1884581" y="334348"/>
                  <a:pt x="1909134" y="314666"/>
                </a:cubicBezTo>
                <a:cubicBezTo>
                  <a:pt x="1914487" y="310340"/>
                  <a:pt x="1922047" y="311566"/>
                  <a:pt x="1926061" y="317405"/>
                </a:cubicBezTo>
                <a:cubicBezTo>
                  <a:pt x="1930075" y="323173"/>
                  <a:pt x="1928938" y="331392"/>
                  <a:pt x="1923519" y="335646"/>
                </a:cubicBezTo>
                <a:cubicBezTo>
                  <a:pt x="1895419" y="358140"/>
                  <a:pt x="1867788" y="370973"/>
                  <a:pt x="1841294" y="373929"/>
                </a:cubicBezTo>
                <a:lnTo>
                  <a:pt x="1827044" y="374650"/>
                </a:lnTo>
                <a:cubicBezTo>
                  <a:pt x="1780546" y="374650"/>
                  <a:pt x="1732510" y="374650"/>
                  <a:pt x="1425691" y="26568"/>
                </a:cubicBezTo>
                <a:cubicBezTo>
                  <a:pt x="1079867" y="58723"/>
                  <a:pt x="904179" y="242209"/>
                  <a:pt x="718255" y="436365"/>
                </a:cubicBezTo>
                <a:cubicBezTo>
                  <a:pt x="653292" y="504208"/>
                  <a:pt x="586121" y="574358"/>
                  <a:pt x="511256" y="638235"/>
                </a:cubicBezTo>
                <a:cubicBezTo>
                  <a:pt x="413042" y="722012"/>
                  <a:pt x="338110" y="792955"/>
                  <a:pt x="275421" y="861446"/>
                </a:cubicBezTo>
                <a:lnTo>
                  <a:pt x="192662" y="959930"/>
                </a:lnTo>
                <a:cubicBezTo>
                  <a:pt x="120072" y="1057044"/>
                  <a:pt x="-15876" y="1238944"/>
                  <a:pt x="36242" y="1320701"/>
                </a:cubicBezTo>
                <a:cubicBezTo>
                  <a:pt x="75782" y="1382705"/>
                  <a:pt x="122748" y="1394096"/>
                  <a:pt x="235346" y="1395033"/>
                </a:cubicBezTo>
                <a:cubicBezTo>
                  <a:pt x="252206" y="1395177"/>
                  <a:pt x="372766" y="1398854"/>
                  <a:pt x="478741" y="1402531"/>
                </a:cubicBezTo>
                <a:cubicBezTo>
                  <a:pt x="511791" y="1403685"/>
                  <a:pt x="544574" y="1404838"/>
                  <a:pt x="574279" y="1405992"/>
                </a:cubicBezTo>
                <a:cubicBezTo>
                  <a:pt x="580233" y="1315006"/>
                  <a:pt x="601375" y="1225678"/>
                  <a:pt x="635696" y="1146877"/>
                </a:cubicBezTo>
                <a:cubicBezTo>
                  <a:pt x="636432" y="1145218"/>
                  <a:pt x="639242" y="1138730"/>
                  <a:pt x="644059" y="1128853"/>
                </a:cubicBezTo>
                <a:cubicBezTo>
                  <a:pt x="647136" y="1122436"/>
                  <a:pt x="654496" y="1119985"/>
                  <a:pt x="660383" y="1123373"/>
                </a:cubicBezTo>
                <a:cubicBezTo>
                  <a:pt x="666338" y="1126689"/>
                  <a:pt x="668612" y="1134620"/>
                  <a:pt x="665468" y="1140965"/>
                </a:cubicBezTo>
                <a:cubicBezTo>
                  <a:pt x="660919" y="1150337"/>
                  <a:pt x="658242" y="1156393"/>
                  <a:pt x="657573" y="1157979"/>
                </a:cubicBezTo>
                <a:cubicBezTo>
                  <a:pt x="622984" y="1237502"/>
                  <a:pt x="602244" y="1328127"/>
                  <a:pt x="597628" y="1420267"/>
                </a:cubicBezTo>
                <a:cubicBezTo>
                  <a:pt x="597293" y="1427188"/>
                  <a:pt x="591941" y="1432595"/>
                  <a:pt x="585518" y="1432595"/>
                </a:cubicBezTo>
                <a:close/>
              </a:path>
            </a:pathLst>
          </a:custGeom>
          <a:solidFill>
            <a:srgbClr val="FFFFFF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36"/>
            </p:custDataLst>
          </p:nvPr>
        </p:nvSpPr>
        <p:spPr>
          <a:xfrm flipH="1">
            <a:off x="8321725" y="3421079"/>
            <a:ext cx="3133264" cy="1839047"/>
          </a:xfrm>
          <a:custGeom>
            <a:avLst/>
            <a:gdLst>
              <a:gd name="connsiteX0" fmla="*/ 2551447 w 2858666"/>
              <a:gd name="connsiteY0" fmla="*/ 765637 h 1677874"/>
              <a:gd name="connsiteX1" fmla="*/ 2530037 w 2858666"/>
              <a:gd name="connsiteY1" fmla="*/ 700750 h 1677874"/>
              <a:gd name="connsiteX2" fmla="*/ 2449018 w 2858666"/>
              <a:gd name="connsiteY2" fmla="*/ 499240 h 1677874"/>
              <a:gd name="connsiteX3" fmla="*/ 2250448 w 2858666"/>
              <a:gd name="connsiteY3" fmla="*/ 276390 h 1677874"/>
              <a:gd name="connsiteX4" fmla="*/ 2087204 w 2858666"/>
              <a:gd name="connsiteY4" fmla="*/ 183313 h 1677874"/>
              <a:gd name="connsiteX5" fmla="*/ 2071950 w 2858666"/>
              <a:gd name="connsiteY5" fmla="*/ 188215 h 1677874"/>
              <a:gd name="connsiteX6" fmla="*/ 1932724 w 2858666"/>
              <a:gd name="connsiteY6" fmla="*/ 363338 h 1677874"/>
              <a:gd name="connsiteX7" fmla="*/ 1573788 w 2858666"/>
              <a:gd name="connsiteY7" fmla="*/ 7902 h 1677874"/>
              <a:gd name="connsiteX8" fmla="*/ 1560875 w 2858666"/>
              <a:gd name="connsiteY8" fmla="*/ 43 h 1677874"/>
              <a:gd name="connsiteX9" fmla="*/ 739971 w 2858666"/>
              <a:gd name="connsiteY9" fmla="*/ 453387 h 1677874"/>
              <a:gd name="connsiteX10" fmla="*/ 535916 w 2858666"/>
              <a:gd name="connsiteY10" fmla="*/ 656843 h 1677874"/>
              <a:gd name="connsiteX11" fmla="*/ 155303 w 2858666"/>
              <a:gd name="connsiteY11" fmla="*/ 1056691 h 1677874"/>
              <a:gd name="connsiteX12" fmla="*/ 34743 w 2858666"/>
              <a:gd name="connsiteY12" fmla="*/ 1526472 h 1677874"/>
              <a:gd name="connsiteX13" fmla="*/ 338886 w 2858666"/>
              <a:gd name="connsiteY13" fmla="*/ 1660933 h 1677874"/>
              <a:gd name="connsiteX14" fmla="*/ 795233 w 2858666"/>
              <a:gd name="connsiteY14" fmla="*/ 1677371 h 1677874"/>
              <a:gd name="connsiteX15" fmla="*/ 798512 w 2858666"/>
              <a:gd name="connsiteY15" fmla="*/ 1677875 h 1677874"/>
              <a:gd name="connsiteX16" fmla="*/ 799381 w 2858666"/>
              <a:gd name="connsiteY16" fmla="*/ 1677875 h 1677874"/>
              <a:gd name="connsiteX17" fmla="*/ 810688 w 2858666"/>
              <a:gd name="connsiteY17" fmla="*/ 1664898 h 1677874"/>
              <a:gd name="connsiteX18" fmla="*/ 809952 w 2858666"/>
              <a:gd name="connsiteY18" fmla="*/ 1657904 h 1677874"/>
              <a:gd name="connsiteX19" fmla="*/ 856785 w 2858666"/>
              <a:gd name="connsiteY19" fmla="*/ 1333037 h 1677874"/>
              <a:gd name="connsiteX20" fmla="*/ 1034078 w 2858666"/>
              <a:gd name="connsiteY20" fmla="*/ 1139602 h 1677874"/>
              <a:gd name="connsiteX21" fmla="*/ 1048061 w 2858666"/>
              <a:gd name="connsiteY21" fmla="*/ 1128932 h 1677874"/>
              <a:gd name="connsiteX22" fmla="*/ 1038160 w 2858666"/>
              <a:gd name="connsiteY22" fmla="*/ 1113864 h 1677874"/>
              <a:gd name="connsiteX23" fmla="*/ 896592 w 2858666"/>
              <a:gd name="connsiteY23" fmla="*/ 1089423 h 1677874"/>
              <a:gd name="connsiteX24" fmla="*/ 1090879 w 2858666"/>
              <a:gd name="connsiteY24" fmla="*/ 927926 h 1677874"/>
              <a:gd name="connsiteX25" fmla="*/ 1095630 w 2858666"/>
              <a:gd name="connsiteY25" fmla="*/ 910191 h 1677874"/>
              <a:gd name="connsiteX26" fmla="*/ 1079171 w 2858666"/>
              <a:gd name="connsiteY26" fmla="*/ 905072 h 1677874"/>
              <a:gd name="connsiteX27" fmla="*/ 866686 w 2858666"/>
              <a:gd name="connsiteY27" fmla="*/ 1084737 h 1677874"/>
              <a:gd name="connsiteX28" fmla="*/ 544547 w 2858666"/>
              <a:gd name="connsiteY28" fmla="*/ 1047318 h 1677874"/>
              <a:gd name="connsiteX29" fmla="*/ 531500 w 2858666"/>
              <a:gd name="connsiteY29" fmla="*/ 1059214 h 1677874"/>
              <a:gd name="connsiteX30" fmla="*/ 542540 w 2858666"/>
              <a:gd name="connsiteY30" fmla="*/ 1073273 h 1677874"/>
              <a:gd name="connsiteX31" fmla="*/ 978147 w 2858666"/>
              <a:gd name="connsiteY31" fmla="*/ 1129508 h 1677874"/>
              <a:gd name="connsiteX32" fmla="*/ 834840 w 2858666"/>
              <a:gd name="connsiteY32" fmla="*/ 1321934 h 1677874"/>
              <a:gd name="connsiteX33" fmla="*/ 784730 w 2858666"/>
              <a:gd name="connsiteY33" fmla="*/ 1650623 h 1677874"/>
              <a:gd name="connsiteX34" fmla="*/ 731274 w 2858666"/>
              <a:gd name="connsiteY34" fmla="*/ 1647955 h 1677874"/>
              <a:gd name="connsiteX35" fmla="*/ 580005 w 2858666"/>
              <a:gd name="connsiteY35" fmla="*/ 1642331 h 1677874"/>
              <a:gd name="connsiteX36" fmla="*/ 339153 w 2858666"/>
              <a:gd name="connsiteY36" fmla="*/ 1634906 h 1677874"/>
              <a:gd name="connsiteX37" fmla="*/ 54814 w 2858666"/>
              <a:gd name="connsiteY37" fmla="*/ 1511765 h 1677874"/>
              <a:gd name="connsiteX38" fmla="*/ 37620 w 2858666"/>
              <a:gd name="connsiteY38" fmla="*/ 1318041 h 1677874"/>
              <a:gd name="connsiteX39" fmla="*/ 143394 w 2858666"/>
              <a:gd name="connsiteY39" fmla="*/ 1116603 h 1677874"/>
              <a:gd name="connsiteX40" fmla="*/ 303293 w 2858666"/>
              <a:gd name="connsiteY40" fmla="*/ 912426 h 1677874"/>
              <a:gd name="connsiteX41" fmla="*/ 487746 w 2858666"/>
              <a:gd name="connsiteY41" fmla="*/ 732401 h 1677874"/>
              <a:gd name="connsiteX42" fmla="*/ 551036 w 2858666"/>
              <a:gd name="connsiteY42" fmla="*/ 677319 h 1677874"/>
              <a:gd name="connsiteX43" fmla="*/ 757165 w 2858666"/>
              <a:gd name="connsiteY43" fmla="*/ 471843 h 1677874"/>
              <a:gd name="connsiteX44" fmla="*/ 1556861 w 2858666"/>
              <a:gd name="connsiteY44" fmla="*/ 26503 h 1677874"/>
              <a:gd name="connsiteX45" fmla="*/ 1933594 w 2858666"/>
              <a:gd name="connsiteY45" fmla="*/ 389437 h 1677874"/>
              <a:gd name="connsiteX46" fmla="*/ 1935133 w 2858666"/>
              <a:gd name="connsiteY46" fmla="*/ 389365 h 1677874"/>
              <a:gd name="connsiteX47" fmla="*/ 2086736 w 2858666"/>
              <a:gd name="connsiteY47" fmla="*/ 211863 h 1677874"/>
              <a:gd name="connsiteX48" fmla="*/ 2236265 w 2858666"/>
              <a:gd name="connsiteY48" fmla="*/ 297586 h 1677874"/>
              <a:gd name="connsiteX49" fmla="*/ 2428746 w 2858666"/>
              <a:gd name="connsiteY49" fmla="*/ 513515 h 1677874"/>
              <a:gd name="connsiteX50" fmla="*/ 2507090 w 2858666"/>
              <a:gd name="connsiteY50" fmla="*/ 709185 h 1677874"/>
              <a:gd name="connsiteX51" fmla="*/ 2528833 w 2858666"/>
              <a:gd name="connsiteY51" fmla="*/ 775010 h 1677874"/>
              <a:gd name="connsiteX52" fmla="*/ 2858667 w 2858666"/>
              <a:gd name="connsiteY52" fmla="*/ 1486459 h 1677874"/>
              <a:gd name="connsiteX53" fmla="*/ 2858667 w 2858666"/>
              <a:gd name="connsiteY53" fmla="*/ 1438226 h 1677874"/>
              <a:gd name="connsiteX54" fmla="*/ 2551380 w 2858666"/>
              <a:gd name="connsiteY54" fmla="*/ 765565 h 167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58666" h="1677874">
                <a:moveTo>
                  <a:pt x="2551447" y="765637"/>
                </a:moveTo>
                <a:cubicBezTo>
                  <a:pt x="2544556" y="746531"/>
                  <a:pt x="2537531" y="724254"/>
                  <a:pt x="2530037" y="700750"/>
                </a:cubicBezTo>
                <a:cubicBezTo>
                  <a:pt x="2508829" y="633989"/>
                  <a:pt x="2484811" y="558359"/>
                  <a:pt x="2449018" y="499240"/>
                </a:cubicBezTo>
                <a:cubicBezTo>
                  <a:pt x="2390745" y="402991"/>
                  <a:pt x="2340634" y="346828"/>
                  <a:pt x="2250448" y="276390"/>
                </a:cubicBezTo>
                <a:cubicBezTo>
                  <a:pt x="2205355" y="241206"/>
                  <a:pt x="2091954" y="185620"/>
                  <a:pt x="2087204" y="183313"/>
                </a:cubicBezTo>
                <a:cubicBezTo>
                  <a:pt x="2081718" y="180573"/>
                  <a:pt x="2075162" y="182736"/>
                  <a:pt x="2071950" y="188215"/>
                </a:cubicBezTo>
                <a:cubicBezTo>
                  <a:pt x="2030403" y="259086"/>
                  <a:pt x="1959753" y="360310"/>
                  <a:pt x="1932724" y="363338"/>
                </a:cubicBezTo>
                <a:cubicBezTo>
                  <a:pt x="1910914" y="363194"/>
                  <a:pt x="1791491" y="253247"/>
                  <a:pt x="1573788" y="7902"/>
                </a:cubicBezTo>
                <a:cubicBezTo>
                  <a:pt x="1568904" y="2423"/>
                  <a:pt x="1566562" y="-389"/>
                  <a:pt x="1560875" y="43"/>
                </a:cubicBezTo>
                <a:cubicBezTo>
                  <a:pt x="1133631" y="28954"/>
                  <a:pt x="933523" y="244739"/>
                  <a:pt x="739971" y="453387"/>
                </a:cubicBezTo>
                <a:cubicBezTo>
                  <a:pt x="675744" y="522672"/>
                  <a:pt x="609242" y="594336"/>
                  <a:pt x="535916" y="656843"/>
                </a:cubicBezTo>
                <a:cubicBezTo>
                  <a:pt x="385986" y="784743"/>
                  <a:pt x="258869" y="908316"/>
                  <a:pt x="155303" y="1056691"/>
                </a:cubicBezTo>
                <a:cubicBezTo>
                  <a:pt x="54011" y="1196414"/>
                  <a:pt x="-58320" y="1380477"/>
                  <a:pt x="34743" y="1526472"/>
                </a:cubicBezTo>
                <a:cubicBezTo>
                  <a:pt x="112886" y="1649109"/>
                  <a:pt x="218727" y="1659923"/>
                  <a:pt x="338886" y="1660933"/>
                </a:cubicBezTo>
                <a:cubicBezTo>
                  <a:pt x="378626" y="1661293"/>
                  <a:pt x="770279" y="1674270"/>
                  <a:pt x="795233" y="1677371"/>
                </a:cubicBezTo>
                <a:cubicBezTo>
                  <a:pt x="796304" y="1677731"/>
                  <a:pt x="797374" y="1677875"/>
                  <a:pt x="798512" y="1677875"/>
                </a:cubicBezTo>
                <a:cubicBezTo>
                  <a:pt x="798779" y="1677875"/>
                  <a:pt x="799047" y="1677875"/>
                  <a:pt x="799381" y="1677875"/>
                </a:cubicBezTo>
                <a:cubicBezTo>
                  <a:pt x="805737" y="1677442"/>
                  <a:pt x="810688" y="1671747"/>
                  <a:pt x="810688" y="1664898"/>
                </a:cubicBezTo>
                <a:cubicBezTo>
                  <a:pt x="810688" y="1662014"/>
                  <a:pt x="810688" y="1659707"/>
                  <a:pt x="809952" y="1657904"/>
                </a:cubicBezTo>
                <a:cubicBezTo>
                  <a:pt x="796973" y="1549399"/>
                  <a:pt x="813966" y="1431377"/>
                  <a:pt x="856785" y="1333037"/>
                </a:cubicBezTo>
                <a:cubicBezTo>
                  <a:pt x="894050" y="1247531"/>
                  <a:pt x="978616" y="1129004"/>
                  <a:pt x="1034078" y="1139602"/>
                </a:cubicBezTo>
                <a:cubicBezTo>
                  <a:pt x="1040702" y="1140684"/>
                  <a:pt x="1046924" y="1135997"/>
                  <a:pt x="1048061" y="1128932"/>
                </a:cubicBezTo>
                <a:cubicBezTo>
                  <a:pt x="1049199" y="1121794"/>
                  <a:pt x="1044716" y="1115089"/>
                  <a:pt x="1038160" y="1113864"/>
                </a:cubicBezTo>
                <a:cubicBezTo>
                  <a:pt x="986309" y="1104347"/>
                  <a:pt x="940347" y="1096416"/>
                  <a:pt x="896592" y="1089423"/>
                </a:cubicBezTo>
                <a:cubicBezTo>
                  <a:pt x="962759" y="1018336"/>
                  <a:pt x="1021768" y="969238"/>
                  <a:pt x="1090879" y="927926"/>
                </a:cubicBezTo>
                <a:cubicBezTo>
                  <a:pt x="1096700" y="924394"/>
                  <a:pt x="1098841" y="916463"/>
                  <a:pt x="1095630" y="910191"/>
                </a:cubicBezTo>
                <a:cubicBezTo>
                  <a:pt x="1092418" y="903918"/>
                  <a:pt x="1085059" y="901683"/>
                  <a:pt x="1079171" y="905072"/>
                </a:cubicBezTo>
                <a:cubicBezTo>
                  <a:pt x="1003504" y="950349"/>
                  <a:pt x="939812" y="1004133"/>
                  <a:pt x="866686" y="1084737"/>
                </a:cubicBezTo>
                <a:cubicBezTo>
                  <a:pt x="766398" y="1069380"/>
                  <a:pt x="674138" y="1058926"/>
                  <a:pt x="544547" y="1047318"/>
                </a:cubicBezTo>
                <a:cubicBezTo>
                  <a:pt x="537856" y="1046597"/>
                  <a:pt x="532036" y="1052077"/>
                  <a:pt x="531500" y="1059214"/>
                </a:cubicBezTo>
                <a:cubicBezTo>
                  <a:pt x="530965" y="1066424"/>
                  <a:pt x="535916" y="1072696"/>
                  <a:pt x="542540" y="1073273"/>
                </a:cubicBezTo>
                <a:cubicBezTo>
                  <a:pt x="718696" y="1089062"/>
                  <a:pt x="825474" y="1102617"/>
                  <a:pt x="978147" y="1129508"/>
                </a:cubicBezTo>
                <a:cubicBezTo>
                  <a:pt x="917265" y="1168441"/>
                  <a:pt x="859126" y="1266132"/>
                  <a:pt x="834840" y="1321934"/>
                </a:cubicBezTo>
                <a:cubicBezTo>
                  <a:pt x="791554" y="1421428"/>
                  <a:pt x="773557" y="1540243"/>
                  <a:pt x="784730" y="1650623"/>
                </a:cubicBezTo>
                <a:cubicBezTo>
                  <a:pt x="773022" y="1649757"/>
                  <a:pt x="755961" y="1649036"/>
                  <a:pt x="731274" y="1647955"/>
                </a:cubicBezTo>
                <a:cubicBezTo>
                  <a:pt x="690396" y="1646225"/>
                  <a:pt x="635669" y="1644278"/>
                  <a:pt x="580005" y="1642331"/>
                </a:cubicBezTo>
                <a:cubicBezTo>
                  <a:pt x="467808" y="1638438"/>
                  <a:pt x="353805" y="1634978"/>
                  <a:pt x="339153" y="1634906"/>
                </a:cubicBezTo>
                <a:cubicBezTo>
                  <a:pt x="225953" y="1633968"/>
                  <a:pt x="126334" y="1624019"/>
                  <a:pt x="54814" y="1511765"/>
                </a:cubicBezTo>
                <a:cubicBezTo>
                  <a:pt x="17816" y="1453655"/>
                  <a:pt x="18017" y="1383144"/>
                  <a:pt x="37620" y="1318041"/>
                </a:cubicBezTo>
                <a:cubicBezTo>
                  <a:pt x="59832" y="1244430"/>
                  <a:pt x="100977" y="1178246"/>
                  <a:pt x="143394" y="1116603"/>
                </a:cubicBezTo>
                <a:cubicBezTo>
                  <a:pt x="192635" y="1045083"/>
                  <a:pt x="245355" y="976015"/>
                  <a:pt x="303293" y="912426"/>
                </a:cubicBezTo>
                <a:cubicBezTo>
                  <a:pt x="361432" y="848620"/>
                  <a:pt x="423719" y="789285"/>
                  <a:pt x="487746" y="732401"/>
                </a:cubicBezTo>
                <a:cubicBezTo>
                  <a:pt x="508686" y="713800"/>
                  <a:pt x="529761" y="695487"/>
                  <a:pt x="551036" y="677319"/>
                </a:cubicBezTo>
                <a:cubicBezTo>
                  <a:pt x="625500" y="613802"/>
                  <a:pt x="692470" y="541633"/>
                  <a:pt x="757165" y="471843"/>
                </a:cubicBezTo>
                <a:cubicBezTo>
                  <a:pt x="946636" y="267522"/>
                  <a:pt x="1142596" y="56351"/>
                  <a:pt x="1556861" y="26503"/>
                </a:cubicBezTo>
                <a:cubicBezTo>
                  <a:pt x="1704450" y="192830"/>
                  <a:pt x="1888434" y="389437"/>
                  <a:pt x="1933594" y="389437"/>
                </a:cubicBezTo>
                <a:cubicBezTo>
                  <a:pt x="1934129" y="389437"/>
                  <a:pt x="1934664" y="389437"/>
                  <a:pt x="1935133" y="389365"/>
                </a:cubicBezTo>
                <a:cubicBezTo>
                  <a:pt x="1979824" y="384390"/>
                  <a:pt x="2060242" y="256203"/>
                  <a:pt x="2086736" y="211863"/>
                </a:cubicBezTo>
                <a:cubicBezTo>
                  <a:pt x="2115304" y="226138"/>
                  <a:pt x="2200472" y="269613"/>
                  <a:pt x="2236265" y="297586"/>
                </a:cubicBezTo>
                <a:cubicBezTo>
                  <a:pt x="2324845" y="366727"/>
                  <a:pt x="2371610" y="419213"/>
                  <a:pt x="2428746" y="513515"/>
                </a:cubicBezTo>
                <a:cubicBezTo>
                  <a:pt x="2462866" y="569895"/>
                  <a:pt x="2486350" y="643866"/>
                  <a:pt x="2507090" y="709185"/>
                </a:cubicBezTo>
                <a:cubicBezTo>
                  <a:pt x="2514650" y="732977"/>
                  <a:pt x="2521741" y="755399"/>
                  <a:pt x="2528833" y="775010"/>
                </a:cubicBezTo>
                <a:cubicBezTo>
                  <a:pt x="2644108" y="1095911"/>
                  <a:pt x="2754298" y="1314292"/>
                  <a:pt x="2858667" y="1486459"/>
                </a:cubicBezTo>
                <a:lnTo>
                  <a:pt x="2858667" y="1438226"/>
                </a:lnTo>
                <a:cubicBezTo>
                  <a:pt x="2761055" y="1272620"/>
                  <a:pt x="2658492" y="1063684"/>
                  <a:pt x="2551380" y="765565"/>
                </a:cubicBezTo>
                <a:close/>
              </a:path>
            </a:pathLst>
          </a:custGeom>
          <a:solidFill>
            <a:srgbClr val="000000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37"/>
            </p:custDataLst>
          </p:nvPr>
        </p:nvSpPr>
        <p:spPr>
          <a:xfrm flipH="1">
            <a:off x="7418452" y="4399889"/>
            <a:ext cx="208913" cy="307723"/>
          </a:xfrm>
          <a:custGeom>
            <a:avLst/>
            <a:gdLst>
              <a:gd name="connsiteX0" fmla="*/ 15115 w 190604"/>
              <a:gd name="connsiteY0" fmla="*/ 265125 h 280754"/>
              <a:gd name="connsiteX1" fmla="*/ 18861 w 190604"/>
              <a:gd name="connsiteY1" fmla="*/ 268946 h 280754"/>
              <a:gd name="connsiteX2" fmla="*/ 76867 w 190604"/>
              <a:gd name="connsiteY2" fmla="*/ 275290 h 280754"/>
              <a:gd name="connsiteX3" fmla="*/ 124100 w 190604"/>
              <a:gd name="connsiteY3" fmla="*/ 234195 h 280754"/>
              <a:gd name="connsiteX4" fmla="*/ 190602 w 190604"/>
              <a:gd name="connsiteY4" fmla="*/ 64119 h 280754"/>
              <a:gd name="connsiteX5" fmla="*/ 109047 w 190604"/>
              <a:gd name="connsiteY5" fmla="*/ 10479 h 280754"/>
              <a:gd name="connsiteX6" fmla="*/ 7287 w 190604"/>
              <a:gd name="connsiteY6" fmla="*/ 174355 h 280754"/>
              <a:gd name="connsiteX7" fmla="*/ 128 w 190604"/>
              <a:gd name="connsiteY7" fmla="*/ 224102 h 280754"/>
              <a:gd name="connsiteX8" fmla="*/ 15115 w 190604"/>
              <a:gd name="connsiteY8" fmla="*/ 265125 h 2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04" h="280754">
                <a:moveTo>
                  <a:pt x="15115" y="265125"/>
                </a:moveTo>
                <a:cubicBezTo>
                  <a:pt x="16319" y="266494"/>
                  <a:pt x="17523" y="267720"/>
                  <a:pt x="18861" y="268946"/>
                </a:cubicBezTo>
                <a:cubicBezTo>
                  <a:pt x="34517" y="283076"/>
                  <a:pt x="58000" y="283653"/>
                  <a:pt x="76867" y="275290"/>
                </a:cubicBezTo>
                <a:cubicBezTo>
                  <a:pt x="95800" y="266927"/>
                  <a:pt x="110854" y="250993"/>
                  <a:pt x="124100" y="234195"/>
                </a:cubicBezTo>
                <a:cubicBezTo>
                  <a:pt x="160161" y="188414"/>
                  <a:pt x="190870" y="125834"/>
                  <a:pt x="190602" y="64119"/>
                </a:cubicBezTo>
                <a:cubicBezTo>
                  <a:pt x="190335" y="5793"/>
                  <a:pt x="156013" y="-14466"/>
                  <a:pt x="109047" y="10479"/>
                </a:cubicBezTo>
                <a:cubicBezTo>
                  <a:pt x="49168" y="42346"/>
                  <a:pt x="24883" y="108675"/>
                  <a:pt x="7287" y="174355"/>
                </a:cubicBezTo>
                <a:cubicBezTo>
                  <a:pt x="2938" y="190576"/>
                  <a:pt x="-741" y="207231"/>
                  <a:pt x="128" y="224102"/>
                </a:cubicBezTo>
                <a:cubicBezTo>
                  <a:pt x="864" y="239098"/>
                  <a:pt x="5614" y="254310"/>
                  <a:pt x="15115" y="265125"/>
                </a:cubicBezTo>
                <a:close/>
              </a:path>
            </a:pathLst>
          </a:custGeom>
          <a:solidFill>
            <a:schemeClr val="accent1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8"/>
            </p:custDataLst>
          </p:nvPr>
        </p:nvSpPr>
        <p:spPr>
          <a:xfrm flipH="1">
            <a:off x="6587436" y="3959580"/>
            <a:ext cx="1874226" cy="1109390"/>
          </a:xfrm>
          <a:custGeom>
            <a:avLst/>
            <a:gdLst>
              <a:gd name="connsiteX0" fmla="*/ 12097 w 1709970"/>
              <a:gd name="connsiteY0" fmla="*/ 1012164 h 1012163"/>
              <a:gd name="connsiteX1" fmla="*/ 9086 w 1709970"/>
              <a:gd name="connsiteY1" fmla="*/ 1011731 h 1012163"/>
              <a:gd name="connsiteX2" fmla="*/ 389 w 1709970"/>
              <a:gd name="connsiteY2" fmla="*/ 995798 h 1012163"/>
              <a:gd name="connsiteX3" fmla="*/ 226723 w 1709970"/>
              <a:gd name="connsiteY3" fmla="*/ 54721 h 1012163"/>
              <a:gd name="connsiteX4" fmla="*/ 292288 w 1709970"/>
              <a:gd name="connsiteY4" fmla="*/ 0 h 1012163"/>
              <a:gd name="connsiteX5" fmla="*/ 1697861 w 1709970"/>
              <a:gd name="connsiteY5" fmla="*/ 0 h 1012163"/>
              <a:gd name="connsiteX6" fmla="*/ 1709970 w 1709970"/>
              <a:gd name="connsiteY6" fmla="*/ 13049 h 1012163"/>
              <a:gd name="connsiteX7" fmla="*/ 1697861 w 1709970"/>
              <a:gd name="connsiteY7" fmla="*/ 26099 h 1012163"/>
              <a:gd name="connsiteX8" fmla="*/ 292288 w 1709970"/>
              <a:gd name="connsiteY8" fmla="*/ 26099 h 1012163"/>
              <a:gd name="connsiteX9" fmla="*/ 250139 w 1709970"/>
              <a:gd name="connsiteY9" fmla="*/ 61210 h 1012163"/>
              <a:gd name="connsiteX10" fmla="*/ 23805 w 1709970"/>
              <a:gd name="connsiteY10" fmla="*/ 1002287 h 1012163"/>
              <a:gd name="connsiteX11" fmla="*/ 12097 w 1709970"/>
              <a:gd name="connsiteY11" fmla="*/ 1012092 h 101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9970" h="1012163">
                <a:moveTo>
                  <a:pt x="12097" y="1012164"/>
                </a:moveTo>
                <a:cubicBezTo>
                  <a:pt x="11093" y="1012164"/>
                  <a:pt x="10090" y="1012020"/>
                  <a:pt x="9086" y="1011731"/>
                </a:cubicBezTo>
                <a:cubicBezTo>
                  <a:pt x="2596" y="1009929"/>
                  <a:pt x="-1284" y="1002791"/>
                  <a:pt x="389" y="995798"/>
                </a:cubicBezTo>
                <a:lnTo>
                  <a:pt x="226723" y="54721"/>
                </a:lnTo>
                <a:cubicBezTo>
                  <a:pt x="234484" y="22494"/>
                  <a:pt x="261446" y="0"/>
                  <a:pt x="292288" y="0"/>
                </a:cubicBezTo>
                <a:lnTo>
                  <a:pt x="1697861" y="0"/>
                </a:lnTo>
                <a:cubicBezTo>
                  <a:pt x="1704551" y="0"/>
                  <a:pt x="1709970" y="5840"/>
                  <a:pt x="1709970" y="13049"/>
                </a:cubicBezTo>
                <a:cubicBezTo>
                  <a:pt x="1709970" y="20259"/>
                  <a:pt x="1704551" y="26099"/>
                  <a:pt x="1697861" y="26099"/>
                </a:cubicBezTo>
                <a:lnTo>
                  <a:pt x="292288" y="26099"/>
                </a:lnTo>
                <a:cubicBezTo>
                  <a:pt x="272485" y="26099"/>
                  <a:pt x="255157" y="40518"/>
                  <a:pt x="250139" y="61210"/>
                </a:cubicBezTo>
                <a:lnTo>
                  <a:pt x="23805" y="1002287"/>
                </a:lnTo>
                <a:cubicBezTo>
                  <a:pt x="22400" y="1008199"/>
                  <a:pt x="17449" y="1012092"/>
                  <a:pt x="12097" y="1012092"/>
                </a:cubicBezTo>
                <a:close/>
              </a:path>
            </a:pathLst>
          </a:custGeom>
          <a:solidFill>
            <a:srgbClr val="FFFFFF"/>
          </a:solidFill>
          <a:ln w="6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39"/>
            </p:custDataLst>
          </p:nvPr>
        </p:nvSpPr>
        <p:spPr>
          <a:xfrm>
            <a:off x="6520256" y="4759645"/>
            <a:ext cx="147191" cy="368028"/>
          </a:xfrm>
          <a:custGeom>
            <a:avLst/>
            <a:gdLst>
              <a:gd name="connsiteX0" fmla="*/ 0 w 118730"/>
              <a:gd name="connsiteY0" fmla="*/ 0 h 296865"/>
              <a:gd name="connsiteX1" fmla="*/ 118731 w 118730"/>
              <a:gd name="connsiteY1" fmla="*/ 0 h 296865"/>
              <a:gd name="connsiteX2" fmla="*/ 118731 w 118730"/>
              <a:gd name="connsiteY2" fmla="*/ 296865 h 296865"/>
              <a:gd name="connsiteX3" fmla="*/ 0 w 118730"/>
              <a:gd name="connsiteY3" fmla="*/ 296865 h 2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0" h="296865">
                <a:moveTo>
                  <a:pt x="0" y="0"/>
                </a:moveTo>
                <a:lnTo>
                  <a:pt x="118731" y="0"/>
                </a:lnTo>
                <a:lnTo>
                  <a:pt x="118731" y="296865"/>
                </a:lnTo>
                <a:lnTo>
                  <a:pt x="0" y="2968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40"/>
            </p:custDataLst>
          </p:nvPr>
        </p:nvSpPr>
        <p:spPr>
          <a:xfrm>
            <a:off x="6509620" y="4749011"/>
            <a:ext cx="168461" cy="389297"/>
          </a:xfrm>
          <a:custGeom>
            <a:avLst/>
            <a:gdLst>
              <a:gd name="connsiteX0" fmla="*/ 127309 w 135887"/>
              <a:gd name="connsiteY0" fmla="*/ 314022 h 314021"/>
              <a:gd name="connsiteX1" fmla="*/ 8578 w 135887"/>
              <a:gd name="connsiteY1" fmla="*/ 314022 h 314021"/>
              <a:gd name="connsiteX2" fmla="*/ 0 w 135887"/>
              <a:gd name="connsiteY2" fmla="*/ 305443 h 314021"/>
              <a:gd name="connsiteX3" fmla="*/ 0 w 135887"/>
              <a:gd name="connsiteY3" fmla="*/ 8578 h 314021"/>
              <a:gd name="connsiteX4" fmla="*/ 8578 w 135887"/>
              <a:gd name="connsiteY4" fmla="*/ 0 h 314021"/>
              <a:gd name="connsiteX5" fmla="*/ 127309 w 135887"/>
              <a:gd name="connsiteY5" fmla="*/ 0 h 314021"/>
              <a:gd name="connsiteX6" fmla="*/ 135888 w 135887"/>
              <a:gd name="connsiteY6" fmla="*/ 8578 h 314021"/>
              <a:gd name="connsiteX7" fmla="*/ 135888 w 135887"/>
              <a:gd name="connsiteY7" fmla="*/ 305443 h 314021"/>
              <a:gd name="connsiteX8" fmla="*/ 127309 w 135887"/>
              <a:gd name="connsiteY8" fmla="*/ 314022 h 314021"/>
              <a:gd name="connsiteX9" fmla="*/ 17157 w 135887"/>
              <a:gd name="connsiteY9" fmla="*/ 296827 h 314021"/>
              <a:gd name="connsiteX10" fmla="*/ 118693 w 135887"/>
              <a:gd name="connsiteY10" fmla="*/ 296827 h 314021"/>
              <a:gd name="connsiteX11" fmla="*/ 118693 w 135887"/>
              <a:gd name="connsiteY11" fmla="*/ 17157 h 314021"/>
              <a:gd name="connsiteX12" fmla="*/ 17157 w 135887"/>
              <a:gd name="connsiteY12" fmla="*/ 17157 h 314021"/>
              <a:gd name="connsiteX13" fmla="*/ 17157 w 135887"/>
              <a:gd name="connsiteY13" fmla="*/ 296827 h 31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887" h="314021">
                <a:moveTo>
                  <a:pt x="127309" y="314022"/>
                </a:moveTo>
                <a:lnTo>
                  <a:pt x="8578" y="314022"/>
                </a:lnTo>
                <a:cubicBezTo>
                  <a:pt x="3834" y="314022"/>
                  <a:pt x="0" y="310188"/>
                  <a:pt x="0" y="305443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127309" y="0"/>
                </a:lnTo>
                <a:cubicBezTo>
                  <a:pt x="132054" y="0"/>
                  <a:pt x="135888" y="3834"/>
                  <a:pt x="135888" y="8578"/>
                </a:cubicBezTo>
                <a:lnTo>
                  <a:pt x="135888" y="305443"/>
                </a:lnTo>
                <a:cubicBezTo>
                  <a:pt x="135888" y="310188"/>
                  <a:pt x="132054" y="314022"/>
                  <a:pt x="127309" y="314022"/>
                </a:cubicBezTo>
                <a:close/>
                <a:moveTo>
                  <a:pt x="17157" y="296827"/>
                </a:moveTo>
                <a:lnTo>
                  <a:pt x="118693" y="296827"/>
                </a:lnTo>
                <a:lnTo>
                  <a:pt x="118693" y="17157"/>
                </a:lnTo>
                <a:lnTo>
                  <a:pt x="17157" y="17157"/>
                </a:lnTo>
                <a:lnTo>
                  <a:pt x="17157" y="296827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41"/>
            </p:custDataLst>
          </p:nvPr>
        </p:nvSpPr>
        <p:spPr>
          <a:xfrm>
            <a:off x="6667447" y="4636969"/>
            <a:ext cx="98159" cy="490704"/>
          </a:xfrm>
          <a:custGeom>
            <a:avLst/>
            <a:gdLst>
              <a:gd name="connsiteX0" fmla="*/ 0 w 79179"/>
              <a:gd name="connsiteY0" fmla="*/ 0 h 395820"/>
              <a:gd name="connsiteX1" fmla="*/ 79179 w 79179"/>
              <a:gd name="connsiteY1" fmla="*/ 0 h 395820"/>
              <a:gd name="connsiteX2" fmla="*/ 79179 w 79179"/>
              <a:gd name="connsiteY2" fmla="*/ 395820 h 395820"/>
              <a:gd name="connsiteX3" fmla="*/ 0 w 79179"/>
              <a:gd name="connsiteY3" fmla="*/ 395820 h 39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9" h="395820">
                <a:moveTo>
                  <a:pt x="0" y="0"/>
                </a:moveTo>
                <a:lnTo>
                  <a:pt x="79179" y="0"/>
                </a:lnTo>
                <a:lnTo>
                  <a:pt x="79179" y="395820"/>
                </a:lnTo>
                <a:lnTo>
                  <a:pt x="0" y="3958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42"/>
            </p:custDataLst>
          </p:nvPr>
        </p:nvSpPr>
        <p:spPr>
          <a:xfrm>
            <a:off x="6656813" y="4626335"/>
            <a:ext cx="119428" cy="511973"/>
          </a:xfrm>
          <a:custGeom>
            <a:avLst/>
            <a:gdLst>
              <a:gd name="connsiteX0" fmla="*/ 87758 w 96335"/>
              <a:gd name="connsiteY0" fmla="*/ 412977 h 412976"/>
              <a:gd name="connsiteX1" fmla="*/ 8578 w 96335"/>
              <a:gd name="connsiteY1" fmla="*/ 412977 h 412976"/>
              <a:gd name="connsiteX2" fmla="*/ 0 w 96335"/>
              <a:gd name="connsiteY2" fmla="*/ 404398 h 412976"/>
              <a:gd name="connsiteX3" fmla="*/ 0 w 96335"/>
              <a:gd name="connsiteY3" fmla="*/ 8578 h 412976"/>
              <a:gd name="connsiteX4" fmla="*/ 8578 w 96335"/>
              <a:gd name="connsiteY4" fmla="*/ 0 h 412976"/>
              <a:gd name="connsiteX5" fmla="*/ 87758 w 96335"/>
              <a:gd name="connsiteY5" fmla="*/ 0 h 412976"/>
              <a:gd name="connsiteX6" fmla="*/ 96336 w 96335"/>
              <a:gd name="connsiteY6" fmla="*/ 8578 h 412976"/>
              <a:gd name="connsiteX7" fmla="*/ 96336 w 96335"/>
              <a:gd name="connsiteY7" fmla="*/ 404398 h 412976"/>
              <a:gd name="connsiteX8" fmla="*/ 87758 w 96335"/>
              <a:gd name="connsiteY8" fmla="*/ 412977 h 412976"/>
              <a:gd name="connsiteX9" fmla="*/ 17195 w 96335"/>
              <a:gd name="connsiteY9" fmla="*/ 395782 h 412976"/>
              <a:gd name="connsiteX10" fmla="*/ 79179 w 96335"/>
              <a:gd name="connsiteY10" fmla="*/ 395782 h 412976"/>
              <a:gd name="connsiteX11" fmla="*/ 79179 w 96335"/>
              <a:gd name="connsiteY11" fmla="*/ 17157 h 412976"/>
              <a:gd name="connsiteX12" fmla="*/ 17195 w 96335"/>
              <a:gd name="connsiteY12" fmla="*/ 17157 h 412976"/>
              <a:gd name="connsiteX13" fmla="*/ 17195 w 96335"/>
              <a:gd name="connsiteY13" fmla="*/ 395782 h 4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335" h="412976">
                <a:moveTo>
                  <a:pt x="87758" y="412977"/>
                </a:moveTo>
                <a:lnTo>
                  <a:pt x="8578" y="412977"/>
                </a:lnTo>
                <a:cubicBezTo>
                  <a:pt x="3834" y="412977"/>
                  <a:pt x="0" y="409143"/>
                  <a:pt x="0" y="404398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87758" y="0"/>
                </a:lnTo>
                <a:cubicBezTo>
                  <a:pt x="92502" y="0"/>
                  <a:pt x="96336" y="3834"/>
                  <a:pt x="96336" y="8578"/>
                </a:cubicBezTo>
                <a:lnTo>
                  <a:pt x="96336" y="404398"/>
                </a:lnTo>
                <a:cubicBezTo>
                  <a:pt x="96336" y="409143"/>
                  <a:pt x="92502" y="412977"/>
                  <a:pt x="87758" y="412977"/>
                </a:cubicBezTo>
                <a:close/>
                <a:moveTo>
                  <a:pt x="17195" y="395782"/>
                </a:moveTo>
                <a:lnTo>
                  <a:pt x="79179" y="395782"/>
                </a:lnTo>
                <a:lnTo>
                  <a:pt x="79179" y="17157"/>
                </a:lnTo>
                <a:lnTo>
                  <a:pt x="17195" y="17157"/>
                </a:lnTo>
                <a:lnTo>
                  <a:pt x="17195" y="395782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43"/>
            </p:custDataLst>
          </p:nvPr>
        </p:nvSpPr>
        <p:spPr>
          <a:xfrm>
            <a:off x="6765608" y="4726894"/>
            <a:ext cx="155380" cy="400732"/>
          </a:xfrm>
          <a:custGeom>
            <a:avLst/>
            <a:gdLst>
              <a:gd name="connsiteX0" fmla="*/ 0 w 125335"/>
              <a:gd name="connsiteY0" fmla="*/ 0 h 323245"/>
              <a:gd name="connsiteX1" fmla="*/ 125335 w 125335"/>
              <a:gd name="connsiteY1" fmla="*/ 0 h 323245"/>
              <a:gd name="connsiteX2" fmla="*/ 125335 w 125335"/>
              <a:gd name="connsiteY2" fmla="*/ 323245 h 323245"/>
              <a:gd name="connsiteX3" fmla="*/ 0 w 125335"/>
              <a:gd name="connsiteY3" fmla="*/ 323245 h 32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35" h="323245">
                <a:moveTo>
                  <a:pt x="0" y="0"/>
                </a:moveTo>
                <a:lnTo>
                  <a:pt x="125335" y="0"/>
                </a:lnTo>
                <a:lnTo>
                  <a:pt x="125335" y="323245"/>
                </a:lnTo>
                <a:lnTo>
                  <a:pt x="0" y="323245"/>
                </a:lnTo>
                <a:close/>
              </a:path>
            </a:pathLst>
          </a:custGeom>
          <a:solidFill>
            <a:schemeClr val="accent1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44"/>
            </p:custDataLst>
          </p:nvPr>
        </p:nvSpPr>
        <p:spPr>
          <a:xfrm>
            <a:off x="6754973" y="4716260"/>
            <a:ext cx="176650" cy="422049"/>
          </a:xfrm>
          <a:custGeom>
            <a:avLst/>
            <a:gdLst>
              <a:gd name="connsiteX0" fmla="*/ 133914 w 142492"/>
              <a:gd name="connsiteY0" fmla="*/ 340440 h 340440"/>
              <a:gd name="connsiteX1" fmla="*/ 8578 w 142492"/>
              <a:gd name="connsiteY1" fmla="*/ 340440 h 340440"/>
              <a:gd name="connsiteX2" fmla="*/ 0 w 142492"/>
              <a:gd name="connsiteY2" fmla="*/ 331862 h 340440"/>
              <a:gd name="connsiteX3" fmla="*/ 0 w 142492"/>
              <a:gd name="connsiteY3" fmla="*/ 8578 h 340440"/>
              <a:gd name="connsiteX4" fmla="*/ 8578 w 142492"/>
              <a:gd name="connsiteY4" fmla="*/ 0 h 340440"/>
              <a:gd name="connsiteX5" fmla="*/ 133914 w 142492"/>
              <a:gd name="connsiteY5" fmla="*/ 0 h 340440"/>
              <a:gd name="connsiteX6" fmla="*/ 142492 w 142492"/>
              <a:gd name="connsiteY6" fmla="*/ 8578 h 340440"/>
              <a:gd name="connsiteX7" fmla="*/ 142492 w 142492"/>
              <a:gd name="connsiteY7" fmla="*/ 331862 h 340440"/>
              <a:gd name="connsiteX8" fmla="*/ 133914 w 142492"/>
              <a:gd name="connsiteY8" fmla="*/ 340440 h 340440"/>
              <a:gd name="connsiteX9" fmla="*/ 17157 w 142492"/>
              <a:gd name="connsiteY9" fmla="*/ 323245 h 340440"/>
              <a:gd name="connsiteX10" fmla="*/ 125298 w 142492"/>
              <a:gd name="connsiteY10" fmla="*/ 323245 h 340440"/>
              <a:gd name="connsiteX11" fmla="*/ 125298 w 142492"/>
              <a:gd name="connsiteY11" fmla="*/ 17195 h 340440"/>
              <a:gd name="connsiteX12" fmla="*/ 17157 w 142492"/>
              <a:gd name="connsiteY12" fmla="*/ 17195 h 340440"/>
              <a:gd name="connsiteX13" fmla="*/ 17157 w 142492"/>
              <a:gd name="connsiteY13" fmla="*/ 323245 h 3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492" h="340440">
                <a:moveTo>
                  <a:pt x="133914" y="340440"/>
                </a:moveTo>
                <a:lnTo>
                  <a:pt x="8578" y="340440"/>
                </a:lnTo>
                <a:cubicBezTo>
                  <a:pt x="3834" y="340440"/>
                  <a:pt x="0" y="336606"/>
                  <a:pt x="0" y="331862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133914" y="0"/>
                </a:lnTo>
                <a:cubicBezTo>
                  <a:pt x="138659" y="0"/>
                  <a:pt x="142492" y="3834"/>
                  <a:pt x="142492" y="8578"/>
                </a:cubicBezTo>
                <a:lnTo>
                  <a:pt x="142492" y="331862"/>
                </a:lnTo>
                <a:cubicBezTo>
                  <a:pt x="142492" y="336606"/>
                  <a:pt x="138659" y="340440"/>
                  <a:pt x="133914" y="340440"/>
                </a:cubicBezTo>
                <a:close/>
                <a:moveTo>
                  <a:pt x="17157" y="323245"/>
                </a:moveTo>
                <a:lnTo>
                  <a:pt x="125298" y="323245"/>
                </a:lnTo>
                <a:lnTo>
                  <a:pt x="125298" y="17195"/>
                </a:lnTo>
                <a:lnTo>
                  <a:pt x="17157" y="17195"/>
                </a:lnTo>
                <a:lnTo>
                  <a:pt x="17157" y="323245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45"/>
            </p:custDataLst>
          </p:nvPr>
        </p:nvSpPr>
        <p:spPr>
          <a:xfrm>
            <a:off x="6920188" y="4604265"/>
            <a:ext cx="139052" cy="523408"/>
          </a:xfrm>
          <a:custGeom>
            <a:avLst/>
            <a:gdLst>
              <a:gd name="connsiteX0" fmla="*/ 0 w 112164"/>
              <a:gd name="connsiteY0" fmla="*/ 0 h 422200"/>
              <a:gd name="connsiteX1" fmla="*/ 112164 w 112164"/>
              <a:gd name="connsiteY1" fmla="*/ 0 h 422200"/>
              <a:gd name="connsiteX2" fmla="*/ 112164 w 112164"/>
              <a:gd name="connsiteY2" fmla="*/ 422200 h 422200"/>
              <a:gd name="connsiteX3" fmla="*/ 0 w 112164"/>
              <a:gd name="connsiteY3" fmla="*/ 422200 h 4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64" h="422200">
                <a:moveTo>
                  <a:pt x="0" y="0"/>
                </a:moveTo>
                <a:lnTo>
                  <a:pt x="112164" y="0"/>
                </a:lnTo>
                <a:lnTo>
                  <a:pt x="112164" y="422200"/>
                </a:lnTo>
                <a:lnTo>
                  <a:pt x="0" y="422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46"/>
            </p:custDataLst>
          </p:nvPr>
        </p:nvSpPr>
        <p:spPr>
          <a:xfrm>
            <a:off x="6909507" y="4593585"/>
            <a:ext cx="160321" cy="544726"/>
          </a:xfrm>
          <a:custGeom>
            <a:avLst/>
            <a:gdLst>
              <a:gd name="connsiteX0" fmla="*/ 120743 w 129321"/>
              <a:gd name="connsiteY0" fmla="*/ 439395 h 439395"/>
              <a:gd name="connsiteX1" fmla="*/ 8578 w 129321"/>
              <a:gd name="connsiteY1" fmla="*/ 439395 h 439395"/>
              <a:gd name="connsiteX2" fmla="*/ 0 w 129321"/>
              <a:gd name="connsiteY2" fmla="*/ 430817 h 439395"/>
              <a:gd name="connsiteX3" fmla="*/ 0 w 129321"/>
              <a:gd name="connsiteY3" fmla="*/ 8578 h 439395"/>
              <a:gd name="connsiteX4" fmla="*/ 8578 w 129321"/>
              <a:gd name="connsiteY4" fmla="*/ 0 h 439395"/>
              <a:gd name="connsiteX5" fmla="*/ 120743 w 129321"/>
              <a:gd name="connsiteY5" fmla="*/ 0 h 439395"/>
              <a:gd name="connsiteX6" fmla="*/ 129321 w 129321"/>
              <a:gd name="connsiteY6" fmla="*/ 8578 h 439395"/>
              <a:gd name="connsiteX7" fmla="*/ 129321 w 129321"/>
              <a:gd name="connsiteY7" fmla="*/ 430817 h 439395"/>
              <a:gd name="connsiteX8" fmla="*/ 120743 w 129321"/>
              <a:gd name="connsiteY8" fmla="*/ 439395 h 439395"/>
              <a:gd name="connsiteX9" fmla="*/ 17195 w 129321"/>
              <a:gd name="connsiteY9" fmla="*/ 422201 h 439395"/>
              <a:gd name="connsiteX10" fmla="*/ 112164 w 129321"/>
              <a:gd name="connsiteY10" fmla="*/ 422201 h 439395"/>
              <a:gd name="connsiteX11" fmla="*/ 112164 w 129321"/>
              <a:gd name="connsiteY11" fmla="*/ 17195 h 439395"/>
              <a:gd name="connsiteX12" fmla="*/ 17195 w 129321"/>
              <a:gd name="connsiteY12" fmla="*/ 17195 h 439395"/>
              <a:gd name="connsiteX13" fmla="*/ 17195 w 129321"/>
              <a:gd name="connsiteY13" fmla="*/ 422201 h 43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321" h="439395">
                <a:moveTo>
                  <a:pt x="120743" y="439395"/>
                </a:moveTo>
                <a:lnTo>
                  <a:pt x="8578" y="439395"/>
                </a:lnTo>
                <a:cubicBezTo>
                  <a:pt x="3834" y="439395"/>
                  <a:pt x="0" y="435562"/>
                  <a:pt x="0" y="430817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120743" y="0"/>
                </a:lnTo>
                <a:cubicBezTo>
                  <a:pt x="125487" y="0"/>
                  <a:pt x="129321" y="3834"/>
                  <a:pt x="129321" y="8578"/>
                </a:cubicBezTo>
                <a:lnTo>
                  <a:pt x="129321" y="430817"/>
                </a:lnTo>
                <a:cubicBezTo>
                  <a:pt x="129321" y="435562"/>
                  <a:pt x="125487" y="439395"/>
                  <a:pt x="120743" y="439395"/>
                </a:cubicBezTo>
                <a:close/>
                <a:moveTo>
                  <a:pt x="17195" y="422201"/>
                </a:moveTo>
                <a:lnTo>
                  <a:pt x="112164" y="422201"/>
                </a:lnTo>
                <a:lnTo>
                  <a:pt x="112164" y="17195"/>
                </a:lnTo>
                <a:lnTo>
                  <a:pt x="17195" y="17195"/>
                </a:lnTo>
                <a:lnTo>
                  <a:pt x="17195" y="422201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47"/>
            </p:custDataLst>
          </p:nvPr>
        </p:nvSpPr>
        <p:spPr>
          <a:xfrm rot="20405399">
            <a:off x="7140533" y="4694147"/>
            <a:ext cx="122676" cy="425297"/>
          </a:xfrm>
          <a:custGeom>
            <a:avLst/>
            <a:gdLst>
              <a:gd name="connsiteX0" fmla="*/ 0 w 98955"/>
              <a:gd name="connsiteY0" fmla="*/ 0 h 343059"/>
              <a:gd name="connsiteX1" fmla="*/ 98955 w 98955"/>
              <a:gd name="connsiteY1" fmla="*/ 0 h 343059"/>
              <a:gd name="connsiteX2" fmla="*/ 98955 w 98955"/>
              <a:gd name="connsiteY2" fmla="*/ 343059 h 343059"/>
              <a:gd name="connsiteX3" fmla="*/ 0 w 98955"/>
              <a:gd name="connsiteY3" fmla="*/ 343059 h 3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55" h="343059">
                <a:moveTo>
                  <a:pt x="0" y="0"/>
                </a:moveTo>
                <a:lnTo>
                  <a:pt x="98955" y="0"/>
                </a:lnTo>
                <a:lnTo>
                  <a:pt x="98955" y="343059"/>
                </a:lnTo>
                <a:lnTo>
                  <a:pt x="0" y="3430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48"/>
            </p:custDataLst>
          </p:nvPr>
        </p:nvSpPr>
        <p:spPr>
          <a:xfrm>
            <a:off x="7061133" y="4675373"/>
            <a:ext cx="281470" cy="462981"/>
          </a:xfrm>
          <a:custGeom>
            <a:avLst/>
            <a:gdLst>
              <a:gd name="connsiteX0" fmla="*/ 125403 w 227044"/>
              <a:gd name="connsiteY0" fmla="*/ 373420 h 373458"/>
              <a:gd name="connsiteX1" fmla="*/ 121759 w 227044"/>
              <a:gd name="connsiteY1" fmla="*/ 372623 h 373458"/>
              <a:gd name="connsiteX2" fmla="*/ 117318 w 227044"/>
              <a:gd name="connsiteY2" fmla="*/ 367764 h 373458"/>
              <a:gd name="connsiteX3" fmla="*/ 523 w 227044"/>
              <a:gd name="connsiteY3" fmla="*/ 45240 h 373458"/>
              <a:gd name="connsiteX4" fmla="*/ 5685 w 227044"/>
              <a:gd name="connsiteY4" fmla="*/ 34233 h 373458"/>
              <a:gd name="connsiteX5" fmla="*/ 98719 w 227044"/>
              <a:gd name="connsiteY5" fmla="*/ 526 h 373458"/>
              <a:gd name="connsiteX6" fmla="*/ 105286 w 227044"/>
              <a:gd name="connsiteY6" fmla="*/ 830 h 373458"/>
              <a:gd name="connsiteX7" fmla="*/ 109727 w 227044"/>
              <a:gd name="connsiteY7" fmla="*/ 5689 h 373458"/>
              <a:gd name="connsiteX8" fmla="*/ 226522 w 227044"/>
              <a:gd name="connsiteY8" fmla="*/ 328213 h 373458"/>
              <a:gd name="connsiteX9" fmla="*/ 221360 w 227044"/>
              <a:gd name="connsiteY9" fmla="*/ 339220 h 373458"/>
              <a:gd name="connsiteX10" fmla="*/ 128326 w 227044"/>
              <a:gd name="connsiteY10" fmla="*/ 372927 h 373458"/>
              <a:gd name="connsiteX11" fmla="*/ 125403 w 227044"/>
              <a:gd name="connsiteY11" fmla="*/ 373458 h 373458"/>
              <a:gd name="connsiteX12" fmla="*/ 19616 w 227044"/>
              <a:gd name="connsiteY12" fmla="*/ 47442 h 373458"/>
              <a:gd name="connsiteX13" fmla="*/ 130565 w 227044"/>
              <a:gd name="connsiteY13" fmla="*/ 353834 h 373458"/>
              <a:gd name="connsiteX14" fmla="*/ 207429 w 227044"/>
              <a:gd name="connsiteY14" fmla="*/ 326011 h 373458"/>
              <a:gd name="connsiteX15" fmla="*/ 96480 w 227044"/>
              <a:gd name="connsiteY15" fmla="*/ 19619 h 373458"/>
              <a:gd name="connsiteX16" fmla="*/ 19616 w 227044"/>
              <a:gd name="connsiteY16" fmla="*/ 47442 h 3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044" h="373458">
                <a:moveTo>
                  <a:pt x="125403" y="373420"/>
                </a:moveTo>
                <a:cubicBezTo>
                  <a:pt x="124151" y="373420"/>
                  <a:pt x="122898" y="373154"/>
                  <a:pt x="121759" y="372623"/>
                </a:cubicBezTo>
                <a:cubicBezTo>
                  <a:pt x="119709" y="371674"/>
                  <a:pt x="118115" y="369890"/>
                  <a:pt x="117318" y="367764"/>
                </a:cubicBezTo>
                <a:lnTo>
                  <a:pt x="523" y="45240"/>
                </a:lnTo>
                <a:cubicBezTo>
                  <a:pt x="-1109" y="40761"/>
                  <a:pt x="1206" y="35865"/>
                  <a:pt x="5685" y="34233"/>
                </a:cubicBezTo>
                <a:lnTo>
                  <a:pt x="98719" y="526"/>
                </a:lnTo>
                <a:cubicBezTo>
                  <a:pt x="100883" y="-271"/>
                  <a:pt x="103236" y="-157"/>
                  <a:pt x="105286" y="830"/>
                </a:cubicBezTo>
                <a:cubicBezTo>
                  <a:pt x="107335" y="1817"/>
                  <a:pt x="108930" y="3563"/>
                  <a:pt x="109727" y="5689"/>
                </a:cubicBezTo>
                <a:lnTo>
                  <a:pt x="226522" y="328213"/>
                </a:lnTo>
                <a:cubicBezTo>
                  <a:pt x="228154" y="332692"/>
                  <a:pt x="225838" y="337588"/>
                  <a:pt x="221360" y="339220"/>
                </a:cubicBezTo>
                <a:lnTo>
                  <a:pt x="128326" y="372927"/>
                </a:lnTo>
                <a:cubicBezTo>
                  <a:pt x="127377" y="373268"/>
                  <a:pt x="126390" y="373458"/>
                  <a:pt x="125403" y="373458"/>
                </a:cubicBezTo>
                <a:close/>
                <a:moveTo>
                  <a:pt x="19616" y="47442"/>
                </a:moveTo>
                <a:lnTo>
                  <a:pt x="130565" y="353834"/>
                </a:lnTo>
                <a:lnTo>
                  <a:pt x="207429" y="326011"/>
                </a:lnTo>
                <a:lnTo>
                  <a:pt x="96480" y="19619"/>
                </a:lnTo>
                <a:lnTo>
                  <a:pt x="19616" y="47442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4" name="任意多边形: 形状 73"/>
          <p:cNvSpPr/>
          <p:nvPr>
            <p:custDataLst>
              <p:tags r:id="rId49"/>
            </p:custDataLst>
          </p:nvPr>
        </p:nvSpPr>
        <p:spPr>
          <a:xfrm>
            <a:off x="6365063" y="5123766"/>
            <a:ext cx="1143142" cy="115664"/>
          </a:xfrm>
          <a:custGeom>
            <a:avLst/>
            <a:gdLst>
              <a:gd name="connsiteX0" fmla="*/ 0 w 922100"/>
              <a:gd name="connsiteY0" fmla="*/ 0 h 93299"/>
              <a:gd name="connsiteX1" fmla="*/ 922100 w 922100"/>
              <a:gd name="connsiteY1" fmla="*/ 0 h 93299"/>
              <a:gd name="connsiteX2" fmla="*/ 922100 w 922100"/>
              <a:gd name="connsiteY2" fmla="*/ 93299 h 93299"/>
              <a:gd name="connsiteX3" fmla="*/ 0 w 922100"/>
              <a:gd name="connsiteY3" fmla="*/ 93299 h 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0" h="93299">
                <a:moveTo>
                  <a:pt x="0" y="0"/>
                </a:moveTo>
                <a:lnTo>
                  <a:pt x="922100" y="0"/>
                </a:lnTo>
                <a:lnTo>
                  <a:pt x="922100" y="93299"/>
                </a:lnTo>
                <a:lnTo>
                  <a:pt x="0" y="93299"/>
                </a:lnTo>
                <a:close/>
              </a:path>
            </a:pathLst>
          </a:custGeom>
          <a:solidFill>
            <a:schemeClr val="accent1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50"/>
            </p:custDataLst>
          </p:nvPr>
        </p:nvSpPr>
        <p:spPr>
          <a:xfrm>
            <a:off x="6354429" y="5113178"/>
            <a:ext cx="1164459" cy="136934"/>
          </a:xfrm>
          <a:custGeom>
            <a:avLst/>
            <a:gdLst>
              <a:gd name="connsiteX0" fmla="*/ 930717 w 939295"/>
              <a:gd name="connsiteY0" fmla="*/ 110456 h 110456"/>
              <a:gd name="connsiteX1" fmla="*/ 8578 w 939295"/>
              <a:gd name="connsiteY1" fmla="*/ 110456 h 110456"/>
              <a:gd name="connsiteX2" fmla="*/ 0 w 939295"/>
              <a:gd name="connsiteY2" fmla="*/ 101878 h 110456"/>
              <a:gd name="connsiteX3" fmla="*/ 0 w 939295"/>
              <a:gd name="connsiteY3" fmla="*/ 8578 h 110456"/>
              <a:gd name="connsiteX4" fmla="*/ 8578 w 939295"/>
              <a:gd name="connsiteY4" fmla="*/ 0 h 110456"/>
              <a:gd name="connsiteX5" fmla="*/ 930717 w 939295"/>
              <a:gd name="connsiteY5" fmla="*/ 0 h 110456"/>
              <a:gd name="connsiteX6" fmla="*/ 939295 w 939295"/>
              <a:gd name="connsiteY6" fmla="*/ 8578 h 110456"/>
              <a:gd name="connsiteX7" fmla="*/ 939295 w 939295"/>
              <a:gd name="connsiteY7" fmla="*/ 101878 h 110456"/>
              <a:gd name="connsiteX8" fmla="*/ 930717 w 939295"/>
              <a:gd name="connsiteY8" fmla="*/ 110456 h 110456"/>
              <a:gd name="connsiteX9" fmla="*/ 17195 w 939295"/>
              <a:gd name="connsiteY9" fmla="*/ 93261 h 110456"/>
              <a:gd name="connsiteX10" fmla="*/ 922100 w 939295"/>
              <a:gd name="connsiteY10" fmla="*/ 93261 h 110456"/>
              <a:gd name="connsiteX11" fmla="*/ 922100 w 939295"/>
              <a:gd name="connsiteY11" fmla="*/ 17157 h 110456"/>
              <a:gd name="connsiteX12" fmla="*/ 17195 w 939295"/>
              <a:gd name="connsiteY12" fmla="*/ 17157 h 110456"/>
              <a:gd name="connsiteX13" fmla="*/ 17195 w 939295"/>
              <a:gd name="connsiteY13" fmla="*/ 93261 h 1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9295" h="110456">
                <a:moveTo>
                  <a:pt x="930717" y="110456"/>
                </a:moveTo>
                <a:lnTo>
                  <a:pt x="8578" y="110456"/>
                </a:lnTo>
                <a:cubicBezTo>
                  <a:pt x="3834" y="110456"/>
                  <a:pt x="0" y="106622"/>
                  <a:pt x="0" y="101878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930717" y="0"/>
                </a:lnTo>
                <a:cubicBezTo>
                  <a:pt x="935461" y="0"/>
                  <a:pt x="939295" y="3834"/>
                  <a:pt x="939295" y="8578"/>
                </a:cubicBezTo>
                <a:lnTo>
                  <a:pt x="939295" y="101878"/>
                </a:lnTo>
                <a:cubicBezTo>
                  <a:pt x="939295" y="106622"/>
                  <a:pt x="935461" y="110456"/>
                  <a:pt x="930717" y="110456"/>
                </a:cubicBezTo>
                <a:close/>
                <a:moveTo>
                  <a:pt x="17195" y="93261"/>
                </a:moveTo>
                <a:lnTo>
                  <a:pt x="922100" y="93261"/>
                </a:lnTo>
                <a:lnTo>
                  <a:pt x="922100" y="17157"/>
                </a:lnTo>
                <a:lnTo>
                  <a:pt x="17195" y="17157"/>
                </a:lnTo>
                <a:lnTo>
                  <a:pt x="17195" y="93261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51"/>
            </p:custDataLst>
          </p:nvPr>
        </p:nvSpPr>
        <p:spPr>
          <a:xfrm flipH="1">
            <a:off x="8852882" y="2897941"/>
            <a:ext cx="91030" cy="156125"/>
          </a:xfrm>
          <a:custGeom>
            <a:avLst/>
            <a:gdLst>
              <a:gd name="connsiteX0" fmla="*/ 28273 w 75713"/>
              <a:gd name="connsiteY0" fmla="*/ 129824 h 129855"/>
              <a:gd name="connsiteX1" fmla="*/ 19589 w 75713"/>
              <a:gd name="connsiteY1" fmla="*/ 124691 h 129855"/>
              <a:gd name="connsiteX2" fmla="*/ 23512 w 75713"/>
              <a:gd name="connsiteY2" fmla="*/ 111278 h 129855"/>
              <a:gd name="connsiteX3" fmla="*/ 54573 w 75713"/>
              <a:gd name="connsiteY3" fmla="*/ 77952 h 129855"/>
              <a:gd name="connsiteX4" fmla="*/ 52433 w 75713"/>
              <a:gd name="connsiteY4" fmla="*/ 56537 h 129855"/>
              <a:gd name="connsiteX5" fmla="*/ 36615 w 75713"/>
              <a:gd name="connsiteY5" fmla="*/ 50380 h 129855"/>
              <a:gd name="connsiteX6" fmla="*/ 34444 w 75713"/>
              <a:gd name="connsiteY6" fmla="*/ 51295 h 129855"/>
              <a:gd name="connsiteX7" fmla="*/ 27016 w 75713"/>
              <a:gd name="connsiteY7" fmla="*/ 53823 h 129855"/>
              <a:gd name="connsiteX8" fmla="*/ 9447 w 75713"/>
              <a:gd name="connsiteY8" fmla="*/ 49357 h 129855"/>
              <a:gd name="connsiteX9" fmla="*/ 313 w 75713"/>
              <a:gd name="connsiteY9" fmla="*/ 9503 h 129855"/>
              <a:gd name="connsiteX10" fmla="*/ 10749 w 75713"/>
              <a:gd name="connsiteY10" fmla="*/ 13 h 129855"/>
              <a:gd name="connsiteX11" fmla="*/ 20069 w 75713"/>
              <a:gd name="connsiteY11" fmla="*/ 10248 h 129855"/>
              <a:gd name="connsiteX12" fmla="*/ 20069 w 75713"/>
              <a:gd name="connsiteY12" fmla="*/ 10635 h 129855"/>
              <a:gd name="connsiteX13" fmla="*/ 22488 w 75713"/>
              <a:gd name="connsiteY13" fmla="*/ 34517 h 129855"/>
              <a:gd name="connsiteX14" fmla="*/ 23481 w 75713"/>
              <a:gd name="connsiteY14" fmla="*/ 34392 h 129855"/>
              <a:gd name="connsiteX15" fmla="*/ 26381 w 75713"/>
              <a:gd name="connsiteY15" fmla="*/ 33260 h 129855"/>
              <a:gd name="connsiteX16" fmla="*/ 29901 w 75713"/>
              <a:gd name="connsiteY16" fmla="*/ 31803 h 129855"/>
              <a:gd name="connsiteX17" fmla="*/ 68715 w 75713"/>
              <a:gd name="connsiteY17" fmla="*/ 45372 h 129855"/>
              <a:gd name="connsiteX18" fmla="*/ 73399 w 75713"/>
              <a:gd name="connsiteY18" fmla="*/ 83923 h 129855"/>
              <a:gd name="connsiteX19" fmla="*/ 32987 w 75713"/>
              <a:gd name="connsiteY19" fmla="*/ 128630 h 129855"/>
              <a:gd name="connsiteX20" fmla="*/ 28242 w 75713"/>
              <a:gd name="connsiteY20" fmla="*/ 129855 h 129855"/>
              <a:gd name="connsiteX21" fmla="*/ 22550 w 75713"/>
              <a:gd name="connsiteY21" fmla="*/ 34548 h 129855"/>
              <a:gd name="connsiteX22" fmla="*/ 22550 w 75713"/>
              <a:gd name="connsiteY22" fmla="*/ 34548 h 1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713" h="129855">
                <a:moveTo>
                  <a:pt x="28273" y="129824"/>
                </a:moveTo>
                <a:cubicBezTo>
                  <a:pt x="24783" y="129824"/>
                  <a:pt x="21387" y="127963"/>
                  <a:pt x="19589" y="124691"/>
                </a:cubicBezTo>
                <a:cubicBezTo>
                  <a:pt x="16968" y="119900"/>
                  <a:pt x="18720" y="113898"/>
                  <a:pt x="23512" y="111278"/>
                </a:cubicBezTo>
                <a:cubicBezTo>
                  <a:pt x="40213" y="102128"/>
                  <a:pt x="50370" y="91227"/>
                  <a:pt x="54573" y="77952"/>
                </a:cubicBezTo>
                <a:cubicBezTo>
                  <a:pt x="57008" y="70230"/>
                  <a:pt x="56201" y="62026"/>
                  <a:pt x="52433" y="56537"/>
                </a:cubicBezTo>
                <a:cubicBezTo>
                  <a:pt x="48835" y="51295"/>
                  <a:pt x="41748" y="48520"/>
                  <a:pt x="36615" y="50380"/>
                </a:cubicBezTo>
                <a:cubicBezTo>
                  <a:pt x="35871" y="50644"/>
                  <a:pt x="35173" y="50970"/>
                  <a:pt x="34444" y="51295"/>
                </a:cubicBezTo>
                <a:cubicBezTo>
                  <a:pt x="32459" y="52179"/>
                  <a:pt x="29994" y="53280"/>
                  <a:pt x="27016" y="53823"/>
                </a:cubicBezTo>
                <a:cubicBezTo>
                  <a:pt x="18441" y="55374"/>
                  <a:pt x="12719" y="52257"/>
                  <a:pt x="9447" y="49357"/>
                </a:cubicBezTo>
                <a:cubicBezTo>
                  <a:pt x="-106" y="40921"/>
                  <a:pt x="-586" y="25212"/>
                  <a:pt x="313" y="9503"/>
                </a:cubicBezTo>
                <a:cubicBezTo>
                  <a:pt x="623" y="4045"/>
                  <a:pt x="5182" y="-266"/>
                  <a:pt x="10749" y="13"/>
                </a:cubicBezTo>
                <a:cubicBezTo>
                  <a:pt x="16208" y="323"/>
                  <a:pt x="20379" y="4805"/>
                  <a:pt x="20069" y="10248"/>
                </a:cubicBezTo>
                <a:lnTo>
                  <a:pt x="20069" y="10635"/>
                </a:lnTo>
                <a:cubicBezTo>
                  <a:pt x="18968" y="29663"/>
                  <a:pt x="21573" y="33695"/>
                  <a:pt x="22488" y="34517"/>
                </a:cubicBezTo>
                <a:cubicBezTo>
                  <a:pt x="22519" y="34485"/>
                  <a:pt x="22861" y="34517"/>
                  <a:pt x="23481" y="34392"/>
                </a:cubicBezTo>
                <a:cubicBezTo>
                  <a:pt x="24117" y="34284"/>
                  <a:pt x="25264" y="33757"/>
                  <a:pt x="26381" y="33260"/>
                </a:cubicBezTo>
                <a:cubicBezTo>
                  <a:pt x="27544" y="32749"/>
                  <a:pt x="28722" y="32237"/>
                  <a:pt x="29901" y="31803"/>
                </a:cubicBezTo>
                <a:cubicBezTo>
                  <a:pt x="43609" y="26887"/>
                  <a:pt x="59923" y="32578"/>
                  <a:pt x="68715" y="45372"/>
                </a:cubicBezTo>
                <a:cubicBezTo>
                  <a:pt x="75942" y="55917"/>
                  <a:pt x="77694" y="70323"/>
                  <a:pt x="73399" y="83923"/>
                </a:cubicBezTo>
                <a:cubicBezTo>
                  <a:pt x="67677" y="102035"/>
                  <a:pt x="54077" y="117062"/>
                  <a:pt x="32987" y="128630"/>
                </a:cubicBezTo>
                <a:cubicBezTo>
                  <a:pt x="31482" y="129452"/>
                  <a:pt x="29854" y="129855"/>
                  <a:pt x="28242" y="129855"/>
                </a:cubicBezTo>
                <a:close/>
                <a:moveTo>
                  <a:pt x="22550" y="34548"/>
                </a:moveTo>
                <a:lnTo>
                  <a:pt x="22550" y="34548"/>
                </a:ln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52"/>
            </p:custDataLst>
          </p:nvPr>
        </p:nvSpPr>
        <p:spPr>
          <a:xfrm flipH="1">
            <a:off x="9046892" y="2883088"/>
            <a:ext cx="58430" cy="58430"/>
          </a:xfrm>
          <a:custGeom>
            <a:avLst/>
            <a:gdLst>
              <a:gd name="connsiteX0" fmla="*/ 48600 w 48599"/>
              <a:gd name="connsiteY0" fmla="*/ 24300 h 48599"/>
              <a:gd name="connsiteX1" fmla="*/ 24300 w 48599"/>
              <a:gd name="connsiteY1" fmla="*/ 48600 h 48599"/>
              <a:gd name="connsiteX2" fmla="*/ 0 w 48599"/>
              <a:gd name="connsiteY2" fmla="*/ 24300 h 48599"/>
              <a:gd name="connsiteX3" fmla="*/ 24300 w 48599"/>
              <a:gd name="connsiteY3" fmla="*/ 0 h 48599"/>
              <a:gd name="connsiteX4" fmla="*/ 48600 w 48599"/>
              <a:gd name="connsiteY4" fmla="*/ 24300 h 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9" h="48599">
                <a:moveTo>
                  <a:pt x="48600" y="24300"/>
                </a:moveTo>
                <a:cubicBezTo>
                  <a:pt x="48600" y="37729"/>
                  <a:pt x="37714" y="48600"/>
                  <a:pt x="24300" y="48600"/>
                </a:cubicBezTo>
                <a:cubicBezTo>
                  <a:pt x="10886" y="48600"/>
                  <a:pt x="0" y="37714"/>
                  <a:pt x="0" y="24300"/>
                </a:cubicBezTo>
                <a:cubicBezTo>
                  <a:pt x="0" y="10886"/>
                  <a:pt x="10886" y="0"/>
                  <a:pt x="24300" y="0"/>
                </a:cubicBezTo>
                <a:cubicBezTo>
                  <a:pt x="37714" y="0"/>
                  <a:pt x="48600" y="10886"/>
                  <a:pt x="48600" y="24300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53"/>
            </p:custDataLst>
          </p:nvPr>
        </p:nvSpPr>
        <p:spPr>
          <a:xfrm flipH="1">
            <a:off x="8796762" y="2883088"/>
            <a:ext cx="58430" cy="58430"/>
          </a:xfrm>
          <a:custGeom>
            <a:avLst/>
            <a:gdLst>
              <a:gd name="connsiteX0" fmla="*/ 48600 w 48599"/>
              <a:gd name="connsiteY0" fmla="*/ 24300 h 48599"/>
              <a:gd name="connsiteX1" fmla="*/ 24300 w 48599"/>
              <a:gd name="connsiteY1" fmla="*/ 48600 h 48599"/>
              <a:gd name="connsiteX2" fmla="*/ 0 w 48599"/>
              <a:gd name="connsiteY2" fmla="*/ 24300 h 48599"/>
              <a:gd name="connsiteX3" fmla="*/ 24300 w 48599"/>
              <a:gd name="connsiteY3" fmla="*/ 0 h 48599"/>
              <a:gd name="connsiteX4" fmla="*/ 48600 w 48599"/>
              <a:gd name="connsiteY4" fmla="*/ 24300 h 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9" h="48599">
                <a:moveTo>
                  <a:pt x="48600" y="24300"/>
                </a:moveTo>
                <a:cubicBezTo>
                  <a:pt x="48600" y="37729"/>
                  <a:pt x="37714" y="48600"/>
                  <a:pt x="24300" y="48600"/>
                </a:cubicBezTo>
                <a:cubicBezTo>
                  <a:pt x="10886" y="48600"/>
                  <a:pt x="0" y="37714"/>
                  <a:pt x="0" y="24300"/>
                </a:cubicBezTo>
                <a:cubicBezTo>
                  <a:pt x="0" y="10886"/>
                  <a:pt x="10886" y="0"/>
                  <a:pt x="24300" y="0"/>
                </a:cubicBezTo>
                <a:cubicBezTo>
                  <a:pt x="37714" y="0"/>
                  <a:pt x="48600" y="10886"/>
                  <a:pt x="48600" y="24300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57"/>
            </p:custDataLst>
          </p:nvPr>
        </p:nvSpPr>
        <p:spPr>
          <a:xfrm>
            <a:off x="1177758" y="1951304"/>
            <a:ext cx="5480834" cy="22854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dk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58"/>
            </p:custDataLst>
          </p:nvPr>
        </p:nvSpPr>
        <p:spPr>
          <a:xfrm>
            <a:off x="1177758" y="835747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dk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59"/>
            </p:custDataLst>
          </p:nvPr>
        </p:nvSpPr>
        <p:spPr>
          <a:xfrm>
            <a:off x="8466448" y="565900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日期时间</a:t>
            </a: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0"/>
            </p:custDataLst>
          </p:nvPr>
        </p:nvSpPr>
        <p:spPr>
          <a:xfrm>
            <a:off x="1177758" y="5659000"/>
            <a:ext cx="2374902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>
            <p:custDataLst>
              <p:tags r:id="rId2"/>
            </p:custDataLst>
          </p:nvPr>
        </p:nvSpPr>
        <p:spPr>
          <a:xfrm flipH="1" flipV="1">
            <a:off x="10410233" y="0"/>
            <a:ext cx="1781763" cy="1524808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4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>
            <a:off x="0" y="3430464"/>
            <a:ext cx="4005128" cy="3427536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1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479425" y="1658300"/>
            <a:ext cx="11233150" cy="4680000"/>
          </a:xfrm>
          <a:prstGeom prst="rect">
            <a:avLst/>
          </a:prstGeom>
          <a:solidFill>
            <a:schemeClr val="lt1"/>
          </a:solidFill>
          <a:ln w="19050">
            <a:solidFill>
              <a:srgbClr val="0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剪去单角 5"/>
          <p:cNvSpPr/>
          <p:nvPr userDrawn="1">
            <p:custDataLst>
              <p:tags r:id="rId5"/>
            </p:custDataLst>
          </p:nvPr>
        </p:nvSpPr>
        <p:spPr>
          <a:xfrm flipV="1">
            <a:off x="479425" y="481742"/>
            <a:ext cx="11233150" cy="1008751"/>
          </a:xfrm>
          <a:prstGeom prst="snip1Rect">
            <a:avLst>
              <a:gd name="adj" fmla="val 26739"/>
            </a:avLst>
          </a:prstGeom>
          <a:solidFill>
            <a:schemeClr val="lt1"/>
          </a:solidFill>
          <a:ln w="19050">
            <a:solidFill>
              <a:srgbClr val="000000"/>
            </a:solidFill>
          </a:ln>
          <a:effectLst>
            <a:outerShdw dist="127000" dir="2700000" algn="tl" rotWithShape="0">
              <a:schemeClr val="tx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6"/>
            </p:custDataLst>
          </p:nvPr>
        </p:nvCxnSpPr>
        <p:spPr>
          <a:xfrm flipH="1">
            <a:off x="3545543" y="986118"/>
            <a:ext cx="5100915" cy="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 flipH="1">
            <a:off x="9260632" y="4145741"/>
            <a:ext cx="694476" cy="628952"/>
          </a:xfrm>
          <a:custGeom>
            <a:avLst/>
            <a:gdLst>
              <a:gd name="connsiteX0" fmla="*/ 619854 w 694476"/>
              <a:gd name="connsiteY0" fmla="*/ 2300 h 628952"/>
              <a:gd name="connsiteX1" fmla="*/ 634820 w 694476"/>
              <a:gd name="connsiteY1" fmla="*/ 120658 h 628952"/>
              <a:gd name="connsiteX2" fmla="*/ 689259 w 694476"/>
              <a:gd name="connsiteY2" fmla="*/ 146894 h 628952"/>
              <a:gd name="connsiteX3" fmla="*/ 633190 w 694476"/>
              <a:gd name="connsiteY3" fmla="*/ 247443 h 628952"/>
              <a:gd name="connsiteX4" fmla="*/ 675147 w 694476"/>
              <a:gd name="connsiteY4" fmla="*/ 263244 h 628952"/>
              <a:gd name="connsiteX5" fmla="*/ 634740 w 694476"/>
              <a:gd name="connsiteY5" fmla="*/ 347198 h 628952"/>
              <a:gd name="connsiteX6" fmla="*/ 313614 w 694476"/>
              <a:gd name="connsiteY6" fmla="*/ 550682 h 628952"/>
              <a:gd name="connsiteX7" fmla="*/ 97747 w 694476"/>
              <a:gd name="connsiteY7" fmla="*/ 628951 h 628952"/>
              <a:gd name="connsiteX8" fmla="*/ 0 w 694476"/>
              <a:gd name="connsiteY8" fmla="*/ 420796 h 628952"/>
              <a:gd name="connsiteX9" fmla="*/ 619814 w 694476"/>
              <a:gd name="connsiteY9" fmla="*/ 2300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476" h="628952">
                <a:moveTo>
                  <a:pt x="619854" y="2300"/>
                </a:moveTo>
                <a:cubicBezTo>
                  <a:pt x="664474" y="-12785"/>
                  <a:pt x="714322" y="48570"/>
                  <a:pt x="634820" y="120658"/>
                </a:cubicBezTo>
                <a:cubicBezTo>
                  <a:pt x="652887" y="109150"/>
                  <a:pt x="680017" y="127575"/>
                  <a:pt x="689259" y="146894"/>
                </a:cubicBezTo>
                <a:cubicBezTo>
                  <a:pt x="713268" y="197039"/>
                  <a:pt x="647441" y="235399"/>
                  <a:pt x="633190" y="247443"/>
                </a:cubicBezTo>
                <a:cubicBezTo>
                  <a:pt x="647719" y="239016"/>
                  <a:pt x="667952" y="248059"/>
                  <a:pt x="675147" y="263244"/>
                </a:cubicBezTo>
                <a:cubicBezTo>
                  <a:pt x="693095" y="301147"/>
                  <a:pt x="647739" y="336545"/>
                  <a:pt x="634740" y="347198"/>
                </a:cubicBezTo>
                <a:cubicBezTo>
                  <a:pt x="529858" y="433358"/>
                  <a:pt x="443003" y="504472"/>
                  <a:pt x="313614" y="550682"/>
                </a:cubicBezTo>
                <a:cubicBezTo>
                  <a:pt x="299482" y="555810"/>
                  <a:pt x="97866" y="629269"/>
                  <a:pt x="97747" y="628951"/>
                </a:cubicBezTo>
                <a:cubicBezTo>
                  <a:pt x="83914" y="593354"/>
                  <a:pt x="0" y="420796"/>
                  <a:pt x="0" y="420796"/>
                </a:cubicBezTo>
                <a:cubicBezTo>
                  <a:pt x="0" y="420796"/>
                  <a:pt x="568058" y="19791"/>
                  <a:pt x="619814" y="2300"/>
                </a:cubicBezTo>
                <a:close/>
              </a:path>
            </a:pathLst>
          </a:custGeom>
          <a:solidFill>
            <a:srgbClr val="FCBDB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 flipH="1">
            <a:off x="9246182" y="4131488"/>
            <a:ext cx="723153" cy="656680"/>
          </a:xfrm>
          <a:custGeom>
            <a:avLst/>
            <a:gdLst>
              <a:gd name="connsiteX0" fmla="*/ 684008 w 723153"/>
              <a:gd name="connsiteY0" fmla="*/ 251302 h 656680"/>
              <a:gd name="connsiteX1" fmla="*/ 716345 w 723153"/>
              <a:gd name="connsiteY1" fmla="*/ 155006 h 656680"/>
              <a:gd name="connsiteX2" fmla="*/ 681185 w 723153"/>
              <a:gd name="connsiteY2" fmla="*/ 121417 h 656680"/>
              <a:gd name="connsiteX3" fmla="*/ 696847 w 723153"/>
              <a:gd name="connsiteY3" fmla="*/ 28221 h 656680"/>
              <a:gd name="connsiteX4" fmla="*/ 629509 w 723153"/>
              <a:gd name="connsiteY4" fmla="*/ 3059 h 656680"/>
              <a:gd name="connsiteX5" fmla="*/ 6038 w 723153"/>
              <a:gd name="connsiteY5" fmla="*/ 423403 h 656680"/>
              <a:gd name="connsiteX6" fmla="*/ 1427 w 723153"/>
              <a:gd name="connsiteY6" fmla="*/ 441291 h 656680"/>
              <a:gd name="connsiteX7" fmla="*/ 98697 w 723153"/>
              <a:gd name="connsiteY7" fmla="*/ 648413 h 656680"/>
              <a:gd name="connsiteX8" fmla="*/ 107920 w 723153"/>
              <a:gd name="connsiteY8" fmla="*/ 656681 h 656680"/>
              <a:gd name="connsiteX9" fmla="*/ 191535 w 723153"/>
              <a:gd name="connsiteY9" fmla="*/ 629710 h 656680"/>
              <a:gd name="connsiteX10" fmla="*/ 332651 w 723153"/>
              <a:gd name="connsiteY10" fmla="*/ 578392 h 656680"/>
              <a:gd name="connsiteX11" fmla="*/ 658031 w 723153"/>
              <a:gd name="connsiteY11" fmla="*/ 372483 h 656680"/>
              <a:gd name="connsiteX12" fmla="*/ 659322 w 723153"/>
              <a:gd name="connsiteY12" fmla="*/ 371429 h 656680"/>
              <a:gd name="connsiteX13" fmla="*/ 702253 w 723153"/>
              <a:gd name="connsiteY13" fmla="*/ 271416 h 656680"/>
              <a:gd name="connsiteX14" fmla="*/ 683968 w 723153"/>
              <a:gd name="connsiteY14" fmla="*/ 251322 h 656680"/>
              <a:gd name="connsiteX15" fmla="*/ 641296 w 723153"/>
              <a:gd name="connsiteY15" fmla="*/ 349348 h 656680"/>
              <a:gd name="connsiteX16" fmla="*/ 639944 w 723153"/>
              <a:gd name="connsiteY16" fmla="*/ 350461 h 656680"/>
              <a:gd name="connsiteX17" fmla="*/ 323011 w 723153"/>
              <a:gd name="connsiteY17" fmla="*/ 551560 h 656680"/>
              <a:gd name="connsiteX18" fmla="*/ 299041 w 723153"/>
              <a:gd name="connsiteY18" fmla="*/ 560285 h 656680"/>
              <a:gd name="connsiteX19" fmla="*/ 119944 w 723153"/>
              <a:gd name="connsiteY19" fmla="*/ 625317 h 656680"/>
              <a:gd name="connsiteX20" fmla="*/ 32373 w 723153"/>
              <a:gd name="connsiteY20" fmla="*/ 439741 h 656680"/>
              <a:gd name="connsiteX21" fmla="*/ 638652 w 723153"/>
              <a:gd name="connsiteY21" fmla="*/ 30070 h 656680"/>
              <a:gd name="connsiteX22" fmla="*/ 672261 w 723153"/>
              <a:gd name="connsiteY22" fmla="*/ 42670 h 656680"/>
              <a:gd name="connsiteX23" fmla="*/ 644734 w 723153"/>
              <a:gd name="connsiteY23" fmla="*/ 119052 h 656680"/>
              <a:gd name="connsiteX24" fmla="*/ 560184 w 723153"/>
              <a:gd name="connsiteY24" fmla="*/ 183348 h 656680"/>
              <a:gd name="connsiteX25" fmla="*/ 474740 w 723153"/>
              <a:gd name="connsiteY25" fmla="*/ 246473 h 656680"/>
              <a:gd name="connsiteX26" fmla="*/ 472613 w 723153"/>
              <a:gd name="connsiteY26" fmla="*/ 266527 h 656680"/>
              <a:gd name="connsiteX27" fmla="*/ 483723 w 723153"/>
              <a:gd name="connsiteY27" fmla="*/ 271834 h 656680"/>
              <a:gd name="connsiteX28" fmla="*/ 492667 w 723153"/>
              <a:gd name="connsiteY28" fmla="*/ 268673 h 656680"/>
              <a:gd name="connsiteX29" fmla="*/ 576840 w 723153"/>
              <a:gd name="connsiteY29" fmla="*/ 206523 h 656680"/>
              <a:gd name="connsiteX30" fmla="*/ 658408 w 723153"/>
              <a:gd name="connsiteY30" fmla="*/ 146460 h 656680"/>
              <a:gd name="connsiteX31" fmla="*/ 666517 w 723153"/>
              <a:gd name="connsiteY31" fmla="*/ 146380 h 656680"/>
              <a:gd name="connsiteX32" fmla="*/ 690646 w 723153"/>
              <a:gd name="connsiteY32" fmla="*/ 167349 h 656680"/>
              <a:gd name="connsiteX33" fmla="*/ 656719 w 723153"/>
              <a:gd name="connsiteY33" fmla="*/ 237251 h 656680"/>
              <a:gd name="connsiteX34" fmla="*/ 562032 w 723153"/>
              <a:gd name="connsiteY34" fmla="*/ 301309 h 656680"/>
              <a:gd name="connsiteX35" fmla="*/ 476688 w 723153"/>
              <a:gd name="connsiteY35" fmla="*/ 356861 h 656680"/>
              <a:gd name="connsiteX36" fmla="*/ 472395 w 723153"/>
              <a:gd name="connsiteY36" fmla="*/ 376557 h 656680"/>
              <a:gd name="connsiteX37" fmla="*/ 484419 w 723153"/>
              <a:gd name="connsiteY37" fmla="*/ 383116 h 656680"/>
              <a:gd name="connsiteX38" fmla="*/ 492111 w 723153"/>
              <a:gd name="connsiteY38" fmla="*/ 380850 h 656680"/>
              <a:gd name="connsiteX39" fmla="*/ 577674 w 723153"/>
              <a:gd name="connsiteY39" fmla="*/ 325139 h 656680"/>
              <a:gd name="connsiteX40" fmla="*/ 657772 w 723153"/>
              <a:gd name="connsiteY40" fmla="*/ 272986 h 656680"/>
              <a:gd name="connsiteX41" fmla="*/ 664490 w 723153"/>
              <a:gd name="connsiteY41" fmla="*/ 273523 h 656680"/>
              <a:gd name="connsiteX42" fmla="*/ 676535 w 723153"/>
              <a:gd name="connsiteY42" fmla="*/ 283640 h 656680"/>
              <a:gd name="connsiteX43" fmla="*/ 641315 w 723153"/>
              <a:gd name="connsiteY43" fmla="*/ 349387 h 6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23153" h="656680">
                <a:moveTo>
                  <a:pt x="684008" y="251302"/>
                </a:moveTo>
                <a:cubicBezTo>
                  <a:pt x="708594" y="230095"/>
                  <a:pt x="736240" y="196546"/>
                  <a:pt x="716345" y="155006"/>
                </a:cubicBezTo>
                <a:cubicBezTo>
                  <a:pt x="709428" y="140577"/>
                  <a:pt x="695853" y="127757"/>
                  <a:pt x="681185" y="121417"/>
                </a:cubicBezTo>
                <a:cubicBezTo>
                  <a:pt x="710323" y="83852"/>
                  <a:pt x="709488" y="49766"/>
                  <a:pt x="696847" y="28221"/>
                </a:cubicBezTo>
                <a:cubicBezTo>
                  <a:pt x="683034" y="4689"/>
                  <a:pt x="655327" y="-5647"/>
                  <a:pt x="629509" y="3059"/>
                </a:cubicBezTo>
                <a:cubicBezTo>
                  <a:pt x="577297" y="20708"/>
                  <a:pt x="64353" y="382241"/>
                  <a:pt x="6038" y="423403"/>
                </a:cubicBezTo>
                <a:cubicBezTo>
                  <a:pt x="334" y="427438"/>
                  <a:pt x="-1614" y="435011"/>
                  <a:pt x="1427" y="441291"/>
                </a:cubicBezTo>
                <a:cubicBezTo>
                  <a:pt x="2262" y="443001"/>
                  <a:pt x="85242" y="613730"/>
                  <a:pt x="98697" y="648413"/>
                </a:cubicBezTo>
                <a:cubicBezTo>
                  <a:pt x="100705" y="653540"/>
                  <a:pt x="101937" y="656681"/>
                  <a:pt x="107920" y="656681"/>
                </a:cubicBezTo>
                <a:cubicBezTo>
                  <a:pt x="117241" y="656681"/>
                  <a:pt x="138150" y="649088"/>
                  <a:pt x="191535" y="629710"/>
                </a:cubicBezTo>
                <a:lnTo>
                  <a:pt x="332651" y="578392"/>
                </a:lnTo>
                <a:cubicBezTo>
                  <a:pt x="464921" y="531148"/>
                  <a:pt x="554400" y="457629"/>
                  <a:pt x="658031" y="372483"/>
                </a:cubicBezTo>
                <a:lnTo>
                  <a:pt x="659322" y="371429"/>
                </a:lnTo>
                <a:cubicBezTo>
                  <a:pt x="675422" y="358272"/>
                  <a:pt x="724434" y="318203"/>
                  <a:pt x="702253" y="271416"/>
                </a:cubicBezTo>
                <a:cubicBezTo>
                  <a:pt x="698378" y="263228"/>
                  <a:pt x="691898" y="256192"/>
                  <a:pt x="683968" y="251322"/>
                </a:cubicBezTo>
                <a:close/>
                <a:moveTo>
                  <a:pt x="641296" y="349348"/>
                </a:moveTo>
                <a:lnTo>
                  <a:pt x="639944" y="350461"/>
                </a:lnTo>
                <a:cubicBezTo>
                  <a:pt x="538381" y="433898"/>
                  <a:pt x="450671" y="505966"/>
                  <a:pt x="323011" y="551560"/>
                </a:cubicBezTo>
                <a:lnTo>
                  <a:pt x="299041" y="560285"/>
                </a:lnTo>
                <a:cubicBezTo>
                  <a:pt x="256607" y="575728"/>
                  <a:pt x="155163" y="612637"/>
                  <a:pt x="119944" y="625317"/>
                </a:cubicBezTo>
                <a:cubicBezTo>
                  <a:pt x="100705" y="581134"/>
                  <a:pt x="49188" y="474463"/>
                  <a:pt x="32373" y="439741"/>
                </a:cubicBezTo>
                <a:cubicBezTo>
                  <a:pt x="260185" y="279048"/>
                  <a:pt x="602638" y="42233"/>
                  <a:pt x="638652" y="30070"/>
                </a:cubicBezTo>
                <a:cubicBezTo>
                  <a:pt x="651531" y="25717"/>
                  <a:pt x="665345" y="30904"/>
                  <a:pt x="672261" y="42670"/>
                </a:cubicBezTo>
                <a:cubicBezTo>
                  <a:pt x="688460" y="70258"/>
                  <a:pt x="663596" y="100448"/>
                  <a:pt x="644734" y="119052"/>
                </a:cubicBezTo>
                <a:cubicBezTo>
                  <a:pt x="619711" y="143737"/>
                  <a:pt x="588626" y="162897"/>
                  <a:pt x="560184" y="183348"/>
                </a:cubicBezTo>
                <a:cubicBezTo>
                  <a:pt x="527648" y="206742"/>
                  <a:pt x="493999" y="230930"/>
                  <a:pt x="474740" y="246473"/>
                </a:cubicBezTo>
                <a:cubicBezTo>
                  <a:pt x="468618" y="251422"/>
                  <a:pt x="467664" y="260385"/>
                  <a:pt x="472613" y="266527"/>
                </a:cubicBezTo>
                <a:cubicBezTo>
                  <a:pt x="475436" y="270005"/>
                  <a:pt x="479550" y="271834"/>
                  <a:pt x="483723" y="271834"/>
                </a:cubicBezTo>
                <a:cubicBezTo>
                  <a:pt x="486864" y="271834"/>
                  <a:pt x="490024" y="270800"/>
                  <a:pt x="492667" y="268673"/>
                </a:cubicBezTo>
                <a:cubicBezTo>
                  <a:pt x="511310" y="253628"/>
                  <a:pt x="544622" y="229678"/>
                  <a:pt x="576840" y="206523"/>
                </a:cubicBezTo>
                <a:cubicBezTo>
                  <a:pt x="607368" y="184581"/>
                  <a:pt x="638732" y="162022"/>
                  <a:pt x="658408" y="146460"/>
                </a:cubicBezTo>
                <a:cubicBezTo>
                  <a:pt x="660634" y="145645"/>
                  <a:pt x="663278" y="145466"/>
                  <a:pt x="666517" y="146380"/>
                </a:cubicBezTo>
                <a:cubicBezTo>
                  <a:pt x="675839" y="149044"/>
                  <a:pt x="686194" y="158047"/>
                  <a:pt x="690646" y="167349"/>
                </a:cubicBezTo>
                <a:cubicBezTo>
                  <a:pt x="704440" y="196188"/>
                  <a:pt x="677369" y="221132"/>
                  <a:pt x="656719" y="237251"/>
                </a:cubicBezTo>
                <a:cubicBezTo>
                  <a:pt x="626687" y="260703"/>
                  <a:pt x="593873" y="280440"/>
                  <a:pt x="562032" y="301309"/>
                </a:cubicBezTo>
                <a:cubicBezTo>
                  <a:pt x="533949" y="319733"/>
                  <a:pt x="505865" y="338138"/>
                  <a:pt x="476688" y="356861"/>
                </a:cubicBezTo>
                <a:cubicBezTo>
                  <a:pt x="470069" y="361114"/>
                  <a:pt x="468141" y="369939"/>
                  <a:pt x="472395" y="376557"/>
                </a:cubicBezTo>
                <a:cubicBezTo>
                  <a:pt x="475117" y="380790"/>
                  <a:pt x="479709" y="383116"/>
                  <a:pt x="484419" y="383116"/>
                </a:cubicBezTo>
                <a:cubicBezTo>
                  <a:pt x="487043" y="383116"/>
                  <a:pt x="489726" y="382381"/>
                  <a:pt x="492111" y="380850"/>
                </a:cubicBezTo>
                <a:cubicBezTo>
                  <a:pt x="521348" y="362088"/>
                  <a:pt x="549511" y="343604"/>
                  <a:pt x="577674" y="325139"/>
                </a:cubicBezTo>
                <a:cubicBezTo>
                  <a:pt x="604049" y="307848"/>
                  <a:pt x="630483" y="290517"/>
                  <a:pt x="657772" y="272986"/>
                </a:cubicBezTo>
                <a:cubicBezTo>
                  <a:pt x="660396" y="272529"/>
                  <a:pt x="662960" y="273046"/>
                  <a:pt x="664490" y="273523"/>
                </a:cubicBezTo>
                <a:cubicBezTo>
                  <a:pt x="669658" y="275133"/>
                  <a:pt x="674388" y="279108"/>
                  <a:pt x="676535" y="283640"/>
                </a:cubicBezTo>
                <a:cubicBezTo>
                  <a:pt x="687844" y="307510"/>
                  <a:pt x="661847" y="332593"/>
                  <a:pt x="641315" y="349387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9"/>
            </p:custDataLst>
          </p:nvPr>
        </p:nvSpPr>
        <p:spPr>
          <a:xfrm flipH="1">
            <a:off x="9529516" y="4457025"/>
            <a:ext cx="127046" cy="124029"/>
          </a:xfrm>
          <a:custGeom>
            <a:avLst/>
            <a:gdLst>
              <a:gd name="connsiteX0" fmla="*/ 4097 w 127046"/>
              <a:gd name="connsiteY0" fmla="*/ 56903 h 124029"/>
              <a:gd name="connsiteX1" fmla="*/ 17791 w 127046"/>
              <a:gd name="connsiteY1" fmla="*/ 102796 h 124029"/>
              <a:gd name="connsiteX2" fmla="*/ 33672 w 127046"/>
              <a:gd name="connsiteY2" fmla="*/ 111342 h 124029"/>
              <a:gd name="connsiteX3" fmla="*/ 49731 w 127046"/>
              <a:gd name="connsiteY3" fmla="*/ 119988 h 124029"/>
              <a:gd name="connsiteX4" fmla="*/ 95484 w 127046"/>
              <a:gd name="connsiteY4" fmla="*/ 106333 h 124029"/>
              <a:gd name="connsiteX5" fmla="*/ 127046 w 127046"/>
              <a:gd name="connsiteY5" fmla="*/ 48138 h 124029"/>
              <a:gd name="connsiteX6" fmla="*/ 34964 w 127046"/>
              <a:gd name="connsiteY6" fmla="*/ 0 h 124029"/>
              <a:gd name="connsiteX7" fmla="*/ 4097 w 127046"/>
              <a:gd name="connsiteY7" fmla="*/ 56903 h 12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46" h="124029">
                <a:moveTo>
                  <a:pt x="4097" y="56903"/>
                </a:moveTo>
                <a:cubicBezTo>
                  <a:pt x="-4827" y="73360"/>
                  <a:pt x="1314" y="93931"/>
                  <a:pt x="17791" y="102796"/>
                </a:cubicBezTo>
                <a:lnTo>
                  <a:pt x="33672" y="111342"/>
                </a:lnTo>
                <a:lnTo>
                  <a:pt x="49731" y="119988"/>
                </a:lnTo>
                <a:cubicBezTo>
                  <a:pt x="66148" y="128812"/>
                  <a:pt x="86600" y="122711"/>
                  <a:pt x="95484" y="106333"/>
                </a:cubicBezTo>
                <a:lnTo>
                  <a:pt x="127046" y="48138"/>
                </a:lnTo>
                <a:lnTo>
                  <a:pt x="34964" y="0"/>
                </a:lnTo>
                <a:lnTo>
                  <a:pt x="4097" y="56903"/>
                </a:lnTo>
                <a:close/>
              </a:path>
            </a:pathLst>
          </a:custGeom>
          <a:solidFill>
            <a:schemeClr val="accent3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10"/>
            </p:custDataLst>
          </p:nvPr>
        </p:nvSpPr>
        <p:spPr>
          <a:xfrm flipH="1">
            <a:off x="9255454" y="3900156"/>
            <a:ext cx="366144" cy="605006"/>
          </a:xfrm>
          <a:custGeom>
            <a:avLst/>
            <a:gdLst>
              <a:gd name="connsiteX0" fmla="*/ 366144 w 366144"/>
              <a:gd name="connsiteY0" fmla="*/ 95302 h 605006"/>
              <a:gd name="connsiteX1" fmla="*/ 358433 w 366144"/>
              <a:gd name="connsiteY1" fmla="*/ 0 h 605006"/>
              <a:gd name="connsiteX2" fmla="*/ 274638 w 366144"/>
              <a:gd name="connsiteY2" fmla="*/ 46051 h 605006"/>
              <a:gd name="connsiteX3" fmla="*/ 113806 w 366144"/>
              <a:gd name="connsiteY3" fmla="*/ 344818 h 605006"/>
              <a:gd name="connsiteX4" fmla="*/ 0 w 366144"/>
              <a:gd name="connsiteY4" fmla="*/ 556868 h 605006"/>
              <a:gd name="connsiteX5" fmla="*/ 92083 w 366144"/>
              <a:gd name="connsiteY5" fmla="*/ 605007 h 605006"/>
              <a:gd name="connsiteX6" fmla="*/ 205293 w 366144"/>
              <a:gd name="connsiteY6" fmla="*/ 394069 h 605006"/>
              <a:gd name="connsiteX7" fmla="*/ 366144 w 366144"/>
              <a:gd name="connsiteY7" fmla="*/ 95302 h 60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44" h="605006">
                <a:moveTo>
                  <a:pt x="366144" y="95302"/>
                </a:moveTo>
                <a:lnTo>
                  <a:pt x="358433" y="0"/>
                </a:lnTo>
                <a:lnTo>
                  <a:pt x="274638" y="46051"/>
                </a:lnTo>
                <a:lnTo>
                  <a:pt x="113806" y="344818"/>
                </a:lnTo>
                <a:lnTo>
                  <a:pt x="0" y="556868"/>
                </a:lnTo>
                <a:lnTo>
                  <a:pt x="92083" y="605007"/>
                </a:lnTo>
                <a:lnTo>
                  <a:pt x="205293" y="394069"/>
                </a:lnTo>
                <a:lnTo>
                  <a:pt x="366144" y="95302"/>
                </a:lnTo>
                <a:close/>
              </a:path>
            </a:pathLst>
          </a:custGeom>
          <a:solidFill>
            <a:schemeClr val="accent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1"/>
            </p:custDataLst>
          </p:nvPr>
        </p:nvSpPr>
        <p:spPr>
          <a:xfrm flipH="1">
            <a:off x="9241218" y="3885895"/>
            <a:ext cx="429608" cy="709382"/>
          </a:xfrm>
          <a:custGeom>
            <a:avLst/>
            <a:gdLst>
              <a:gd name="connsiteX0" fmla="*/ 421871 w 429608"/>
              <a:gd name="connsiteY0" fmla="*/ 13108 h 709382"/>
              <a:gd name="connsiteX1" fmla="*/ 414418 w 429608"/>
              <a:gd name="connsiteY1" fmla="*/ 1699 h 709382"/>
              <a:gd name="connsiteX2" fmla="*/ 400783 w 429608"/>
              <a:gd name="connsiteY2" fmla="*/ 1759 h 709382"/>
              <a:gd name="connsiteX3" fmla="*/ 317009 w 429608"/>
              <a:gd name="connsiteY3" fmla="*/ 47810 h 709382"/>
              <a:gd name="connsiteX4" fmla="*/ 311324 w 429608"/>
              <a:gd name="connsiteY4" fmla="*/ 53534 h 709382"/>
              <a:gd name="connsiteX5" fmla="*/ 36666 w 429608"/>
              <a:gd name="connsiteY5" fmla="*/ 564372 h 709382"/>
              <a:gd name="connsiteX6" fmla="*/ 36666 w 429608"/>
              <a:gd name="connsiteY6" fmla="*/ 564372 h 709382"/>
              <a:gd name="connsiteX7" fmla="*/ 5839 w 429608"/>
              <a:gd name="connsiteY7" fmla="*/ 621215 h 709382"/>
              <a:gd name="connsiteX8" fmla="*/ 2043 w 429608"/>
              <a:gd name="connsiteY8" fmla="*/ 657905 h 709382"/>
              <a:gd name="connsiteX9" fmla="*/ 25298 w 429608"/>
              <a:gd name="connsiteY9" fmla="*/ 686466 h 709382"/>
              <a:gd name="connsiteX10" fmla="*/ 57217 w 429608"/>
              <a:gd name="connsiteY10" fmla="*/ 703658 h 709382"/>
              <a:gd name="connsiteX11" fmla="*/ 79915 w 429608"/>
              <a:gd name="connsiteY11" fmla="*/ 709382 h 709382"/>
              <a:gd name="connsiteX12" fmla="*/ 122270 w 429608"/>
              <a:gd name="connsiteY12" fmla="*/ 684260 h 709382"/>
              <a:gd name="connsiteX13" fmla="*/ 153832 w 429608"/>
              <a:gd name="connsiteY13" fmla="*/ 626045 h 709382"/>
              <a:gd name="connsiteX14" fmla="*/ 153832 w 429608"/>
              <a:gd name="connsiteY14" fmla="*/ 626025 h 709382"/>
              <a:gd name="connsiteX15" fmla="*/ 153851 w 429608"/>
              <a:gd name="connsiteY15" fmla="*/ 625985 h 709382"/>
              <a:gd name="connsiteX16" fmla="*/ 427893 w 429608"/>
              <a:gd name="connsiteY16" fmla="*/ 116301 h 709382"/>
              <a:gd name="connsiteX17" fmla="*/ 429563 w 429608"/>
              <a:gd name="connsiteY17" fmla="*/ 108390 h 709382"/>
              <a:gd name="connsiteX18" fmla="*/ 421851 w 429608"/>
              <a:gd name="connsiteY18" fmla="*/ 13088 h 709382"/>
              <a:gd name="connsiteX19" fmla="*/ 97207 w 429608"/>
              <a:gd name="connsiteY19" fmla="*/ 670665 h 709382"/>
              <a:gd name="connsiteX20" fmla="*/ 70733 w 429608"/>
              <a:gd name="connsiteY20" fmla="*/ 678556 h 709382"/>
              <a:gd name="connsiteX21" fmla="*/ 38813 w 429608"/>
              <a:gd name="connsiteY21" fmla="*/ 661363 h 709382"/>
              <a:gd name="connsiteX22" fmla="*/ 29352 w 429608"/>
              <a:gd name="connsiteY22" fmla="*/ 649756 h 709382"/>
              <a:gd name="connsiteX23" fmla="*/ 30902 w 429608"/>
              <a:gd name="connsiteY23" fmla="*/ 634830 h 709382"/>
              <a:gd name="connsiteX24" fmla="*/ 55071 w 429608"/>
              <a:gd name="connsiteY24" fmla="*/ 590269 h 709382"/>
              <a:gd name="connsiteX25" fmla="*/ 121892 w 429608"/>
              <a:gd name="connsiteY25" fmla="*/ 625190 h 709382"/>
              <a:gd name="connsiteX26" fmla="*/ 97226 w 429608"/>
              <a:gd name="connsiteY26" fmla="*/ 670665 h 709382"/>
              <a:gd name="connsiteX27" fmla="*/ 135407 w 429608"/>
              <a:gd name="connsiteY27" fmla="*/ 600088 h 709382"/>
              <a:gd name="connsiteX28" fmla="*/ 68606 w 429608"/>
              <a:gd name="connsiteY28" fmla="*/ 565167 h 709382"/>
              <a:gd name="connsiteX29" fmla="*/ 334419 w 429608"/>
              <a:gd name="connsiteY29" fmla="*/ 70766 h 709382"/>
              <a:gd name="connsiteX30" fmla="*/ 395218 w 429608"/>
              <a:gd name="connsiteY30" fmla="*/ 37356 h 709382"/>
              <a:gd name="connsiteX31" fmla="*/ 400803 w 429608"/>
              <a:gd name="connsiteY31" fmla="*/ 106502 h 709382"/>
              <a:gd name="connsiteX32" fmla="*/ 135427 w 429608"/>
              <a:gd name="connsiteY32" fmla="*/ 600088 h 70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9608" h="709382">
                <a:moveTo>
                  <a:pt x="421871" y="13108"/>
                </a:moveTo>
                <a:cubicBezTo>
                  <a:pt x="421474" y="8298"/>
                  <a:pt x="418671" y="4005"/>
                  <a:pt x="414418" y="1699"/>
                </a:cubicBezTo>
                <a:cubicBezTo>
                  <a:pt x="410145" y="-586"/>
                  <a:pt x="405037" y="-566"/>
                  <a:pt x="400783" y="1759"/>
                </a:cubicBezTo>
                <a:lnTo>
                  <a:pt x="317009" y="47810"/>
                </a:lnTo>
                <a:cubicBezTo>
                  <a:pt x="314604" y="49142"/>
                  <a:pt x="312636" y="51130"/>
                  <a:pt x="311324" y="53534"/>
                </a:cubicBezTo>
                <a:lnTo>
                  <a:pt x="36666" y="564372"/>
                </a:lnTo>
                <a:cubicBezTo>
                  <a:pt x="36666" y="564372"/>
                  <a:pt x="36666" y="564372"/>
                  <a:pt x="36666" y="564372"/>
                </a:cubicBezTo>
                <a:lnTo>
                  <a:pt x="5839" y="621215"/>
                </a:lnTo>
                <a:cubicBezTo>
                  <a:pt x="-302" y="632544"/>
                  <a:pt x="-1654" y="645562"/>
                  <a:pt x="2043" y="657905"/>
                </a:cubicBezTo>
                <a:cubicBezTo>
                  <a:pt x="5720" y="670228"/>
                  <a:pt x="13988" y="680364"/>
                  <a:pt x="25298" y="686466"/>
                </a:cubicBezTo>
                <a:lnTo>
                  <a:pt x="57217" y="703658"/>
                </a:lnTo>
                <a:cubicBezTo>
                  <a:pt x="64432" y="707534"/>
                  <a:pt x="72223" y="709382"/>
                  <a:pt x="79915" y="709382"/>
                </a:cubicBezTo>
                <a:cubicBezTo>
                  <a:pt x="97008" y="709382"/>
                  <a:pt x="113564" y="700279"/>
                  <a:pt x="122270" y="684260"/>
                </a:cubicBezTo>
                <a:lnTo>
                  <a:pt x="153832" y="626045"/>
                </a:lnTo>
                <a:cubicBezTo>
                  <a:pt x="153832" y="626045"/>
                  <a:pt x="153832" y="626045"/>
                  <a:pt x="153832" y="626025"/>
                </a:cubicBezTo>
                <a:cubicBezTo>
                  <a:pt x="153832" y="626025"/>
                  <a:pt x="153832" y="626005"/>
                  <a:pt x="153851" y="625985"/>
                </a:cubicBezTo>
                <a:lnTo>
                  <a:pt x="427893" y="116301"/>
                </a:lnTo>
                <a:cubicBezTo>
                  <a:pt x="429205" y="113876"/>
                  <a:pt x="429782" y="111133"/>
                  <a:pt x="429563" y="108390"/>
                </a:cubicBezTo>
                <a:lnTo>
                  <a:pt x="421851" y="13088"/>
                </a:lnTo>
                <a:close/>
                <a:moveTo>
                  <a:pt x="97207" y="670665"/>
                </a:moveTo>
                <a:cubicBezTo>
                  <a:pt x="92079" y="680126"/>
                  <a:pt x="80213" y="683664"/>
                  <a:pt x="70733" y="678556"/>
                </a:cubicBezTo>
                <a:lnTo>
                  <a:pt x="38813" y="661363"/>
                </a:lnTo>
                <a:cubicBezTo>
                  <a:pt x="34202" y="658879"/>
                  <a:pt x="30823" y="654765"/>
                  <a:pt x="29352" y="649756"/>
                </a:cubicBezTo>
                <a:cubicBezTo>
                  <a:pt x="27862" y="644728"/>
                  <a:pt x="28398" y="639441"/>
                  <a:pt x="30902" y="634830"/>
                </a:cubicBezTo>
                <a:lnTo>
                  <a:pt x="55071" y="590269"/>
                </a:lnTo>
                <a:lnTo>
                  <a:pt x="121892" y="625190"/>
                </a:lnTo>
                <a:lnTo>
                  <a:pt x="97226" y="670665"/>
                </a:lnTo>
                <a:close/>
                <a:moveTo>
                  <a:pt x="135407" y="600088"/>
                </a:moveTo>
                <a:lnTo>
                  <a:pt x="68606" y="565167"/>
                </a:lnTo>
                <a:lnTo>
                  <a:pt x="334419" y="70766"/>
                </a:lnTo>
                <a:lnTo>
                  <a:pt x="395218" y="37356"/>
                </a:lnTo>
                <a:lnTo>
                  <a:pt x="400803" y="106502"/>
                </a:lnTo>
                <a:lnTo>
                  <a:pt x="135427" y="600088"/>
                </a:ln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2"/>
            </p:custDataLst>
          </p:nvPr>
        </p:nvSpPr>
        <p:spPr>
          <a:xfrm flipH="1">
            <a:off x="9442920" y="4183519"/>
            <a:ext cx="355053" cy="282648"/>
          </a:xfrm>
          <a:custGeom>
            <a:avLst/>
            <a:gdLst>
              <a:gd name="connsiteX0" fmla="*/ 348972 w 355053"/>
              <a:gd name="connsiteY0" fmla="*/ 28144 h 282648"/>
              <a:gd name="connsiteX1" fmla="*/ 300774 w 355053"/>
              <a:gd name="connsiteY1" fmla="*/ 5009 h 282648"/>
              <a:gd name="connsiteX2" fmla="*/ 113747 w 355053"/>
              <a:gd name="connsiteY2" fmla="*/ 85981 h 282648"/>
              <a:gd name="connsiteX3" fmla="*/ 0 w 355053"/>
              <a:gd name="connsiteY3" fmla="*/ 282648 h 282648"/>
              <a:gd name="connsiteX4" fmla="*/ 173532 w 355053"/>
              <a:gd name="connsiteY4" fmla="*/ 278793 h 282648"/>
              <a:gd name="connsiteX5" fmla="*/ 212627 w 355053"/>
              <a:gd name="connsiteY5" fmla="*/ 186968 h 282648"/>
              <a:gd name="connsiteX6" fmla="*/ 241486 w 355053"/>
              <a:gd name="connsiteY6" fmla="*/ 171505 h 282648"/>
              <a:gd name="connsiteX7" fmla="*/ 326453 w 355053"/>
              <a:gd name="connsiteY7" fmla="*/ 118597 h 282648"/>
              <a:gd name="connsiteX8" fmla="*/ 348992 w 355053"/>
              <a:gd name="connsiteY8" fmla="*/ 28144 h 28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053" h="282648">
                <a:moveTo>
                  <a:pt x="348972" y="28144"/>
                </a:moveTo>
                <a:cubicBezTo>
                  <a:pt x="345454" y="21188"/>
                  <a:pt x="331502" y="-12561"/>
                  <a:pt x="300774" y="5009"/>
                </a:cubicBezTo>
                <a:cubicBezTo>
                  <a:pt x="246793" y="35856"/>
                  <a:pt x="154114" y="38360"/>
                  <a:pt x="113747" y="85981"/>
                </a:cubicBezTo>
                <a:cubicBezTo>
                  <a:pt x="99616" y="102657"/>
                  <a:pt x="40486" y="238306"/>
                  <a:pt x="0" y="282648"/>
                </a:cubicBezTo>
                <a:lnTo>
                  <a:pt x="173532" y="278793"/>
                </a:lnTo>
                <a:cubicBezTo>
                  <a:pt x="202451" y="222883"/>
                  <a:pt x="206168" y="192931"/>
                  <a:pt x="212627" y="186968"/>
                </a:cubicBezTo>
                <a:cubicBezTo>
                  <a:pt x="220696" y="179515"/>
                  <a:pt x="231270" y="175540"/>
                  <a:pt x="241486" y="171505"/>
                </a:cubicBezTo>
                <a:cubicBezTo>
                  <a:pt x="272830" y="159143"/>
                  <a:pt x="304352" y="144037"/>
                  <a:pt x="326453" y="118597"/>
                </a:cubicBezTo>
                <a:cubicBezTo>
                  <a:pt x="348555" y="93156"/>
                  <a:pt x="364217" y="58196"/>
                  <a:pt x="348992" y="28144"/>
                </a:cubicBezTo>
                <a:close/>
              </a:path>
            </a:pathLst>
          </a:custGeom>
          <a:solidFill>
            <a:srgbClr val="FCBDB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3"/>
            </p:custDataLst>
          </p:nvPr>
        </p:nvSpPr>
        <p:spPr>
          <a:xfrm flipH="1">
            <a:off x="9428996" y="4169236"/>
            <a:ext cx="383233" cy="311181"/>
          </a:xfrm>
          <a:custGeom>
            <a:avLst/>
            <a:gdLst>
              <a:gd name="connsiteX0" fmla="*/ 14256 w 383233"/>
              <a:gd name="connsiteY0" fmla="*/ 311182 h 311181"/>
              <a:gd name="connsiteX1" fmla="*/ 4656 w 383233"/>
              <a:gd name="connsiteY1" fmla="*/ 307445 h 311181"/>
              <a:gd name="connsiteX2" fmla="*/ 3722 w 383233"/>
              <a:gd name="connsiteY2" fmla="*/ 287311 h 311181"/>
              <a:gd name="connsiteX3" fmla="*/ 85569 w 383233"/>
              <a:gd name="connsiteY3" fmla="*/ 148164 h 311181"/>
              <a:gd name="connsiteX4" fmla="*/ 117131 w 383233"/>
              <a:gd name="connsiteY4" fmla="*/ 91042 h 311181"/>
              <a:gd name="connsiteX5" fmla="*/ 234455 w 383233"/>
              <a:gd name="connsiteY5" fmla="*/ 33443 h 311181"/>
              <a:gd name="connsiteX6" fmla="*/ 307955 w 383233"/>
              <a:gd name="connsiteY6" fmla="*/ 6909 h 311181"/>
              <a:gd name="connsiteX7" fmla="*/ 342876 w 383233"/>
              <a:gd name="connsiteY7" fmla="*/ 1702 h 311181"/>
              <a:gd name="connsiteX8" fmla="*/ 375312 w 383233"/>
              <a:gd name="connsiteY8" fmla="*/ 34695 h 311181"/>
              <a:gd name="connsiteX9" fmla="*/ 351442 w 383233"/>
              <a:gd name="connsiteY9" fmla="*/ 142201 h 311181"/>
              <a:gd name="connsiteX10" fmla="*/ 260930 w 383233"/>
              <a:gd name="connsiteY10" fmla="*/ 199025 h 311181"/>
              <a:gd name="connsiteX11" fmla="*/ 236503 w 383233"/>
              <a:gd name="connsiteY11" fmla="*/ 211705 h 311181"/>
              <a:gd name="connsiteX12" fmla="*/ 232051 w 383233"/>
              <a:gd name="connsiteY12" fmla="*/ 224803 h 311181"/>
              <a:gd name="connsiteX13" fmla="*/ 198521 w 383233"/>
              <a:gd name="connsiteY13" fmla="*/ 292061 h 311181"/>
              <a:gd name="connsiteX14" fmla="*/ 163858 w 383233"/>
              <a:gd name="connsiteY14" fmla="*/ 307763 h 311181"/>
              <a:gd name="connsiteX15" fmla="*/ 205080 w 383233"/>
              <a:gd name="connsiteY15" fmla="*/ 215561 h 311181"/>
              <a:gd name="connsiteX16" fmla="*/ 217144 w 383233"/>
              <a:gd name="connsiteY16" fmla="*/ 190776 h 311181"/>
              <a:gd name="connsiteX17" fmla="*/ 249124 w 383233"/>
              <a:gd name="connsiteY17" fmla="*/ 173028 h 311181"/>
              <a:gd name="connsiteX18" fmla="*/ 329877 w 383233"/>
              <a:gd name="connsiteY18" fmla="*/ 123518 h 311181"/>
              <a:gd name="connsiteX19" fmla="*/ 350468 w 383233"/>
              <a:gd name="connsiteY19" fmla="*/ 48846 h 311181"/>
              <a:gd name="connsiteX20" fmla="*/ 349633 w 383233"/>
              <a:gd name="connsiteY20" fmla="*/ 47157 h 311181"/>
              <a:gd name="connsiteX21" fmla="*/ 334429 w 383233"/>
              <a:gd name="connsiteY21" fmla="*/ 28931 h 311181"/>
              <a:gd name="connsiteX22" fmla="*/ 322046 w 383233"/>
              <a:gd name="connsiteY22" fmla="*/ 31634 h 311181"/>
              <a:gd name="connsiteX23" fmla="*/ 242167 w 383233"/>
              <a:gd name="connsiteY23" fmla="*/ 60851 h 311181"/>
              <a:gd name="connsiteX24" fmla="*/ 138835 w 383233"/>
              <a:gd name="connsiteY24" fmla="*/ 109466 h 311181"/>
              <a:gd name="connsiteX25" fmla="*/ 110910 w 383233"/>
              <a:gd name="connsiteY25" fmla="*/ 161083 h 311181"/>
              <a:gd name="connsiteX26" fmla="*/ 24730 w 383233"/>
              <a:gd name="connsiteY26" fmla="*/ 306511 h 311181"/>
              <a:gd name="connsiteX27" fmla="*/ 14197 w 383233"/>
              <a:gd name="connsiteY27" fmla="*/ 311162 h 3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3233" h="311181">
                <a:moveTo>
                  <a:pt x="14256" y="311182"/>
                </a:moveTo>
                <a:cubicBezTo>
                  <a:pt x="10818" y="311182"/>
                  <a:pt x="7379" y="309949"/>
                  <a:pt x="4656" y="307445"/>
                </a:cubicBezTo>
                <a:cubicBezTo>
                  <a:pt x="-1167" y="302138"/>
                  <a:pt x="-1585" y="293115"/>
                  <a:pt x="3722" y="287311"/>
                </a:cubicBezTo>
                <a:cubicBezTo>
                  <a:pt x="28348" y="260340"/>
                  <a:pt x="61420" y="195507"/>
                  <a:pt x="85569" y="148164"/>
                </a:cubicBezTo>
                <a:cubicBezTo>
                  <a:pt x="102264" y="115409"/>
                  <a:pt x="111268" y="97978"/>
                  <a:pt x="117131" y="91042"/>
                </a:cubicBezTo>
                <a:cubicBezTo>
                  <a:pt x="144301" y="58963"/>
                  <a:pt x="190133" y="45984"/>
                  <a:pt x="234455" y="33443"/>
                </a:cubicBezTo>
                <a:cubicBezTo>
                  <a:pt x="262043" y="25632"/>
                  <a:pt x="288079" y="18258"/>
                  <a:pt x="307955" y="6909"/>
                </a:cubicBezTo>
                <a:cubicBezTo>
                  <a:pt x="319999" y="13"/>
                  <a:pt x="331765" y="-1717"/>
                  <a:pt x="342876" y="1702"/>
                </a:cubicBezTo>
                <a:cubicBezTo>
                  <a:pt x="362175" y="7665"/>
                  <a:pt x="371715" y="27301"/>
                  <a:pt x="375312" y="34695"/>
                </a:cubicBezTo>
                <a:cubicBezTo>
                  <a:pt x="391571" y="66814"/>
                  <a:pt x="382408" y="106545"/>
                  <a:pt x="351442" y="142201"/>
                </a:cubicBezTo>
                <a:cubicBezTo>
                  <a:pt x="326856" y="170484"/>
                  <a:pt x="291895" y="186801"/>
                  <a:pt x="260930" y="199025"/>
                </a:cubicBezTo>
                <a:cubicBezTo>
                  <a:pt x="250714" y="203059"/>
                  <a:pt x="242267" y="206379"/>
                  <a:pt x="236503" y="211705"/>
                </a:cubicBezTo>
                <a:cubicBezTo>
                  <a:pt x="236324" y="212381"/>
                  <a:pt x="234038" y="218980"/>
                  <a:pt x="232051" y="224803"/>
                </a:cubicBezTo>
                <a:cubicBezTo>
                  <a:pt x="226863" y="239928"/>
                  <a:pt x="216309" y="257677"/>
                  <a:pt x="198521" y="292061"/>
                </a:cubicBezTo>
                <a:cubicBezTo>
                  <a:pt x="194903" y="299038"/>
                  <a:pt x="160261" y="314739"/>
                  <a:pt x="163858" y="307763"/>
                </a:cubicBezTo>
                <a:cubicBezTo>
                  <a:pt x="180693" y="275267"/>
                  <a:pt x="199833" y="230885"/>
                  <a:pt x="205080" y="215561"/>
                </a:cubicBezTo>
                <a:cubicBezTo>
                  <a:pt x="209492" y="202702"/>
                  <a:pt x="211917" y="195606"/>
                  <a:pt x="217144" y="190776"/>
                </a:cubicBezTo>
                <a:cubicBezTo>
                  <a:pt x="226843" y="181813"/>
                  <a:pt x="238689" y="177142"/>
                  <a:pt x="249124" y="173028"/>
                </a:cubicBezTo>
                <a:cubicBezTo>
                  <a:pt x="279592" y="161003"/>
                  <a:pt x="309386" y="147110"/>
                  <a:pt x="329877" y="123518"/>
                </a:cubicBezTo>
                <a:cubicBezTo>
                  <a:pt x="338523" y="113561"/>
                  <a:pt x="365593" y="78719"/>
                  <a:pt x="350468" y="48846"/>
                </a:cubicBezTo>
                <a:lnTo>
                  <a:pt x="349633" y="47157"/>
                </a:lnTo>
                <a:cubicBezTo>
                  <a:pt x="347507" y="42804"/>
                  <a:pt x="341902" y="31257"/>
                  <a:pt x="334429" y="28931"/>
                </a:cubicBezTo>
                <a:cubicBezTo>
                  <a:pt x="333216" y="28573"/>
                  <a:pt x="329480" y="27401"/>
                  <a:pt x="322046" y="31634"/>
                </a:cubicBezTo>
                <a:cubicBezTo>
                  <a:pt x="299150" y="44712"/>
                  <a:pt x="270191" y="52921"/>
                  <a:pt x="242167" y="60851"/>
                </a:cubicBezTo>
                <a:cubicBezTo>
                  <a:pt x="201959" y="72240"/>
                  <a:pt x="160380" y="84006"/>
                  <a:pt x="138835" y="109466"/>
                </a:cubicBezTo>
                <a:cubicBezTo>
                  <a:pt x="134820" y="114197"/>
                  <a:pt x="122676" y="138027"/>
                  <a:pt x="110910" y="161083"/>
                </a:cubicBezTo>
                <a:cubicBezTo>
                  <a:pt x="86026" y="209877"/>
                  <a:pt x="51940" y="276698"/>
                  <a:pt x="24730" y="306511"/>
                </a:cubicBezTo>
                <a:cubicBezTo>
                  <a:pt x="21908" y="309592"/>
                  <a:pt x="18072" y="311162"/>
                  <a:pt x="14197" y="311162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4"/>
            </p:custDataLst>
          </p:nvPr>
        </p:nvSpPr>
        <p:spPr>
          <a:xfrm flipH="1">
            <a:off x="10649188" y="3338133"/>
            <a:ext cx="487770" cy="833056"/>
          </a:xfrm>
          <a:custGeom>
            <a:avLst/>
            <a:gdLst>
              <a:gd name="connsiteX0" fmla="*/ 456458 w 487770"/>
              <a:gd name="connsiteY0" fmla="*/ 584463 h 833056"/>
              <a:gd name="connsiteX1" fmla="*/ 388146 w 487770"/>
              <a:gd name="connsiteY1" fmla="*/ 414429 h 833056"/>
              <a:gd name="connsiteX2" fmla="*/ 483827 w 487770"/>
              <a:gd name="connsiteY2" fmla="*/ 175308 h 833056"/>
              <a:gd name="connsiteX3" fmla="*/ 231906 w 487770"/>
              <a:gd name="connsiteY3" fmla="*/ 2969 h 833056"/>
              <a:gd name="connsiteX4" fmla="*/ 73261 w 487770"/>
              <a:gd name="connsiteY4" fmla="*/ 80503 h 833056"/>
              <a:gd name="connsiteX5" fmla="*/ 30946 w 487770"/>
              <a:gd name="connsiteY5" fmla="*/ 186319 h 833056"/>
              <a:gd name="connsiteX6" fmla="*/ 53206 w 487770"/>
              <a:gd name="connsiteY6" fmla="*/ 268027 h 833056"/>
              <a:gd name="connsiteX7" fmla="*/ 0 w 487770"/>
              <a:gd name="connsiteY7" fmla="*/ 662891 h 833056"/>
              <a:gd name="connsiteX8" fmla="*/ 372465 w 487770"/>
              <a:gd name="connsiteY8" fmla="*/ 830918 h 833056"/>
              <a:gd name="connsiteX9" fmla="*/ 456478 w 487770"/>
              <a:gd name="connsiteY9" fmla="*/ 584483 h 83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770" h="833056">
                <a:moveTo>
                  <a:pt x="456458" y="584463"/>
                </a:moveTo>
                <a:cubicBezTo>
                  <a:pt x="394010" y="577109"/>
                  <a:pt x="384112" y="492241"/>
                  <a:pt x="388146" y="414429"/>
                </a:cubicBezTo>
                <a:cubicBezTo>
                  <a:pt x="458962" y="362654"/>
                  <a:pt x="501337" y="266000"/>
                  <a:pt x="483827" y="175308"/>
                </a:cubicBezTo>
                <a:cubicBezTo>
                  <a:pt x="457432" y="38605"/>
                  <a:pt x="339094" y="-13607"/>
                  <a:pt x="231906" y="2969"/>
                </a:cubicBezTo>
                <a:cubicBezTo>
                  <a:pt x="170014" y="12529"/>
                  <a:pt x="117444" y="34153"/>
                  <a:pt x="73261" y="80503"/>
                </a:cubicBezTo>
                <a:cubicBezTo>
                  <a:pt x="46210" y="108865"/>
                  <a:pt x="27130" y="147304"/>
                  <a:pt x="30946" y="186319"/>
                </a:cubicBezTo>
                <a:cubicBezTo>
                  <a:pt x="33609" y="213628"/>
                  <a:pt x="42275" y="242845"/>
                  <a:pt x="53206" y="268027"/>
                </a:cubicBezTo>
                <a:cubicBezTo>
                  <a:pt x="116609" y="414111"/>
                  <a:pt x="114820" y="548071"/>
                  <a:pt x="0" y="662891"/>
                </a:cubicBezTo>
                <a:cubicBezTo>
                  <a:pt x="109911" y="685589"/>
                  <a:pt x="262594" y="853834"/>
                  <a:pt x="372465" y="830918"/>
                </a:cubicBezTo>
                <a:cubicBezTo>
                  <a:pt x="462083" y="746904"/>
                  <a:pt x="521451" y="592115"/>
                  <a:pt x="456478" y="584483"/>
                </a:cubicBezTo>
                <a:close/>
              </a:path>
            </a:pathLst>
          </a:custGeom>
          <a:solidFill>
            <a:srgbClr val="FCBDB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 flipH="1">
            <a:off x="10589131" y="2921790"/>
            <a:ext cx="744251" cy="728095"/>
          </a:xfrm>
          <a:custGeom>
            <a:avLst/>
            <a:gdLst>
              <a:gd name="connsiteX0" fmla="*/ 640619 w 744251"/>
              <a:gd name="connsiteY0" fmla="*/ 248543 h 728095"/>
              <a:gd name="connsiteX1" fmla="*/ 409130 w 744251"/>
              <a:gd name="connsiteY1" fmla="*/ 252816 h 728095"/>
              <a:gd name="connsiteX2" fmla="*/ 393508 w 744251"/>
              <a:gd name="connsiteY2" fmla="*/ 260428 h 728095"/>
              <a:gd name="connsiteX3" fmla="*/ 397046 w 744251"/>
              <a:gd name="connsiteY3" fmla="*/ 219485 h 728095"/>
              <a:gd name="connsiteX4" fmla="*/ 386711 w 744251"/>
              <a:gd name="connsiteY4" fmla="*/ 115914 h 728095"/>
              <a:gd name="connsiteX5" fmla="*/ 336943 w 744251"/>
              <a:gd name="connsiteY5" fmla="*/ 38201 h 728095"/>
              <a:gd name="connsiteX6" fmla="*/ 183505 w 744251"/>
              <a:gd name="connsiteY6" fmla="*/ 5248 h 728095"/>
              <a:gd name="connsiteX7" fmla="*/ 51314 w 744251"/>
              <a:gd name="connsiteY7" fmla="*/ 95144 h 728095"/>
              <a:gd name="connsiteX8" fmla="*/ 35 w 744251"/>
              <a:gd name="connsiteY8" fmla="*/ 228687 h 728095"/>
              <a:gd name="connsiteX9" fmla="*/ 89991 w 744251"/>
              <a:gd name="connsiteY9" fmla="*/ 378468 h 728095"/>
              <a:gd name="connsiteX10" fmla="*/ 186447 w 744251"/>
              <a:gd name="connsiteY10" fmla="*/ 403511 h 728095"/>
              <a:gd name="connsiteX11" fmla="*/ 175694 w 744251"/>
              <a:gd name="connsiteY11" fmla="*/ 413071 h 728095"/>
              <a:gd name="connsiteX12" fmla="*/ 137295 w 744251"/>
              <a:gd name="connsiteY12" fmla="*/ 478441 h 728095"/>
              <a:gd name="connsiteX13" fmla="*/ 155322 w 744251"/>
              <a:gd name="connsiteY13" fmla="*/ 554743 h 728095"/>
              <a:gd name="connsiteX14" fmla="*/ 258256 w 744251"/>
              <a:gd name="connsiteY14" fmla="*/ 728096 h 728095"/>
              <a:gd name="connsiteX15" fmla="*/ 285307 w 744251"/>
              <a:gd name="connsiteY15" fmla="*/ 601172 h 728095"/>
              <a:gd name="connsiteX16" fmla="*/ 324620 w 744251"/>
              <a:gd name="connsiteY16" fmla="*/ 542201 h 728095"/>
              <a:gd name="connsiteX17" fmla="*/ 437294 w 744251"/>
              <a:gd name="connsiteY17" fmla="*/ 450000 h 728095"/>
              <a:gd name="connsiteX18" fmla="*/ 577058 w 744251"/>
              <a:gd name="connsiteY18" fmla="*/ 524791 h 728095"/>
              <a:gd name="connsiteX19" fmla="*/ 703306 w 744251"/>
              <a:gd name="connsiteY19" fmla="*/ 516721 h 728095"/>
              <a:gd name="connsiteX20" fmla="*/ 743415 w 744251"/>
              <a:gd name="connsiteY20" fmla="*/ 435093 h 728095"/>
              <a:gd name="connsiteX21" fmla="*/ 640619 w 744251"/>
              <a:gd name="connsiteY21" fmla="*/ 248543 h 7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4251" h="728095">
                <a:moveTo>
                  <a:pt x="640619" y="248543"/>
                </a:moveTo>
                <a:cubicBezTo>
                  <a:pt x="575448" y="201835"/>
                  <a:pt x="476130" y="222506"/>
                  <a:pt x="409130" y="252816"/>
                </a:cubicBezTo>
                <a:cubicBezTo>
                  <a:pt x="403844" y="255201"/>
                  <a:pt x="398696" y="257864"/>
                  <a:pt x="393508" y="260428"/>
                </a:cubicBezTo>
                <a:cubicBezTo>
                  <a:pt x="395138" y="246774"/>
                  <a:pt x="396172" y="233020"/>
                  <a:pt x="397046" y="219485"/>
                </a:cubicBezTo>
                <a:cubicBezTo>
                  <a:pt x="399252" y="184961"/>
                  <a:pt x="397046" y="148887"/>
                  <a:pt x="386711" y="115914"/>
                </a:cubicBezTo>
                <a:cubicBezTo>
                  <a:pt x="377469" y="86419"/>
                  <a:pt x="361748" y="59389"/>
                  <a:pt x="336943" y="38201"/>
                </a:cubicBezTo>
                <a:cubicBezTo>
                  <a:pt x="295622" y="2923"/>
                  <a:pt x="236274" y="-7552"/>
                  <a:pt x="183505" y="5248"/>
                </a:cubicBezTo>
                <a:cubicBezTo>
                  <a:pt x="130716" y="18048"/>
                  <a:pt x="84605" y="52233"/>
                  <a:pt x="51314" y="95144"/>
                </a:cubicBezTo>
                <a:cubicBezTo>
                  <a:pt x="21580" y="133464"/>
                  <a:pt x="989" y="180191"/>
                  <a:pt x="35" y="228687"/>
                </a:cubicBezTo>
                <a:cubicBezTo>
                  <a:pt x="-1177" y="291255"/>
                  <a:pt x="28775" y="359348"/>
                  <a:pt x="89991" y="378468"/>
                </a:cubicBezTo>
                <a:cubicBezTo>
                  <a:pt x="121673" y="388366"/>
                  <a:pt x="153791" y="398204"/>
                  <a:pt x="186447" y="403511"/>
                </a:cubicBezTo>
                <a:cubicBezTo>
                  <a:pt x="182809" y="406651"/>
                  <a:pt x="179152" y="409752"/>
                  <a:pt x="175694" y="413071"/>
                </a:cubicBezTo>
                <a:cubicBezTo>
                  <a:pt x="156455" y="431476"/>
                  <a:pt x="140753" y="452623"/>
                  <a:pt x="137295" y="478441"/>
                </a:cubicBezTo>
                <a:cubicBezTo>
                  <a:pt x="133797" y="504716"/>
                  <a:pt x="143993" y="530773"/>
                  <a:pt x="155322" y="554743"/>
                </a:cubicBezTo>
                <a:cubicBezTo>
                  <a:pt x="183624" y="614647"/>
                  <a:pt x="221248" y="673240"/>
                  <a:pt x="258256" y="728096"/>
                </a:cubicBezTo>
                <a:cubicBezTo>
                  <a:pt x="261695" y="687948"/>
                  <a:pt x="277834" y="640763"/>
                  <a:pt x="285307" y="601172"/>
                </a:cubicBezTo>
                <a:cubicBezTo>
                  <a:pt x="293953" y="555339"/>
                  <a:pt x="282743" y="543434"/>
                  <a:pt x="324620" y="542201"/>
                </a:cubicBezTo>
                <a:cubicBezTo>
                  <a:pt x="408157" y="539737"/>
                  <a:pt x="444429" y="498694"/>
                  <a:pt x="437294" y="450000"/>
                </a:cubicBezTo>
                <a:cubicBezTo>
                  <a:pt x="476170" y="485954"/>
                  <a:pt x="524050" y="516184"/>
                  <a:pt x="577058" y="524791"/>
                </a:cubicBezTo>
                <a:cubicBezTo>
                  <a:pt x="620366" y="531826"/>
                  <a:pt x="665046" y="548880"/>
                  <a:pt x="703306" y="516721"/>
                </a:cubicBezTo>
                <a:cubicBezTo>
                  <a:pt x="727097" y="496727"/>
                  <a:pt x="740155" y="465999"/>
                  <a:pt x="743415" y="435093"/>
                </a:cubicBezTo>
                <a:cubicBezTo>
                  <a:pt x="751504" y="358394"/>
                  <a:pt x="699768" y="290937"/>
                  <a:pt x="640619" y="248543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10961935" y="3450833"/>
            <a:ext cx="109235" cy="109215"/>
          </a:xfrm>
          <a:custGeom>
            <a:avLst/>
            <a:gdLst>
              <a:gd name="connsiteX0" fmla="*/ 109235 w 109235"/>
              <a:gd name="connsiteY0" fmla="*/ 54598 h 109215"/>
              <a:gd name="connsiteX1" fmla="*/ 54618 w 109235"/>
              <a:gd name="connsiteY1" fmla="*/ 109215 h 109215"/>
              <a:gd name="connsiteX2" fmla="*/ 0 w 109235"/>
              <a:gd name="connsiteY2" fmla="*/ 54598 h 109215"/>
              <a:gd name="connsiteX3" fmla="*/ 54618 w 109235"/>
              <a:gd name="connsiteY3" fmla="*/ 0 h 109215"/>
              <a:gd name="connsiteX4" fmla="*/ 109235 w 109235"/>
              <a:gd name="connsiteY4" fmla="*/ 54598 h 10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35" h="109215">
                <a:moveTo>
                  <a:pt x="109235" y="54598"/>
                </a:moveTo>
                <a:cubicBezTo>
                  <a:pt x="109235" y="84749"/>
                  <a:pt x="84788" y="109215"/>
                  <a:pt x="54618" y="109215"/>
                </a:cubicBezTo>
                <a:cubicBezTo>
                  <a:pt x="24447" y="109215"/>
                  <a:pt x="0" y="84768"/>
                  <a:pt x="0" y="54598"/>
                </a:cubicBezTo>
                <a:cubicBezTo>
                  <a:pt x="0" y="24427"/>
                  <a:pt x="24447" y="0"/>
                  <a:pt x="54618" y="0"/>
                </a:cubicBezTo>
                <a:cubicBezTo>
                  <a:pt x="84788" y="0"/>
                  <a:pt x="109235" y="24447"/>
                  <a:pt x="109235" y="54598"/>
                </a:cubicBezTo>
                <a:close/>
              </a:path>
            </a:pathLst>
          </a:custGeom>
          <a:solidFill>
            <a:srgbClr val="FCBDB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 flipH="1">
            <a:off x="10635043" y="3323898"/>
            <a:ext cx="516201" cy="861529"/>
          </a:xfrm>
          <a:custGeom>
            <a:avLst/>
            <a:gdLst>
              <a:gd name="connsiteX0" fmla="*/ 472414 w 516201"/>
              <a:gd name="connsiteY0" fmla="*/ 584526 h 861529"/>
              <a:gd name="connsiteX1" fmla="*/ 416365 w 516201"/>
              <a:gd name="connsiteY1" fmla="*/ 435998 h 861529"/>
              <a:gd name="connsiteX2" fmla="*/ 430556 w 516201"/>
              <a:gd name="connsiteY2" fmla="*/ 423993 h 861529"/>
              <a:gd name="connsiteX3" fmla="*/ 512662 w 516201"/>
              <a:gd name="connsiteY3" fmla="*/ 272046 h 861529"/>
              <a:gd name="connsiteX4" fmla="*/ 512105 w 516201"/>
              <a:gd name="connsiteY4" fmla="*/ 186820 h 861529"/>
              <a:gd name="connsiteX5" fmla="*/ 244006 w 516201"/>
              <a:gd name="connsiteY5" fmla="*/ 3092 h 861529"/>
              <a:gd name="connsiteX6" fmla="*/ 77212 w 516201"/>
              <a:gd name="connsiteY6" fmla="*/ 84879 h 861529"/>
              <a:gd name="connsiteX7" fmla="*/ 31041 w 516201"/>
              <a:gd name="connsiteY7" fmla="*/ 201905 h 861529"/>
              <a:gd name="connsiteX8" fmla="*/ 54395 w 516201"/>
              <a:gd name="connsiteY8" fmla="*/ 287906 h 861529"/>
              <a:gd name="connsiteX9" fmla="*/ 4170 w 516201"/>
              <a:gd name="connsiteY9" fmla="*/ 667009 h 861529"/>
              <a:gd name="connsiteX10" fmla="*/ 592 w 516201"/>
              <a:gd name="connsiteY10" fmla="*/ 681180 h 861529"/>
              <a:gd name="connsiteX11" fmla="*/ 11365 w 516201"/>
              <a:gd name="connsiteY11" fmla="*/ 691058 h 861529"/>
              <a:gd name="connsiteX12" fmla="*/ 160748 w 516201"/>
              <a:gd name="connsiteY12" fmla="*/ 769407 h 861529"/>
              <a:gd name="connsiteX13" fmla="*/ 365306 w 516201"/>
              <a:gd name="connsiteY13" fmla="*/ 861530 h 861529"/>
              <a:gd name="connsiteX14" fmla="*/ 389593 w 516201"/>
              <a:gd name="connsiteY14" fmla="*/ 859085 h 861529"/>
              <a:gd name="connsiteX15" fmla="*/ 396430 w 516201"/>
              <a:gd name="connsiteY15" fmla="*/ 855527 h 861529"/>
              <a:gd name="connsiteX16" fmla="*/ 509064 w 516201"/>
              <a:gd name="connsiteY16" fmla="*/ 614717 h 861529"/>
              <a:gd name="connsiteX17" fmla="*/ 472374 w 516201"/>
              <a:gd name="connsiteY17" fmla="*/ 584526 h 861529"/>
              <a:gd name="connsiteX18" fmla="*/ 379954 w 516201"/>
              <a:gd name="connsiteY18" fmla="*/ 831875 h 861529"/>
              <a:gd name="connsiteX19" fmla="*/ 176370 w 516201"/>
              <a:gd name="connsiteY19" fmla="*/ 745537 h 861529"/>
              <a:gd name="connsiteX20" fmla="*/ 40800 w 516201"/>
              <a:gd name="connsiteY20" fmla="*/ 669752 h 861529"/>
              <a:gd name="connsiteX21" fmla="*/ 80531 w 516201"/>
              <a:gd name="connsiteY21" fmla="*/ 276538 h 861529"/>
              <a:gd name="connsiteX22" fmla="*/ 59403 w 516201"/>
              <a:gd name="connsiteY22" fmla="*/ 199123 h 861529"/>
              <a:gd name="connsiteX23" fmla="*/ 97842 w 516201"/>
              <a:gd name="connsiteY23" fmla="*/ 104536 h 861529"/>
              <a:gd name="connsiteX24" fmla="*/ 248359 w 516201"/>
              <a:gd name="connsiteY24" fmla="*/ 31255 h 861529"/>
              <a:gd name="connsiteX25" fmla="*/ 484101 w 516201"/>
              <a:gd name="connsiteY25" fmla="*/ 192206 h 861529"/>
              <a:gd name="connsiteX26" fmla="*/ 409469 w 516201"/>
              <a:gd name="connsiteY26" fmla="*/ 404515 h 861529"/>
              <a:gd name="connsiteX27" fmla="*/ 311821 w 516201"/>
              <a:gd name="connsiteY27" fmla="*/ 425841 h 861529"/>
              <a:gd name="connsiteX28" fmla="*/ 294609 w 516201"/>
              <a:gd name="connsiteY28" fmla="*/ 436336 h 861529"/>
              <a:gd name="connsiteX29" fmla="*/ 305103 w 516201"/>
              <a:gd name="connsiteY29" fmla="*/ 453548 h 861529"/>
              <a:gd name="connsiteX30" fmla="*/ 336168 w 516201"/>
              <a:gd name="connsiteY30" fmla="*/ 457105 h 861529"/>
              <a:gd name="connsiteX31" fmla="*/ 387487 w 516201"/>
              <a:gd name="connsiteY31" fmla="*/ 447983 h 861529"/>
              <a:gd name="connsiteX32" fmla="*/ 469055 w 516201"/>
              <a:gd name="connsiteY32" fmla="*/ 612849 h 861529"/>
              <a:gd name="connsiteX33" fmla="*/ 481994 w 516201"/>
              <a:gd name="connsiteY33" fmla="*/ 623621 h 861529"/>
              <a:gd name="connsiteX34" fmla="*/ 379934 w 516201"/>
              <a:gd name="connsiteY34" fmla="*/ 831875 h 86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6201" h="861529">
                <a:moveTo>
                  <a:pt x="472414" y="584526"/>
                </a:moveTo>
                <a:cubicBezTo>
                  <a:pt x="421692" y="578564"/>
                  <a:pt x="413642" y="501984"/>
                  <a:pt x="416365" y="435998"/>
                </a:cubicBezTo>
                <a:cubicBezTo>
                  <a:pt x="421255" y="432201"/>
                  <a:pt x="425985" y="428167"/>
                  <a:pt x="430556" y="423993"/>
                </a:cubicBezTo>
                <a:cubicBezTo>
                  <a:pt x="473805" y="384620"/>
                  <a:pt x="502923" y="329704"/>
                  <a:pt x="512662" y="272046"/>
                </a:cubicBezTo>
                <a:cubicBezTo>
                  <a:pt x="517412" y="243902"/>
                  <a:pt x="517531" y="214884"/>
                  <a:pt x="512105" y="186820"/>
                </a:cubicBezTo>
                <a:cubicBezTo>
                  <a:pt x="483107" y="36582"/>
                  <a:pt x="352784" y="-13703"/>
                  <a:pt x="244006" y="3092"/>
                </a:cubicBezTo>
                <a:cubicBezTo>
                  <a:pt x="172932" y="14083"/>
                  <a:pt x="119924" y="40080"/>
                  <a:pt x="77212" y="84879"/>
                </a:cubicBezTo>
                <a:cubicBezTo>
                  <a:pt x="44000" y="119701"/>
                  <a:pt x="27166" y="162373"/>
                  <a:pt x="31041" y="201905"/>
                </a:cubicBezTo>
                <a:cubicBezTo>
                  <a:pt x="33645" y="228658"/>
                  <a:pt x="41933" y="259206"/>
                  <a:pt x="54395" y="287906"/>
                </a:cubicBezTo>
                <a:cubicBezTo>
                  <a:pt x="121375" y="442239"/>
                  <a:pt x="104938" y="566241"/>
                  <a:pt x="4170" y="667009"/>
                </a:cubicBezTo>
                <a:cubicBezTo>
                  <a:pt x="473" y="670706"/>
                  <a:pt x="-899" y="676152"/>
                  <a:pt x="592" y="681180"/>
                </a:cubicBezTo>
                <a:cubicBezTo>
                  <a:pt x="2083" y="686209"/>
                  <a:pt x="6237" y="689985"/>
                  <a:pt x="11365" y="691058"/>
                </a:cubicBezTo>
                <a:cubicBezTo>
                  <a:pt x="54733" y="700022"/>
                  <a:pt x="106230" y="733711"/>
                  <a:pt x="160748" y="769407"/>
                </a:cubicBezTo>
                <a:cubicBezTo>
                  <a:pt x="230093" y="814783"/>
                  <a:pt x="301506" y="861530"/>
                  <a:pt x="365306" y="861530"/>
                </a:cubicBezTo>
                <a:cubicBezTo>
                  <a:pt x="373534" y="861530"/>
                  <a:pt x="381643" y="860754"/>
                  <a:pt x="389593" y="859085"/>
                </a:cubicBezTo>
                <a:cubicBezTo>
                  <a:pt x="392157" y="858548"/>
                  <a:pt x="394522" y="857316"/>
                  <a:pt x="396430" y="855527"/>
                </a:cubicBezTo>
                <a:cubicBezTo>
                  <a:pt x="471818" y="784850"/>
                  <a:pt x="526555" y="667824"/>
                  <a:pt x="509064" y="614717"/>
                </a:cubicBezTo>
                <a:cubicBezTo>
                  <a:pt x="503340" y="597366"/>
                  <a:pt x="490322" y="586633"/>
                  <a:pt x="472374" y="584526"/>
                </a:cubicBezTo>
                <a:close/>
                <a:moveTo>
                  <a:pt x="379954" y="831875"/>
                </a:moveTo>
                <a:cubicBezTo>
                  <a:pt x="322335" y="841137"/>
                  <a:pt x="248200" y="792522"/>
                  <a:pt x="176370" y="745537"/>
                </a:cubicBezTo>
                <a:cubicBezTo>
                  <a:pt x="128590" y="714253"/>
                  <a:pt x="83015" y="684440"/>
                  <a:pt x="40800" y="669752"/>
                </a:cubicBezTo>
                <a:cubicBezTo>
                  <a:pt x="136003" y="563061"/>
                  <a:pt x="148962" y="434169"/>
                  <a:pt x="80531" y="276538"/>
                </a:cubicBezTo>
                <a:cubicBezTo>
                  <a:pt x="69242" y="250501"/>
                  <a:pt x="61729" y="223013"/>
                  <a:pt x="59403" y="199123"/>
                </a:cubicBezTo>
                <a:cubicBezTo>
                  <a:pt x="56363" y="167839"/>
                  <a:pt x="70375" y="133355"/>
                  <a:pt x="97842" y="104536"/>
                </a:cubicBezTo>
                <a:cubicBezTo>
                  <a:pt x="136520" y="63970"/>
                  <a:pt x="182929" y="41372"/>
                  <a:pt x="248359" y="31255"/>
                </a:cubicBezTo>
                <a:cubicBezTo>
                  <a:pt x="344039" y="16428"/>
                  <a:pt x="458680" y="60512"/>
                  <a:pt x="484101" y="192206"/>
                </a:cubicBezTo>
                <a:cubicBezTo>
                  <a:pt x="498709" y="267872"/>
                  <a:pt x="468300" y="352322"/>
                  <a:pt x="409469" y="404515"/>
                </a:cubicBezTo>
                <a:cubicBezTo>
                  <a:pt x="374309" y="430850"/>
                  <a:pt x="333147" y="430949"/>
                  <a:pt x="311821" y="425841"/>
                </a:cubicBezTo>
                <a:cubicBezTo>
                  <a:pt x="304189" y="423973"/>
                  <a:pt x="296457" y="428684"/>
                  <a:pt x="294609" y="436336"/>
                </a:cubicBezTo>
                <a:cubicBezTo>
                  <a:pt x="292760" y="443988"/>
                  <a:pt x="297451" y="451699"/>
                  <a:pt x="305103" y="453548"/>
                </a:cubicBezTo>
                <a:cubicBezTo>
                  <a:pt x="314663" y="455853"/>
                  <a:pt x="325157" y="457105"/>
                  <a:pt x="336168" y="457105"/>
                </a:cubicBezTo>
                <a:cubicBezTo>
                  <a:pt x="352625" y="457105"/>
                  <a:pt x="370215" y="454124"/>
                  <a:pt x="387487" y="447983"/>
                </a:cubicBezTo>
                <a:cubicBezTo>
                  <a:pt x="385539" y="550778"/>
                  <a:pt x="412927" y="606230"/>
                  <a:pt x="469055" y="612849"/>
                </a:cubicBezTo>
                <a:cubicBezTo>
                  <a:pt x="475992" y="613664"/>
                  <a:pt x="479748" y="616784"/>
                  <a:pt x="481994" y="623621"/>
                </a:cubicBezTo>
                <a:cubicBezTo>
                  <a:pt x="494317" y="661007"/>
                  <a:pt x="448842" y="765531"/>
                  <a:pt x="379934" y="831875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 flipH="1">
            <a:off x="9922810" y="4954484"/>
            <a:ext cx="1625568" cy="1388634"/>
          </a:xfrm>
          <a:custGeom>
            <a:avLst/>
            <a:gdLst>
              <a:gd name="connsiteX0" fmla="*/ 1295458 w 1625568"/>
              <a:gd name="connsiteY0" fmla="*/ 297913 h 1388634"/>
              <a:gd name="connsiteX1" fmla="*/ 1015493 w 1625568"/>
              <a:gd name="connsiteY1" fmla="*/ 757 h 1388634"/>
              <a:gd name="connsiteX2" fmla="*/ 230992 w 1625568"/>
              <a:gd name="connsiteY2" fmla="*/ 141474 h 1388634"/>
              <a:gd name="connsiteX3" fmla="*/ 43964 w 1625568"/>
              <a:gd name="connsiteY3" fmla="*/ 747554 h 1388634"/>
              <a:gd name="connsiteX4" fmla="*/ 0 w 1625568"/>
              <a:gd name="connsiteY4" fmla="*/ 1388635 h 1388634"/>
              <a:gd name="connsiteX5" fmla="*/ 1625568 w 1625568"/>
              <a:gd name="connsiteY5" fmla="*/ 1388635 h 1388634"/>
              <a:gd name="connsiteX6" fmla="*/ 1295458 w 1625568"/>
              <a:gd name="connsiteY6" fmla="*/ 297913 h 138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568" h="1388634">
                <a:moveTo>
                  <a:pt x="1295458" y="297913"/>
                </a:moveTo>
                <a:cubicBezTo>
                  <a:pt x="1234063" y="89222"/>
                  <a:pt x="1132698" y="9860"/>
                  <a:pt x="1015493" y="757"/>
                </a:cubicBezTo>
                <a:cubicBezTo>
                  <a:pt x="895287" y="-8585"/>
                  <a:pt x="284119" y="70320"/>
                  <a:pt x="230992" y="141474"/>
                </a:cubicBezTo>
                <a:cubicBezTo>
                  <a:pt x="76500" y="348437"/>
                  <a:pt x="57817" y="639035"/>
                  <a:pt x="43964" y="747554"/>
                </a:cubicBezTo>
                <a:cubicBezTo>
                  <a:pt x="25401" y="893062"/>
                  <a:pt x="10931" y="1121311"/>
                  <a:pt x="0" y="1388635"/>
                </a:cubicBezTo>
                <a:lnTo>
                  <a:pt x="1625568" y="1388635"/>
                </a:lnTo>
                <a:cubicBezTo>
                  <a:pt x="1499598" y="968052"/>
                  <a:pt x="1358801" y="501338"/>
                  <a:pt x="1295458" y="297913"/>
                </a:cubicBezTo>
                <a:close/>
              </a:path>
            </a:pathLst>
          </a:custGeom>
          <a:solidFill>
            <a:schemeClr val="accent4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 flipH="1">
            <a:off x="9907944" y="4940414"/>
            <a:ext cx="634819" cy="1402704"/>
          </a:xfrm>
          <a:custGeom>
            <a:avLst/>
            <a:gdLst>
              <a:gd name="connsiteX0" fmla="*/ 303517 w 634819"/>
              <a:gd name="connsiteY0" fmla="*/ 307969 h 1402704"/>
              <a:gd name="connsiteX1" fmla="*/ 86756 w 634819"/>
              <a:gd name="connsiteY1" fmla="*/ 17192 h 1402704"/>
              <a:gd name="connsiteX2" fmla="*/ 0 w 634819"/>
              <a:gd name="connsiteY2" fmla="*/ 0 h 1402704"/>
              <a:gd name="connsiteX3" fmla="*/ 0 w 634819"/>
              <a:gd name="connsiteY3" fmla="*/ 28621 h 1402704"/>
              <a:gd name="connsiteX4" fmla="*/ 76659 w 634819"/>
              <a:gd name="connsiteY4" fmla="*/ 43865 h 1402704"/>
              <a:gd name="connsiteX5" fmla="*/ 276208 w 634819"/>
              <a:gd name="connsiteY5" fmla="*/ 316217 h 1402704"/>
              <a:gd name="connsiteX6" fmla="*/ 605047 w 634819"/>
              <a:gd name="connsiteY6" fmla="*/ 1402705 h 1402704"/>
              <a:gd name="connsiteX7" fmla="*/ 634820 w 634819"/>
              <a:gd name="connsiteY7" fmla="*/ 1402705 h 1402704"/>
              <a:gd name="connsiteX8" fmla="*/ 303497 w 634819"/>
              <a:gd name="connsiteY8" fmla="*/ 307949 h 14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819" h="1402704">
                <a:moveTo>
                  <a:pt x="303517" y="307969"/>
                </a:moveTo>
                <a:cubicBezTo>
                  <a:pt x="257645" y="152067"/>
                  <a:pt x="184722" y="54240"/>
                  <a:pt x="86756" y="17192"/>
                </a:cubicBezTo>
                <a:cubicBezTo>
                  <a:pt x="58911" y="6658"/>
                  <a:pt x="29873" y="1252"/>
                  <a:pt x="0" y="0"/>
                </a:cubicBezTo>
                <a:lnTo>
                  <a:pt x="0" y="28621"/>
                </a:lnTo>
                <a:cubicBezTo>
                  <a:pt x="26553" y="29853"/>
                  <a:pt x="52213" y="34623"/>
                  <a:pt x="76659" y="43865"/>
                </a:cubicBezTo>
                <a:cubicBezTo>
                  <a:pt x="165820" y="77574"/>
                  <a:pt x="232939" y="169139"/>
                  <a:pt x="276208" y="316217"/>
                </a:cubicBezTo>
                <a:cubicBezTo>
                  <a:pt x="339273" y="518787"/>
                  <a:pt x="480686" y="987528"/>
                  <a:pt x="605047" y="1402705"/>
                </a:cubicBezTo>
                <a:lnTo>
                  <a:pt x="634820" y="1402705"/>
                </a:lnTo>
                <a:cubicBezTo>
                  <a:pt x="509843" y="985441"/>
                  <a:pt x="366959" y="511771"/>
                  <a:pt x="303497" y="307949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 flipH="1">
            <a:off x="10568412" y="5665301"/>
            <a:ext cx="148877" cy="677837"/>
          </a:xfrm>
          <a:custGeom>
            <a:avLst/>
            <a:gdLst>
              <a:gd name="connsiteX0" fmla="*/ 28859 w 148877"/>
              <a:gd name="connsiteY0" fmla="*/ 677838 h 677837"/>
              <a:gd name="connsiteX1" fmla="*/ 148588 w 148877"/>
              <a:gd name="connsiteY1" fmla="*/ 17101 h 677837"/>
              <a:gd name="connsiteX2" fmla="*/ 137458 w 148877"/>
              <a:gd name="connsiteY2" fmla="*/ 306 h 677837"/>
              <a:gd name="connsiteX3" fmla="*/ 120663 w 148877"/>
              <a:gd name="connsiteY3" fmla="*/ 11436 h 677837"/>
              <a:gd name="connsiteX4" fmla="*/ 0 w 148877"/>
              <a:gd name="connsiteY4" fmla="*/ 677838 h 677837"/>
              <a:gd name="connsiteX5" fmla="*/ 28859 w 148877"/>
              <a:gd name="connsiteY5" fmla="*/ 677838 h 6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77" h="677837">
                <a:moveTo>
                  <a:pt x="28859" y="677838"/>
                </a:moveTo>
                <a:cubicBezTo>
                  <a:pt x="60083" y="475944"/>
                  <a:pt x="98761" y="262621"/>
                  <a:pt x="148588" y="17101"/>
                </a:cubicBezTo>
                <a:cubicBezTo>
                  <a:pt x="150159" y="9389"/>
                  <a:pt x="145170" y="1856"/>
                  <a:pt x="137458" y="306"/>
                </a:cubicBezTo>
                <a:cubicBezTo>
                  <a:pt x="129746" y="-1324"/>
                  <a:pt x="122214" y="3725"/>
                  <a:pt x="120663" y="11436"/>
                </a:cubicBezTo>
                <a:cubicBezTo>
                  <a:pt x="70359" y="259243"/>
                  <a:pt x="31403" y="474294"/>
                  <a:pt x="0" y="677838"/>
                </a:cubicBezTo>
                <a:lnTo>
                  <a:pt x="28859" y="677838"/>
                </a:ln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 flipH="1">
            <a:off x="10922447" y="5027762"/>
            <a:ext cx="640023" cy="1315396"/>
          </a:xfrm>
          <a:custGeom>
            <a:avLst/>
            <a:gdLst>
              <a:gd name="connsiteX0" fmla="*/ 28501 w 640023"/>
              <a:gd name="connsiteY0" fmla="*/ 1315376 h 1315396"/>
              <a:gd name="connsiteX1" fmla="*/ 72187 w 640023"/>
              <a:gd name="connsiteY1" fmla="*/ 676104 h 1315396"/>
              <a:gd name="connsiteX2" fmla="*/ 76540 w 640023"/>
              <a:gd name="connsiteY2" fmla="*/ 638977 h 1315396"/>
              <a:gd name="connsiteX3" fmla="*/ 256492 w 640023"/>
              <a:gd name="connsiteY3" fmla="*/ 76742 h 1315396"/>
              <a:gd name="connsiteX4" fmla="*/ 606199 w 640023"/>
              <a:gd name="connsiteY4" fmla="*/ 36375 h 1315396"/>
              <a:gd name="connsiteX5" fmla="*/ 624783 w 640023"/>
              <a:gd name="connsiteY5" fmla="*/ 37687 h 1315396"/>
              <a:gd name="connsiteX6" fmla="*/ 639988 w 640023"/>
              <a:gd name="connsiteY6" fmla="*/ 24470 h 1315396"/>
              <a:gd name="connsiteX7" fmla="*/ 626770 w 640023"/>
              <a:gd name="connsiteY7" fmla="*/ 9246 h 1315396"/>
              <a:gd name="connsiteX8" fmla="*/ 608227 w 640023"/>
              <a:gd name="connsiteY8" fmla="*/ 7934 h 1315396"/>
              <a:gd name="connsiteX9" fmla="*/ 233655 w 640023"/>
              <a:gd name="connsiteY9" fmla="*/ 59689 h 1315396"/>
              <a:gd name="connsiteX10" fmla="*/ 48218 w 640023"/>
              <a:gd name="connsiteY10" fmla="*/ 635777 h 1315396"/>
              <a:gd name="connsiteX11" fmla="*/ 43905 w 640023"/>
              <a:gd name="connsiteY11" fmla="*/ 672507 h 1315396"/>
              <a:gd name="connsiteX12" fmla="*/ 0 w 640023"/>
              <a:gd name="connsiteY12" fmla="*/ 1315396 h 1315396"/>
              <a:gd name="connsiteX13" fmla="*/ 28501 w 640023"/>
              <a:gd name="connsiteY13" fmla="*/ 1315396 h 13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023" h="1315396">
                <a:moveTo>
                  <a:pt x="28501" y="1315376"/>
                </a:moveTo>
                <a:cubicBezTo>
                  <a:pt x="39453" y="1047456"/>
                  <a:pt x="53862" y="819724"/>
                  <a:pt x="72187" y="676104"/>
                </a:cubicBezTo>
                <a:cubicBezTo>
                  <a:pt x="73559" y="665411"/>
                  <a:pt x="74970" y="652950"/>
                  <a:pt x="76540" y="638977"/>
                </a:cubicBezTo>
                <a:cubicBezTo>
                  <a:pt x="90453" y="516068"/>
                  <a:pt x="119431" y="260311"/>
                  <a:pt x="256492" y="76742"/>
                </a:cubicBezTo>
                <a:cubicBezTo>
                  <a:pt x="302702" y="14791"/>
                  <a:pt x="470947" y="26756"/>
                  <a:pt x="606199" y="36375"/>
                </a:cubicBezTo>
                <a:lnTo>
                  <a:pt x="624783" y="37687"/>
                </a:lnTo>
                <a:cubicBezTo>
                  <a:pt x="632256" y="38204"/>
                  <a:pt x="639451" y="32321"/>
                  <a:pt x="639988" y="24470"/>
                </a:cubicBezTo>
                <a:cubicBezTo>
                  <a:pt x="640544" y="16619"/>
                  <a:pt x="634621" y="9802"/>
                  <a:pt x="626770" y="9246"/>
                </a:cubicBezTo>
                <a:lnTo>
                  <a:pt x="608227" y="7934"/>
                </a:lnTo>
                <a:cubicBezTo>
                  <a:pt x="458664" y="-2700"/>
                  <a:pt x="289207" y="-14744"/>
                  <a:pt x="233655" y="59689"/>
                </a:cubicBezTo>
                <a:cubicBezTo>
                  <a:pt x="91983" y="249459"/>
                  <a:pt x="62429" y="510383"/>
                  <a:pt x="48218" y="635777"/>
                </a:cubicBezTo>
                <a:cubicBezTo>
                  <a:pt x="46648" y="649611"/>
                  <a:pt x="45256" y="661913"/>
                  <a:pt x="43905" y="672507"/>
                </a:cubicBezTo>
                <a:cubicBezTo>
                  <a:pt x="25480" y="816902"/>
                  <a:pt x="10991" y="1046005"/>
                  <a:pt x="0" y="1315396"/>
                </a:cubicBezTo>
                <a:lnTo>
                  <a:pt x="28501" y="1315396"/>
                </a:ln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 flipH="1">
            <a:off x="11315948" y="5276893"/>
            <a:ext cx="162171" cy="1066246"/>
          </a:xfrm>
          <a:custGeom>
            <a:avLst/>
            <a:gdLst>
              <a:gd name="connsiteX0" fmla="*/ 28481 w 162171"/>
              <a:gd name="connsiteY0" fmla="*/ 1066246 h 1066246"/>
              <a:gd name="connsiteX1" fmla="*/ 71532 w 162171"/>
              <a:gd name="connsiteY1" fmla="*/ 437627 h 1066246"/>
              <a:gd name="connsiteX2" fmla="*/ 76023 w 162171"/>
              <a:gd name="connsiteY2" fmla="*/ 399308 h 1066246"/>
              <a:gd name="connsiteX3" fmla="*/ 161090 w 162171"/>
              <a:gd name="connsiteY3" fmla="*/ 19668 h 1066246"/>
              <a:gd name="connsiteX4" fmla="*/ 153339 w 162171"/>
              <a:gd name="connsiteY4" fmla="*/ 1065 h 1066246"/>
              <a:gd name="connsiteX5" fmla="*/ 134735 w 162171"/>
              <a:gd name="connsiteY5" fmla="*/ 8816 h 1066246"/>
              <a:gd name="connsiteX6" fmla="*/ 47701 w 162171"/>
              <a:gd name="connsiteY6" fmla="*/ 396088 h 1066246"/>
              <a:gd name="connsiteX7" fmla="*/ 43269 w 162171"/>
              <a:gd name="connsiteY7" fmla="*/ 434010 h 1066246"/>
              <a:gd name="connsiteX8" fmla="*/ 0 w 162171"/>
              <a:gd name="connsiteY8" fmla="*/ 1066226 h 1066246"/>
              <a:gd name="connsiteX9" fmla="*/ 28501 w 162171"/>
              <a:gd name="connsiteY9" fmla="*/ 1066226 h 106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71" h="1066246">
                <a:moveTo>
                  <a:pt x="28481" y="1066246"/>
                </a:moveTo>
                <a:cubicBezTo>
                  <a:pt x="39214" y="803712"/>
                  <a:pt x="53385" y="579856"/>
                  <a:pt x="71532" y="437627"/>
                </a:cubicBezTo>
                <a:cubicBezTo>
                  <a:pt x="72943" y="426577"/>
                  <a:pt x="74394" y="413717"/>
                  <a:pt x="76023" y="399308"/>
                </a:cubicBezTo>
                <a:cubicBezTo>
                  <a:pt x="85484" y="315851"/>
                  <a:pt x="103094" y="160485"/>
                  <a:pt x="161090" y="19668"/>
                </a:cubicBezTo>
                <a:cubicBezTo>
                  <a:pt x="164091" y="12374"/>
                  <a:pt x="160633" y="4066"/>
                  <a:pt x="153339" y="1065"/>
                </a:cubicBezTo>
                <a:cubicBezTo>
                  <a:pt x="146064" y="-1897"/>
                  <a:pt x="137717" y="1522"/>
                  <a:pt x="134735" y="8816"/>
                </a:cubicBezTo>
                <a:cubicBezTo>
                  <a:pt x="75208" y="153310"/>
                  <a:pt x="57321" y="311240"/>
                  <a:pt x="47701" y="396088"/>
                </a:cubicBezTo>
                <a:cubicBezTo>
                  <a:pt x="46091" y="410358"/>
                  <a:pt x="44640" y="423118"/>
                  <a:pt x="43269" y="434010"/>
                </a:cubicBezTo>
                <a:cubicBezTo>
                  <a:pt x="25023" y="577033"/>
                  <a:pt x="10792" y="802222"/>
                  <a:pt x="0" y="1066226"/>
                </a:cubicBezTo>
                <a:lnTo>
                  <a:pt x="28501" y="1066226"/>
                </a:lnTo>
                <a:close/>
              </a:path>
            </a:pathLst>
          </a:custGeom>
          <a:solidFill>
            <a:schemeClr val="bg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 flipH="1">
            <a:off x="11164567" y="5414637"/>
            <a:ext cx="149270" cy="219685"/>
          </a:xfrm>
          <a:custGeom>
            <a:avLst/>
            <a:gdLst>
              <a:gd name="connsiteX0" fmla="*/ 14259 w 149270"/>
              <a:gd name="connsiteY0" fmla="*/ 219666 h 219685"/>
              <a:gd name="connsiteX1" fmla="*/ 4063 w 149270"/>
              <a:gd name="connsiteY1" fmla="*/ 215373 h 219685"/>
              <a:gd name="connsiteX2" fmla="*/ 4302 w 149270"/>
              <a:gd name="connsiteY2" fmla="*/ 195219 h 219685"/>
              <a:gd name="connsiteX3" fmla="*/ 121487 w 149270"/>
              <a:gd name="connsiteY3" fmla="*/ 9762 h 219685"/>
              <a:gd name="connsiteX4" fmla="*/ 139514 w 149270"/>
              <a:gd name="connsiteY4" fmla="*/ 739 h 219685"/>
              <a:gd name="connsiteX5" fmla="*/ 148537 w 149270"/>
              <a:gd name="connsiteY5" fmla="*/ 18766 h 219685"/>
              <a:gd name="connsiteX6" fmla="*/ 24197 w 149270"/>
              <a:gd name="connsiteY6" fmla="*/ 215611 h 219685"/>
              <a:gd name="connsiteX7" fmla="*/ 14239 w 149270"/>
              <a:gd name="connsiteY7" fmla="*/ 219686 h 21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70" h="219685">
                <a:moveTo>
                  <a:pt x="14259" y="219666"/>
                </a:moveTo>
                <a:cubicBezTo>
                  <a:pt x="10562" y="219666"/>
                  <a:pt x="6846" y="218235"/>
                  <a:pt x="4063" y="215373"/>
                </a:cubicBezTo>
                <a:cubicBezTo>
                  <a:pt x="-1442" y="209748"/>
                  <a:pt x="-1343" y="200725"/>
                  <a:pt x="4302" y="195219"/>
                </a:cubicBezTo>
                <a:cubicBezTo>
                  <a:pt x="58124" y="142609"/>
                  <a:pt x="98650" y="78491"/>
                  <a:pt x="121487" y="9762"/>
                </a:cubicBezTo>
                <a:cubicBezTo>
                  <a:pt x="123971" y="2309"/>
                  <a:pt x="131981" y="-1766"/>
                  <a:pt x="139514" y="739"/>
                </a:cubicBezTo>
                <a:cubicBezTo>
                  <a:pt x="146987" y="3223"/>
                  <a:pt x="151022" y="11313"/>
                  <a:pt x="148537" y="18766"/>
                </a:cubicBezTo>
                <a:cubicBezTo>
                  <a:pt x="124249" y="91768"/>
                  <a:pt x="81259" y="159841"/>
                  <a:pt x="24197" y="215611"/>
                </a:cubicBezTo>
                <a:cubicBezTo>
                  <a:pt x="21434" y="218314"/>
                  <a:pt x="17817" y="219686"/>
                  <a:pt x="14239" y="219686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 flipH="1">
            <a:off x="9609038" y="4385612"/>
            <a:ext cx="828153" cy="646755"/>
          </a:xfrm>
          <a:custGeom>
            <a:avLst/>
            <a:gdLst>
              <a:gd name="connsiteX0" fmla="*/ 177295 w 828153"/>
              <a:gd name="connsiteY0" fmla="*/ 644976 h 646755"/>
              <a:gd name="connsiteX1" fmla="*/ 103199 w 828153"/>
              <a:gd name="connsiteY1" fmla="*/ 209725 h 646755"/>
              <a:gd name="connsiteX2" fmla="*/ 616401 w 828153"/>
              <a:gd name="connsiteY2" fmla="*/ 0 h 646755"/>
              <a:gd name="connsiteX3" fmla="*/ 828154 w 828153"/>
              <a:gd name="connsiteY3" fmla="*/ 392897 h 646755"/>
              <a:gd name="connsiteX4" fmla="*/ 177295 w 828153"/>
              <a:gd name="connsiteY4" fmla="*/ 644976 h 6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153" h="646755">
                <a:moveTo>
                  <a:pt x="177295" y="644976"/>
                </a:moveTo>
                <a:cubicBezTo>
                  <a:pt x="97415" y="618482"/>
                  <a:pt x="-132026" y="252139"/>
                  <a:pt x="103199" y="209725"/>
                </a:cubicBezTo>
                <a:cubicBezTo>
                  <a:pt x="338424" y="167311"/>
                  <a:pt x="616401" y="0"/>
                  <a:pt x="616401" y="0"/>
                </a:cubicBezTo>
                <a:lnTo>
                  <a:pt x="828154" y="392897"/>
                </a:lnTo>
                <a:cubicBezTo>
                  <a:pt x="828154" y="392897"/>
                  <a:pt x="257174" y="671490"/>
                  <a:pt x="177295" y="644976"/>
                </a:cubicBezTo>
                <a:close/>
              </a:path>
            </a:pathLst>
          </a:custGeom>
          <a:solidFill>
            <a:schemeClr val="accent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 flipH="1">
            <a:off x="9594792" y="4371337"/>
            <a:ext cx="856628" cy="674893"/>
          </a:xfrm>
          <a:custGeom>
            <a:avLst/>
            <a:gdLst>
              <a:gd name="connsiteX0" fmla="*/ 203309 w 856628"/>
              <a:gd name="connsiteY0" fmla="*/ 674874 h 674893"/>
              <a:gd name="connsiteX1" fmla="*/ 187051 w 856628"/>
              <a:gd name="connsiteY1" fmla="*/ 672767 h 674893"/>
              <a:gd name="connsiteX2" fmla="*/ 187051 w 856628"/>
              <a:gd name="connsiteY2" fmla="*/ 672767 h 674893"/>
              <a:gd name="connsiteX3" fmla="*/ 461 w 856628"/>
              <a:gd name="connsiteY3" fmla="*/ 329897 h 674893"/>
              <a:gd name="connsiteX4" fmla="*/ 114903 w 856628"/>
              <a:gd name="connsiteY4" fmla="*/ 209969 h 674893"/>
              <a:gd name="connsiteX5" fmla="*/ 623296 w 856628"/>
              <a:gd name="connsiteY5" fmla="*/ 2052 h 674893"/>
              <a:gd name="connsiteX6" fmla="*/ 634406 w 856628"/>
              <a:gd name="connsiteY6" fmla="*/ 522 h 674893"/>
              <a:gd name="connsiteX7" fmla="*/ 643191 w 856628"/>
              <a:gd name="connsiteY7" fmla="*/ 7518 h 674893"/>
              <a:gd name="connsiteX8" fmla="*/ 854924 w 856628"/>
              <a:gd name="connsiteY8" fmla="*/ 400415 h 674893"/>
              <a:gd name="connsiteX9" fmla="*/ 855937 w 856628"/>
              <a:gd name="connsiteY9" fmla="*/ 411545 h 674893"/>
              <a:gd name="connsiteX10" fmla="*/ 848623 w 856628"/>
              <a:gd name="connsiteY10" fmla="*/ 419992 h 674893"/>
              <a:gd name="connsiteX11" fmla="*/ 203289 w 856628"/>
              <a:gd name="connsiteY11" fmla="*/ 674894 h 674893"/>
              <a:gd name="connsiteX12" fmla="*/ 625085 w 856628"/>
              <a:gd name="connsiteY12" fmla="*/ 34012 h 674893"/>
              <a:gd name="connsiteX13" fmla="*/ 119972 w 856628"/>
              <a:gd name="connsiteY13" fmla="*/ 238013 h 674893"/>
              <a:gd name="connsiteX14" fmla="*/ 28883 w 856628"/>
              <a:gd name="connsiteY14" fmla="*/ 331904 h 674893"/>
              <a:gd name="connsiteX15" fmla="*/ 196015 w 856628"/>
              <a:gd name="connsiteY15" fmla="*/ 645697 h 674893"/>
              <a:gd name="connsiteX16" fmla="*/ 196015 w 856628"/>
              <a:gd name="connsiteY16" fmla="*/ 645697 h 674893"/>
              <a:gd name="connsiteX17" fmla="*/ 822785 w 856628"/>
              <a:gd name="connsiteY17" fmla="*/ 400812 h 674893"/>
              <a:gd name="connsiteX18" fmla="*/ 625085 w 856628"/>
              <a:gd name="connsiteY18" fmla="*/ 33992 h 6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6628" h="674893">
                <a:moveTo>
                  <a:pt x="203309" y="674874"/>
                </a:moveTo>
                <a:cubicBezTo>
                  <a:pt x="196790" y="674874"/>
                  <a:pt x="191344" y="674198"/>
                  <a:pt x="187051" y="672767"/>
                </a:cubicBezTo>
                <a:lnTo>
                  <a:pt x="187051" y="672767"/>
                </a:lnTo>
                <a:cubicBezTo>
                  <a:pt x="125616" y="652395"/>
                  <a:pt x="-8861" y="460816"/>
                  <a:pt x="461" y="329897"/>
                </a:cubicBezTo>
                <a:cubicBezTo>
                  <a:pt x="3701" y="284024"/>
                  <a:pt x="26219" y="225968"/>
                  <a:pt x="114903" y="209969"/>
                </a:cubicBezTo>
                <a:cubicBezTo>
                  <a:pt x="344782" y="168528"/>
                  <a:pt x="620533" y="3702"/>
                  <a:pt x="623296" y="2052"/>
                </a:cubicBezTo>
                <a:cubicBezTo>
                  <a:pt x="626635" y="25"/>
                  <a:pt x="630650" y="-532"/>
                  <a:pt x="634406" y="522"/>
                </a:cubicBezTo>
                <a:cubicBezTo>
                  <a:pt x="638183" y="1555"/>
                  <a:pt x="641343" y="4080"/>
                  <a:pt x="643191" y="7518"/>
                </a:cubicBezTo>
                <a:lnTo>
                  <a:pt x="854924" y="400415"/>
                </a:lnTo>
                <a:cubicBezTo>
                  <a:pt x="856772" y="403833"/>
                  <a:pt x="857130" y="407848"/>
                  <a:pt x="855937" y="411545"/>
                </a:cubicBezTo>
                <a:cubicBezTo>
                  <a:pt x="854745" y="415242"/>
                  <a:pt x="852121" y="418283"/>
                  <a:pt x="848623" y="419992"/>
                </a:cubicBezTo>
                <a:cubicBezTo>
                  <a:pt x="792714" y="447281"/>
                  <a:pt x="322561" y="674874"/>
                  <a:pt x="203289" y="674894"/>
                </a:cubicBezTo>
                <a:close/>
                <a:moveTo>
                  <a:pt x="625085" y="34012"/>
                </a:moveTo>
                <a:cubicBezTo>
                  <a:pt x="567287" y="67283"/>
                  <a:pt x="326278" y="200826"/>
                  <a:pt x="119972" y="238013"/>
                </a:cubicBezTo>
                <a:cubicBezTo>
                  <a:pt x="62432" y="248388"/>
                  <a:pt x="32639" y="279095"/>
                  <a:pt x="28883" y="331904"/>
                </a:cubicBezTo>
                <a:cubicBezTo>
                  <a:pt x="20257" y="453084"/>
                  <a:pt x="149685" y="630333"/>
                  <a:pt x="196015" y="645697"/>
                </a:cubicBezTo>
                <a:lnTo>
                  <a:pt x="196015" y="645697"/>
                </a:lnTo>
                <a:cubicBezTo>
                  <a:pt x="249122" y="663207"/>
                  <a:pt x="602784" y="507503"/>
                  <a:pt x="822785" y="400812"/>
                </a:cubicBezTo>
                <a:lnTo>
                  <a:pt x="625085" y="33992"/>
                </a:lnTo>
                <a:close/>
              </a:path>
            </a:pathLst>
          </a:custGeom>
          <a:solidFill>
            <a:schemeClr val="tx2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 flipH="1">
            <a:off x="10196373" y="3852415"/>
            <a:ext cx="1172503" cy="1335732"/>
          </a:xfrm>
          <a:custGeom>
            <a:avLst/>
            <a:gdLst>
              <a:gd name="connsiteX0" fmla="*/ 67788 w 1172503"/>
              <a:gd name="connsiteY0" fmla="*/ 1125145 h 1335732"/>
              <a:gd name="connsiteX1" fmla="*/ 84105 w 1172503"/>
              <a:gd name="connsiteY1" fmla="*/ 622258 h 1335732"/>
              <a:gd name="connsiteX2" fmla="*/ 79216 w 1172503"/>
              <a:gd name="connsiteY2" fmla="*/ 77116 h 1335732"/>
              <a:gd name="connsiteX3" fmla="*/ 284867 w 1172503"/>
              <a:gd name="connsiteY3" fmla="*/ 0 h 1335732"/>
              <a:gd name="connsiteX4" fmla="*/ 557358 w 1172503"/>
              <a:gd name="connsiteY4" fmla="*/ 195375 h 1335732"/>
              <a:gd name="connsiteX5" fmla="*/ 649898 w 1172503"/>
              <a:gd name="connsiteY5" fmla="*/ 2564 h 1335732"/>
              <a:gd name="connsiteX6" fmla="*/ 1016003 w 1172503"/>
              <a:gd name="connsiteY6" fmla="*/ 193487 h 1335732"/>
              <a:gd name="connsiteX7" fmla="*/ 1170872 w 1172503"/>
              <a:gd name="connsiteY7" fmla="*/ 438292 h 1335732"/>
              <a:gd name="connsiteX8" fmla="*/ 756967 w 1172503"/>
              <a:gd name="connsiteY8" fmla="*/ 1321256 h 1335732"/>
              <a:gd name="connsiteX9" fmla="*/ 456491 w 1172503"/>
              <a:gd name="connsiteY9" fmla="*/ 1322568 h 1335732"/>
              <a:gd name="connsiteX10" fmla="*/ 47415 w 1172503"/>
              <a:gd name="connsiteY10" fmla="*/ 1205283 h 1335732"/>
              <a:gd name="connsiteX11" fmla="*/ 67748 w 1172503"/>
              <a:gd name="connsiteY11" fmla="*/ 1125185 h 13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2503" h="1335732">
                <a:moveTo>
                  <a:pt x="67788" y="1125145"/>
                </a:moveTo>
                <a:cubicBezTo>
                  <a:pt x="103603" y="959842"/>
                  <a:pt x="102848" y="792312"/>
                  <a:pt x="84105" y="622258"/>
                </a:cubicBezTo>
                <a:cubicBezTo>
                  <a:pt x="66973" y="466674"/>
                  <a:pt x="-93183" y="180548"/>
                  <a:pt x="79216" y="77116"/>
                </a:cubicBezTo>
                <a:cubicBezTo>
                  <a:pt x="143493" y="38558"/>
                  <a:pt x="284867" y="0"/>
                  <a:pt x="284867" y="0"/>
                </a:cubicBezTo>
                <a:cubicBezTo>
                  <a:pt x="284867" y="0"/>
                  <a:pt x="497752" y="196846"/>
                  <a:pt x="557358" y="195375"/>
                </a:cubicBezTo>
                <a:cubicBezTo>
                  <a:pt x="621595" y="193805"/>
                  <a:pt x="649898" y="2564"/>
                  <a:pt x="649898" y="2564"/>
                </a:cubicBezTo>
                <a:cubicBezTo>
                  <a:pt x="649898" y="2564"/>
                  <a:pt x="873615" y="43607"/>
                  <a:pt x="1016003" y="193487"/>
                </a:cubicBezTo>
                <a:cubicBezTo>
                  <a:pt x="1125516" y="308764"/>
                  <a:pt x="1135553" y="354438"/>
                  <a:pt x="1170872" y="438292"/>
                </a:cubicBezTo>
                <a:cubicBezTo>
                  <a:pt x="1199929" y="507259"/>
                  <a:pt x="832195" y="1304481"/>
                  <a:pt x="756967" y="1321256"/>
                </a:cubicBezTo>
                <a:cubicBezTo>
                  <a:pt x="659756" y="1342920"/>
                  <a:pt x="554178" y="1337653"/>
                  <a:pt x="456491" y="1322568"/>
                </a:cubicBezTo>
                <a:cubicBezTo>
                  <a:pt x="318217" y="1301202"/>
                  <a:pt x="177261" y="1256144"/>
                  <a:pt x="47415" y="1205283"/>
                </a:cubicBezTo>
                <a:cubicBezTo>
                  <a:pt x="55206" y="1178630"/>
                  <a:pt x="61964" y="1151937"/>
                  <a:pt x="67748" y="1125185"/>
                </a:cubicBezTo>
                <a:close/>
              </a:path>
            </a:pathLst>
          </a:custGeom>
          <a:solidFill>
            <a:schemeClr val="accent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 flipH="1">
            <a:off x="10024851" y="4155753"/>
            <a:ext cx="708756" cy="1120832"/>
          </a:xfrm>
          <a:custGeom>
            <a:avLst/>
            <a:gdLst>
              <a:gd name="connsiteX0" fmla="*/ 667634 w 708756"/>
              <a:gd name="connsiteY0" fmla="*/ 1033421 h 1120832"/>
              <a:gd name="connsiteX1" fmla="*/ 24944 w 708756"/>
              <a:gd name="connsiteY1" fmla="*/ 1120833 h 1120832"/>
              <a:gd name="connsiteX2" fmla="*/ 0 w 708756"/>
              <a:gd name="connsiteY2" fmla="*/ 90413 h 1120832"/>
              <a:gd name="connsiteX3" fmla="*/ 708756 w 708756"/>
              <a:gd name="connsiteY3" fmla="*/ 0 h 1120832"/>
              <a:gd name="connsiteX4" fmla="*/ 667634 w 708756"/>
              <a:gd name="connsiteY4" fmla="*/ 1033421 h 11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756" h="1120832">
                <a:moveTo>
                  <a:pt x="667634" y="1033421"/>
                </a:moveTo>
                <a:lnTo>
                  <a:pt x="24944" y="1120833"/>
                </a:lnTo>
                <a:lnTo>
                  <a:pt x="0" y="90413"/>
                </a:lnTo>
                <a:lnTo>
                  <a:pt x="708756" y="0"/>
                </a:lnTo>
                <a:lnTo>
                  <a:pt x="667634" y="1033421"/>
                </a:lnTo>
                <a:close/>
              </a:path>
            </a:pathLst>
          </a:custGeom>
          <a:solidFill>
            <a:srgbClr val="FFFFFF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 flipH="1">
            <a:off x="10010570" y="4141485"/>
            <a:ext cx="737272" cy="1149350"/>
          </a:xfrm>
          <a:custGeom>
            <a:avLst/>
            <a:gdLst>
              <a:gd name="connsiteX0" fmla="*/ 39179 w 737272"/>
              <a:gd name="connsiteY0" fmla="*/ 1149351 h 1149350"/>
              <a:gd name="connsiteX1" fmla="*/ 29937 w 737272"/>
              <a:gd name="connsiteY1" fmla="*/ 1145932 h 1149350"/>
              <a:gd name="connsiteX2" fmla="*/ 24948 w 737272"/>
              <a:gd name="connsiteY2" fmla="*/ 1135438 h 1149350"/>
              <a:gd name="connsiteX3" fmla="*/ 4 w 737272"/>
              <a:gd name="connsiteY3" fmla="*/ 105019 h 1149350"/>
              <a:gd name="connsiteX4" fmla="*/ 12446 w 737272"/>
              <a:gd name="connsiteY4" fmla="*/ 90530 h 1149350"/>
              <a:gd name="connsiteX5" fmla="*/ 721203 w 737272"/>
              <a:gd name="connsiteY5" fmla="*/ 117 h 1149350"/>
              <a:gd name="connsiteX6" fmla="*/ 732651 w 737272"/>
              <a:gd name="connsiteY6" fmla="*/ 3734 h 1149350"/>
              <a:gd name="connsiteX7" fmla="*/ 737262 w 737272"/>
              <a:gd name="connsiteY7" fmla="*/ 14805 h 1149350"/>
              <a:gd name="connsiteX8" fmla="*/ 696140 w 737272"/>
              <a:gd name="connsiteY8" fmla="*/ 1048265 h 1149350"/>
              <a:gd name="connsiteX9" fmla="*/ 683817 w 737272"/>
              <a:gd name="connsiteY9" fmla="*/ 1061820 h 1149350"/>
              <a:gd name="connsiteX10" fmla="*/ 41126 w 737272"/>
              <a:gd name="connsiteY10" fmla="*/ 1149212 h 1149350"/>
              <a:gd name="connsiteX11" fmla="*/ 39199 w 737272"/>
              <a:gd name="connsiteY11" fmla="*/ 1149351 h 1149350"/>
              <a:gd name="connsiteX12" fmla="*/ 28784 w 737272"/>
              <a:gd name="connsiteY12" fmla="*/ 117183 h 1149350"/>
              <a:gd name="connsiteX13" fmla="*/ 53032 w 737272"/>
              <a:gd name="connsiteY13" fmla="*/ 1118822 h 1149350"/>
              <a:gd name="connsiteX14" fmla="*/ 668096 w 737272"/>
              <a:gd name="connsiteY14" fmla="*/ 1035187 h 1149350"/>
              <a:gd name="connsiteX15" fmla="*/ 708085 w 737272"/>
              <a:gd name="connsiteY15" fmla="*/ 30526 h 1149350"/>
              <a:gd name="connsiteX16" fmla="*/ 28784 w 737272"/>
              <a:gd name="connsiteY16" fmla="*/ 117183 h 1149350"/>
              <a:gd name="connsiteX17" fmla="*/ 681869 w 737272"/>
              <a:gd name="connsiteY17" fmla="*/ 1047689 h 1149350"/>
              <a:gd name="connsiteX18" fmla="*/ 681869 w 737272"/>
              <a:gd name="connsiteY18" fmla="*/ 1047689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7272" h="1149350">
                <a:moveTo>
                  <a:pt x="39179" y="1149351"/>
                </a:moveTo>
                <a:cubicBezTo>
                  <a:pt x="35800" y="1149351"/>
                  <a:pt x="32520" y="1148139"/>
                  <a:pt x="29937" y="1145932"/>
                </a:cubicBezTo>
                <a:cubicBezTo>
                  <a:pt x="26856" y="1143309"/>
                  <a:pt x="25027" y="1139473"/>
                  <a:pt x="24948" y="1135438"/>
                </a:cubicBezTo>
                <a:lnTo>
                  <a:pt x="4" y="105019"/>
                </a:lnTo>
                <a:cubicBezTo>
                  <a:pt x="-175" y="97705"/>
                  <a:pt x="5192" y="91464"/>
                  <a:pt x="12446" y="90530"/>
                </a:cubicBezTo>
                <a:lnTo>
                  <a:pt x="721203" y="117"/>
                </a:lnTo>
                <a:cubicBezTo>
                  <a:pt x="725317" y="-420"/>
                  <a:pt x="729550" y="912"/>
                  <a:pt x="732651" y="3734"/>
                </a:cubicBezTo>
                <a:cubicBezTo>
                  <a:pt x="735751" y="6576"/>
                  <a:pt x="737421" y="10611"/>
                  <a:pt x="737262" y="14805"/>
                </a:cubicBezTo>
                <a:lnTo>
                  <a:pt x="696140" y="1048265"/>
                </a:lnTo>
                <a:cubicBezTo>
                  <a:pt x="695862" y="1055162"/>
                  <a:pt x="690674" y="1060886"/>
                  <a:pt x="683817" y="1061820"/>
                </a:cubicBezTo>
                <a:lnTo>
                  <a:pt x="41126" y="1149212"/>
                </a:lnTo>
                <a:cubicBezTo>
                  <a:pt x="40491" y="1149311"/>
                  <a:pt x="39835" y="1149351"/>
                  <a:pt x="39199" y="1149351"/>
                </a:cubicBezTo>
                <a:close/>
                <a:moveTo>
                  <a:pt x="28784" y="117183"/>
                </a:moveTo>
                <a:lnTo>
                  <a:pt x="53032" y="1118822"/>
                </a:lnTo>
                <a:lnTo>
                  <a:pt x="668096" y="1035187"/>
                </a:lnTo>
                <a:lnTo>
                  <a:pt x="708085" y="30526"/>
                </a:lnTo>
                <a:lnTo>
                  <a:pt x="28784" y="117183"/>
                </a:lnTo>
                <a:close/>
                <a:moveTo>
                  <a:pt x="681869" y="1047689"/>
                </a:moveTo>
                <a:lnTo>
                  <a:pt x="681869" y="1047689"/>
                </a:ln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 flipH="1">
            <a:off x="10355075" y="4905751"/>
            <a:ext cx="823840" cy="485146"/>
          </a:xfrm>
          <a:custGeom>
            <a:avLst/>
            <a:gdLst>
              <a:gd name="connsiteX0" fmla="*/ 798653 w 823840"/>
              <a:gd name="connsiteY0" fmla="*/ 210162 h 485146"/>
              <a:gd name="connsiteX1" fmla="*/ 548004 w 823840"/>
              <a:gd name="connsiteY1" fmla="*/ 152325 h 485146"/>
              <a:gd name="connsiteX2" fmla="*/ 455464 w 823840"/>
              <a:gd name="connsiteY2" fmla="*/ 0 h 485146"/>
              <a:gd name="connsiteX3" fmla="*/ 271637 w 823840"/>
              <a:gd name="connsiteY3" fmla="*/ 73459 h 485146"/>
              <a:gd name="connsiteX4" fmla="*/ 128474 w 823840"/>
              <a:gd name="connsiteY4" fmla="*/ 32138 h 485146"/>
              <a:gd name="connsiteX5" fmla="*/ 0 w 823840"/>
              <a:gd name="connsiteY5" fmla="*/ 328520 h 485146"/>
              <a:gd name="connsiteX6" fmla="*/ 231827 w 823840"/>
              <a:gd name="connsiteY6" fmla="*/ 399098 h 485146"/>
              <a:gd name="connsiteX7" fmla="*/ 480547 w 823840"/>
              <a:gd name="connsiteY7" fmla="*/ 476214 h 485146"/>
              <a:gd name="connsiteX8" fmla="*/ 596222 w 823840"/>
              <a:gd name="connsiteY8" fmla="*/ 480070 h 485146"/>
              <a:gd name="connsiteX9" fmla="*/ 627069 w 823840"/>
              <a:gd name="connsiteY9" fmla="*/ 429944 h 485146"/>
              <a:gd name="connsiteX10" fmla="*/ 690690 w 823840"/>
              <a:gd name="connsiteY10" fmla="*/ 364395 h 485146"/>
              <a:gd name="connsiteX11" fmla="*/ 742743 w 823840"/>
              <a:gd name="connsiteY11" fmla="*/ 291135 h 485146"/>
              <a:gd name="connsiteX12" fmla="*/ 823716 w 823840"/>
              <a:gd name="connsiteY12" fmla="*/ 250291 h 485146"/>
              <a:gd name="connsiteX13" fmla="*/ 798653 w 823840"/>
              <a:gd name="connsiteY13" fmla="*/ 210142 h 4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3840" h="485146">
                <a:moveTo>
                  <a:pt x="798653" y="210162"/>
                </a:moveTo>
                <a:cubicBezTo>
                  <a:pt x="775756" y="198893"/>
                  <a:pt x="608803" y="168265"/>
                  <a:pt x="548004" y="152325"/>
                </a:cubicBezTo>
                <a:cubicBezTo>
                  <a:pt x="490306" y="137200"/>
                  <a:pt x="463176" y="104127"/>
                  <a:pt x="455464" y="0"/>
                </a:cubicBezTo>
                <a:cubicBezTo>
                  <a:pt x="424618" y="71333"/>
                  <a:pt x="304113" y="78170"/>
                  <a:pt x="271637" y="73459"/>
                </a:cubicBezTo>
                <a:cubicBezTo>
                  <a:pt x="222386" y="66304"/>
                  <a:pt x="175221" y="49172"/>
                  <a:pt x="128474" y="32138"/>
                </a:cubicBezTo>
                <a:cubicBezTo>
                  <a:pt x="132807" y="33709"/>
                  <a:pt x="15721" y="300019"/>
                  <a:pt x="0" y="328520"/>
                </a:cubicBezTo>
                <a:cubicBezTo>
                  <a:pt x="2365" y="324227"/>
                  <a:pt x="207797" y="388583"/>
                  <a:pt x="231827" y="399098"/>
                </a:cubicBezTo>
                <a:cubicBezTo>
                  <a:pt x="324366" y="439584"/>
                  <a:pt x="415535" y="462242"/>
                  <a:pt x="480547" y="476214"/>
                </a:cubicBezTo>
                <a:cubicBezTo>
                  <a:pt x="513083" y="483210"/>
                  <a:pt x="562851" y="490186"/>
                  <a:pt x="596222" y="480070"/>
                </a:cubicBezTo>
                <a:cubicBezTo>
                  <a:pt x="619059" y="473153"/>
                  <a:pt x="637682" y="453079"/>
                  <a:pt x="627069" y="429944"/>
                </a:cubicBezTo>
                <a:cubicBezTo>
                  <a:pt x="665627" y="437656"/>
                  <a:pt x="713825" y="399098"/>
                  <a:pt x="690690" y="364395"/>
                </a:cubicBezTo>
                <a:cubicBezTo>
                  <a:pt x="781301" y="354756"/>
                  <a:pt x="758942" y="296819"/>
                  <a:pt x="742743" y="291135"/>
                </a:cubicBezTo>
                <a:cubicBezTo>
                  <a:pt x="779374" y="293063"/>
                  <a:pt x="821251" y="291313"/>
                  <a:pt x="823716" y="250291"/>
                </a:cubicBezTo>
                <a:cubicBezTo>
                  <a:pt x="825027" y="228607"/>
                  <a:pt x="816004" y="218689"/>
                  <a:pt x="798653" y="210142"/>
                </a:cubicBezTo>
                <a:close/>
              </a:path>
            </a:pathLst>
          </a:custGeom>
          <a:solidFill>
            <a:srgbClr val="FCBDB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 flipH="1">
            <a:off x="10340806" y="4891480"/>
            <a:ext cx="852331" cy="513659"/>
          </a:xfrm>
          <a:custGeom>
            <a:avLst/>
            <a:gdLst>
              <a:gd name="connsiteX0" fmla="*/ 852189 w 852331"/>
              <a:gd name="connsiteY0" fmla="*/ 265436 h 513659"/>
              <a:gd name="connsiteX1" fmla="*/ 819176 w 852331"/>
              <a:gd name="connsiteY1" fmla="*/ 211653 h 513659"/>
              <a:gd name="connsiteX2" fmla="*/ 676689 w 852331"/>
              <a:gd name="connsiteY2" fmla="*/ 177408 h 513659"/>
              <a:gd name="connsiteX3" fmla="*/ 565864 w 852331"/>
              <a:gd name="connsiteY3" fmla="*/ 152802 h 513659"/>
              <a:gd name="connsiteX4" fmla="*/ 483918 w 852331"/>
              <a:gd name="connsiteY4" fmla="*/ 13217 h 513659"/>
              <a:gd name="connsiteX5" fmla="*/ 472072 w 852331"/>
              <a:gd name="connsiteY5" fmla="*/ 199 h 513659"/>
              <a:gd name="connsiteX6" fmla="*/ 456629 w 852331"/>
              <a:gd name="connsiteY6" fmla="*/ 8606 h 513659"/>
              <a:gd name="connsiteX7" fmla="*/ 287926 w 852331"/>
              <a:gd name="connsiteY7" fmla="*/ 73619 h 513659"/>
              <a:gd name="connsiteX8" fmla="*/ 147606 w 852331"/>
              <a:gd name="connsiteY8" fmla="*/ 33013 h 513659"/>
              <a:gd name="connsiteX9" fmla="*/ 147566 w 852331"/>
              <a:gd name="connsiteY9" fmla="*/ 33013 h 513659"/>
              <a:gd name="connsiteX10" fmla="*/ 129321 w 852331"/>
              <a:gd name="connsiteY10" fmla="*/ 41540 h 513659"/>
              <a:gd name="connsiteX11" fmla="*/ 128466 w 852331"/>
              <a:gd name="connsiteY11" fmla="*/ 45773 h 513659"/>
              <a:gd name="connsiteX12" fmla="*/ 1780 w 852331"/>
              <a:gd name="connsiteY12" fmla="*/ 335874 h 513659"/>
              <a:gd name="connsiteX13" fmla="*/ 1780 w 852331"/>
              <a:gd name="connsiteY13" fmla="*/ 335874 h 513659"/>
              <a:gd name="connsiteX14" fmla="*/ 1780 w 852331"/>
              <a:gd name="connsiteY14" fmla="*/ 335874 h 513659"/>
              <a:gd name="connsiteX15" fmla="*/ 7385 w 852331"/>
              <a:gd name="connsiteY15" fmla="*/ 355253 h 513659"/>
              <a:gd name="connsiteX16" fmla="*/ 15733 w 852331"/>
              <a:gd name="connsiteY16" fmla="*/ 356962 h 513659"/>
              <a:gd name="connsiteX17" fmla="*/ 240384 w 852331"/>
              <a:gd name="connsiteY17" fmla="*/ 426407 h 513659"/>
              <a:gd name="connsiteX18" fmla="*/ 491808 w 852331"/>
              <a:gd name="connsiteY18" fmla="*/ 504418 h 513659"/>
              <a:gd name="connsiteX19" fmla="*/ 569461 w 852331"/>
              <a:gd name="connsiteY19" fmla="*/ 513659 h 513659"/>
              <a:gd name="connsiteX20" fmla="*/ 614638 w 852331"/>
              <a:gd name="connsiteY20" fmla="*/ 507995 h 513659"/>
              <a:gd name="connsiteX21" fmla="*/ 654766 w 852331"/>
              <a:gd name="connsiteY21" fmla="*/ 475479 h 513659"/>
              <a:gd name="connsiteX22" fmla="*/ 658662 w 852331"/>
              <a:gd name="connsiteY22" fmla="*/ 459082 h 513659"/>
              <a:gd name="connsiteX23" fmla="*/ 716161 w 852331"/>
              <a:gd name="connsiteY23" fmla="*/ 425929 h 513659"/>
              <a:gd name="connsiteX24" fmla="*/ 724648 w 852331"/>
              <a:gd name="connsiteY24" fmla="*/ 390035 h 513659"/>
              <a:gd name="connsiteX25" fmla="*/ 785785 w 852331"/>
              <a:gd name="connsiteY25" fmla="*/ 338716 h 513659"/>
              <a:gd name="connsiteX26" fmla="*/ 784274 w 852331"/>
              <a:gd name="connsiteY26" fmla="*/ 319874 h 513659"/>
              <a:gd name="connsiteX27" fmla="*/ 852228 w 852331"/>
              <a:gd name="connsiteY27" fmla="*/ 265396 h 513659"/>
              <a:gd name="connsiteX28" fmla="*/ 823727 w 852331"/>
              <a:gd name="connsiteY28" fmla="*/ 263726 h 513659"/>
              <a:gd name="connsiteX29" fmla="*/ 765115 w 852331"/>
              <a:gd name="connsiteY29" fmla="*/ 291473 h 513659"/>
              <a:gd name="connsiteX30" fmla="*/ 764578 w 852331"/>
              <a:gd name="connsiteY30" fmla="*/ 291294 h 513659"/>
              <a:gd name="connsiteX31" fmla="*/ 727729 w 852331"/>
              <a:gd name="connsiteY31" fmla="*/ 286683 h 513659"/>
              <a:gd name="connsiteX32" fmla="*/ 521919 w 852331"/>
              <a:gd name="connsiteY32" fmla="*/ 247409 h 513659"/>
              <a:gd name="connsiteX33" fmla="*/ 504210 w 852331"/>
              <a:gd name="connsiteY33" fmla="*/ 257048 h 513659"/>
              <a:gd name="connsiteX34" fmla="*/ 513850 w 852331"/>
              <a:gd name="connsiteY34" fmla="*/ 274757 h 513659"/>
              <a:gd name="connsiteX35" fmla="*/ 724251 w 852331"/>
              <a:gd name="connsiteY35" fmla="*/ 314985 h 513659"/>
              <a:gd name="connsiteX36" fmla="*/ 751182 w 852331"/>
              <a:gd name="connsiteY36" fmla="*/ 318344 h 513659"/>
              <a:gd name="connsiteX37" fmla="*/ 751679 w 852331"/>
              <a:gd name="connsiteY37" fmla="*/ 318622 h 513659"/>
              <a:gd name="connsiteX38" fmla="*/ 757065 w 852331"/>
              <a:gd name="connsiteY38" fmla="*/ 337484 h 513659"/>
              <a:gd name="connsiteX39" fmla="*/ 706880 w 852331"/>
              <a:gd name="connsiteY39" fmla="*/ 364018 h 513659"/>
              <a:gd name="connsiteX40" fmla="*/ 673012 w 852331"/>
              <a:gd name="connsiteY40" fmla="*/ 359268 h 513659"/>
              <a:gd name="connsiteX41" fmla="*/ 477995 w 852331"/>
              <a:gd name="connsiteY41" fmla="*/ 318841 h 513659"/>
              <a:gd name="connsiteX42" fmla="*/ 459988 w 852331"/>
              <a:gd name="connsiteY42" fmla="*/ 327904 h 513659"/>
              <a:gd name="connsiteX43" fmla="*/ 469051 w 852331"/>
              <a:gd name="connsiteY43" fmla="*/ 345911 h 513659"/>
              <a:gd name="connsiteX44" fmla="*/ 669116 w 852331"/>
              <a:gd name="connsiteY44" fmla="*/ 387510 h 513659"/>
              <a:gd name="connsiteX45" fmla="*/ 695471 w 852331"/>
              <a:gd name="connsiteY45" fmla="*/ 391187 h 513659"/>
              <a:gd name="connsiteX46" fmla="*/ 692390 w 852331"/>
              <a:gd name="connsiteY46" fmla="*/ 410049 h 513659"/>
              <a:gd name="connsiteX47" fmla="*/ 604382 w 852331"/>
              <a:gd name="connsiteY47" fmla="*/ 426407 h 513659"/>
              <a:gd name="connsiteX48" fmla="*/ 501487 w 852331"/>
              <a:gd name="connsiteY48" fmla="*/ 406273 h 513659"/>
              <a:gd name="connsiteX49" fmla="*/ 424609 w 852331"/>
              <a:gd name="connsiteY49" fmla="*/ 384609 h 513659"/>
              <a:gd name="connsiteX50" fmla="*/ 406225 w 852331"/>
              <a:gd name="connsiteY50" fmla="*/ 392857 h 513659"/>
              <a:gd name="connsiteX51" fmla="*/ 414473 w 852331"/>
              <a:gd name="connsiteY51" fmla="*/ 411242 h 513659"/>
              <a:gd name="connsiteX52" fmla="*/ 629942 w 852331"/>
              <a:gd name="connsiteY52" fmla="*/ 457770 h 513659"/>
              <a:gd name="connsiteX53" fmla="*/ 628690 w 852331"/>
              <a:gd name="connsiteY53" fmla="*/ 463772 h 513659"/>
              <a:gd name="connsiteX54" fmla="*/ 606290 w 852331"/>
              <a:gd name="connsiteY54" fmla="*/ 480706 h 513659"/>
              <a:gd name="connsiteX55" fmla="*/ 497731 w 852331"/>
              <a:gd name="connsiteY55" fmla="*/ 476552 h 513659"/>
              <a:gd name="connsiteX56" fmla="*/ 251733 w 852331"/>
              <a:gd name="connsiteY56" fmla="*/ 400290 h 513659"/>
              <a:gd name="connsiteX57" fmla="*/ 126200 w 852331"/>
              <a:gd name="connsiteY57" fmla="*/ 358890 h 513659"/>
              <a:gd name="connsiteX58" fmla="*/ 34972 w 852331"/>
              <a:gd name="connsiteY58" fmla="*/ 331979 h 513659"/>
              <a:gd name="connsiteX59" fmla="*/ 150766 w 852331"/>
              <a:gd name="connsiteY59" fmla="*/ 64496 h 513659"/>
              <a:gd name="connsiteX60" fmla="*/ 283812 w 852331"/>
              <a:gd name="connsiteY60" fmla="*/ 101822 h 513659"/>
              <a:gd name="connsiteX61" fmla="*/ 459550 w 852331"/>
              <a:gd name="connsiteY61" fmla="*/ 53127 h 513659"/>
              <a:gd name="connsiteX62" fmla="*/ 558629 w 852331"/>
              <a:gd name="connsiteY62" fmla="*/ 180369 h 513659"/>
              <a:gd name="connsiteX63" fmla="*/ 670826 w 852331"/>
              <a:gd name="connsiteY63" fmla="*/ 205293 h 513659"/>
              <a:gd name="connsiteX64" fmla="*/ 806595 w 852331"/>
              <a:gd name="connsiteY64" fmla="*/ 237213 h 513659"/>
              <a:gd name="connsiteX65" fmla="*/ 823727 w 852331"/>
              <a:gd name="connsiteY65" fmla="*/ 263707 h 5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331" h="513659">
                <a:moveTo>
                  <a:pt x="852189" y="265436"/>
                </a:moveTo>
                <a:cubicBezTo>
                  <a:pt x="854097" y="233317"/>
                  <a:pt x="836587" y="220219"/>
                  <a:pt x="819176" y="211653"/>
                </a:cubicBezTo>
                <a:cubicBezTo>
                  <a:pt x="805124" y="204736"/>
                  <a:pt x="755952" y="194103"/>
                  <a:pt x="676689" y="177408"/>
                </a:cubicBezTo>
                <a:cubicBezTo>
                  <a:pt x="634335" y="168504"/>
                  <a:pt x="590529" y="159281"/>
                  <a:pt x="565864" y="152802"/>
                </a:cubicBezTo>
                <a:cubicBezTo>
                  <a:pt x="517427" y="140102"/>
                  <a:pt x="491470" y="115039"/>
                  <a:pt x="483918" y="13217"/>
                </a:cubicBezTo>
                <a:cubicBezTo>
                  <a:pt x="483441" y="6678"/>
                  <a:pt x="478551" y="1312"/>
                  <a:pt x="472072" y="199"/>
                </a:cubicBezTo>
                <a:cubicBezTo>
                  <a:pt x="465573" y="-894"/>
                  <a:pt x="459213" y="2604"/>
                  <a:pt x="456629" y="8606"/>
                </a:cubicBezTo>
                <a:cubicBezTo>
                  <a:pt x="429320" y="71770"/>
                  <a:pt x="315891" y="77673"/>
                  <a:pt x="287926" y="73619"/>
                </a:cubicBezTo>
                <a:cubicBezTo>
                  <a:pt x="239927" y="66642"/>
                  <a:pt x="192982" y="49549"/>
                  <a:pt x="147606" y="33013"/>
                </a:cubicBezTo>
                <a:cubicBezTo>
                  <a:pt x="147606" y="33013"/>
                  <a:pt x="147592" y="33013"/>
                  <a:pt x="147566" y="33013"/>
                </a:cubicBezTo>
                <a:cubicBezTo>
                  <a:pt x="140232" y="30350"/>
                  <a:pt x="132004" y="34146"/>
                  <a:pt x="129321" y="41540"/>
                </a:cubicBezTo>
                <a:cubicBezTo>
                  <a:pt x="128804" y="42931"/>
                  <a:pt x="128526" y="44362"/>
                  <a:pt x="128466" y="45773"/>
                </a:cubicBezTo>
                <a:cubicBezTo>
                  <a:pt x="121092" y="70578"/>
                  <a:pt x="18853" y="304869"/>
                  <a:pt x="1780" y="335874"/>
                </a:cubicBezTo>
                <a:cubicBezTo>
                  <a:pt x="1780" y="335874"/>
                  <a:pt x="1780" y="335874"/>
                  <a:pt x="1780" y="335874"/>
                </a:cubicBezTo>
                <a:lnTo>
                  <a:pt x="1780" y="335874"/>
                </a:lnTo>
                <a:cubicBezTo>
                  <a:pt x="-2036" y="342791"/>
                  <a:pt x="489" y="351456"/>
                  <a:pt x="7385" y="355253"/>
                </a:cubicBezTo>
                <a:cubicBezTo>
                  <a:pt x="10029" y="356704"/>
                  <a:pt x="12990" y="357220"/>
                  <a:pt x="15733" y="356962"/>
                </a:cubicBezTo>
                <a:cubicBezTo>
                  <a:pt x="39166" y="360579"/>
                  <a:pt x="218084" y="416688"/>
                  <a:pt x="240384" y="426407"/>
                </a:cubicBezTo>
                <a:cubicBezTo>
                  <a:pt x="336760" y="468582"/>
                  <a:pt x="430016" y="491121"/>
                  <a:pt x="491808" y="504418"/>
                </a:cubicBezTo>
                <a:cubicBezTo>
                  <a:pt x="510789" y="508492"/>
                  <a:pt x="540463" y="513659"/>
                  <a:pt x="569461" y="513659"/>
                </a:cubicBezTo>
                <a:cubicBezTo>
                  <a:pt x="585342" y="513659"/>
                  <a:pt x="601023" y="512109"/>
                  <a:pt x="614638" y="507995"/>
                </a:cubicBezTo>
                <a:cubicBezTo>
                  <a:pt x="633122" y="502370"/>
                  <a:pt x="648108" y="490226"/>
                  <a:pt x="654766" y="475479"/>
                </a:cubicBezTo>
                <a:cubicBezTo>
                  <a:pt x="657171" y="470152"/>
                  <a:pt x="658463" y="464647"/>
                  <a:pt x="658662" y="459082"/>
                </a:cubicBezTo>
                <a:cubicBezTo>
                  <a:pt x="681221" y="456876"/>
                  <a:pt x="703819" y="444394"/>
                  <a:pt x="716161" y="425929"/>
                </a:cubicBezTo>
                <a:cubicBezTo>
                  <a:pt x="723833" y="414442"/>
                  <a:pt x="726676" y="402039"/>
                  <a:pt x="724648" y="390035"/>
                </a:cubicBezTo>
                <a:cubicBezTo>
                  <a:pt x="773343" y="379978"/>
                  <a:pt x="783976" y="354219"/>
                  <a:pt x="785785" y="338716"/>
                </a:cubicBezTo>
                <a:cubicBezTo>
                  <a:pt x="786520" y="332396"/>
                  <a:pt x="785924" y="325937"/>
                  <a:pt x="784274" y="319874"/>
                </a:cubicBezTo>
                <a:cubicBezTo>
                  <a:pt x="813531" y="318185"/>
                  <a:pt x="849645" y="308307"/>
                  <a:pt x="852228" y="265396"/>
                </a:cubicBezTo>
                <a:close/>
                <a:moveTo>
                  <a:pt x="823727" y="263726"/>
                </a:moveTo>
                <a:cubicBezTo>
                  <a:pt x="822614" y="281833"/>
                  <a:pt x="812120" y="292864"/>
                  <a:pt x="765115" y="291473"/>
                </a:cubicBezTo>
                <a:cubicBezTo>
                  <a:pt x="764916" y="291433"/>
                  <a:pt x="764777" y="291314"/>
                  <a:pt x="764578" y="291294"/>
                </a:cubicBezTo>
                <a:cubicBezTo>
                  <a:pt x="751838" y="289664"/>
                  <a:pt x="739614" y="288153"/>
                  <a:pt x="727729" y="286683"/>
                </a:cubicBezTo>
                <a:cubicBezTo>
                  <a:pt x="660828" y="278474"/>
                  <a:pt x="603051" y="271379"/>
                  <a:pt x="521919" y="247409"/>
                </a:cubicBezTo>
                <a:cubicBezTo>
                  <a:pt x="514347" y="245183"/>
                  <a:pt x="506456" y="249496"/>
                  <a:pt x="504210" y="257048"/>
                </a:cubicBezTo>
                <a:cubicBezTo>
                  <a:pt x="501984" y="264601"/>
                  <a:pt x="506297" y="272531"/>
                  <a:pt x="513850" y="274757"/>
                </a:cubicBezTo>
                <a:cubicBezTo>
                  <a:pt x="597247" y="299383"/>
                  <a:pt x="656098" y="306618"/>
                  <a:pt x="724251" y="314985"/>
                </a:cubicBezTo>
                <a:cubicBezTo>
                  <a:pt x="732936" y="316059"/>
                  <a:pt x="742059" y="317191"/>
                  <a:pt x="751182" y="318344"/>
                </a:cubicBezTo>
                <a:cubicBezTo>
                  <a:pt x="751361" y="318424"/>
                  <a:pt x="751500" y="318563"/>
                  <a:pt x="751679" y="318622"/>
                </a:cubicBezTo>
                <a:cubicBezTo>
                  <a:pt x="753666" y="319855"/>
                  <a:pt x="759212" y="328163"/>
                  <a:pt x="757065" y="337484"/>
                </a:cubicBezTo>
                <a:cubicBezTo>
                  <a:pt x="753984" y="350821"/>
                  <a:pt x="735699" y="360361"/>
                  <a:pt x="706880" y="364018"/>
                </a:cubicBezTo>
                <a:cubicBezTo>
                  <a:pt x="695253" y="362348"/>
                  <a:pt x="683904" y="360778"/>
                  <a:pt x="673012" y="359268"/>
                </a:cubicBezTo>
                <a:cubicBezTo>
                  <a:pt x="603329" y="349668"/>
                  <a:pt x="548274" y="342075"/>
                  <a:pt x="477995" y="318841"/>
                </a:cubicBezTo>
                <a:cubicBezTo>
                  <a:pt x="470541" y="316337"/>
                  <a:pt x="462472" y="320431"/>
                  <a:pt x="459988" y="327904"/>
                </a:cubicBezTo>
                <a:cubicBezTo>
                  <a:pt x="457503" y="335377"/>
                  <a:pt x="461578" y="343427"/>
                  <a:pt x="469051" y="345911"/>
                </a:cubicBezTo>
                <a:cubicBezTo>
                  <a:pt x="541815" y="369941"/>
                  <a:pt x="600805" y="378090"/>
                  <a:pt x="669116" y="387510"/>
                </a:cubicBezTo>
                <a:cubicBezTo>
                  <a:pt x="677603" y="388683"/>
                  <a:pt x="686567" y="389935"/>
                  <a:pt x="695471" y="391187"/>
                </a:cubicBezTo>
                <a:cubicBezTo>
                  <a:pt x="697121" y="395441"/>
                  <a:pt x="697856" y="401900"/>
                  <a:pt x="692390" y="410049"/>
                </a:cubicBezTo>
                <a:cubicBezTo>
                  <a:pt x="673449" y="438411"/>
                  <a:pt x="632884" y="430382"/>
                  <a:pt x="604382" y="426407"/>
                </a:cubicBezTo>
                <a:cubicBezTo>
                  <a:pt x="569779" y="421557"/>
                  <a:pt x="535474" y="414382"/>
                  <a:pt x="501487" y="406273"/>
                </a:cubicBezTo>
                <a:cubicBezTo>
                  <a:pt x="475709" y="400131"/>
                  <a:pt x="449434" y="393990"/>
                  <a:pt x="424609" y="384609"/>
                </a:cubicBezTo>
                <a:cubicBezTo>
                  <a:pt x="417255" y="381826"/>
                  <a:pt x="409027" y="385483"/>
                  <a:pt x="406225" y="392857"/>
                </a:cubicBezTo>
                <a:cubicBezTo>
                  <a:pt x="403422" y="400211"/>
                  <a:pt x="407099" y="408439"/>
                  <a:pt x="414473" y="411242"/>
                </a:cubicBezTo>
                <a:cubicBezTo>
                  <a:pt x="448102" y="424061"/>
                  <a:pt x="562684" y="452344"/>
                  <a:pt x="629942" y="457770"/>
                </a:cubicBezTo>
                <a:cubicBezTo>
                  <a:pt x="629902" y="459797"/>
                  <a:pt x="629584" y="461805"/>
                  <a:pt x="628690" y="463772"/>
                </a:cubicBezTo>
                <a:cubicBezTo>
                  <a:pt x="625430" y="471007"/>
                  <a:pt x="616844" y="477506"/>
                  <a:pt x="606290" y="480706"/>
                </a:cubicBezTo>
                <a:cubicBezTo>
                  <a:pt x="572840" y="490862"/>
                  <a:pt x="519216" y="481163"/>
                  <a:pt x="497731" y="476552"/>
                </a:cubicBezTo>
                <a:cubicBezTo>
                  <a:pt x="437151" y="463534"/>
                  <a:pt x="345764" y="441432"/>
                  <a:pt x="251733" y="400290"/>
                </a:cubicBezTo>
                <a:cubicBezTo>
                  <a:pt x="238317" y="394447"/>
                  <a:pt x="177042" y="374591"/>
                  <a:pt x="126200" y="358890"/>
                </a:cubicBezTo>
                <a:cubicBezTo>
                  <a:pt x="80447" y="344778"/>
                  <a:pt x="52463" y="336331"/>
                  <a:pt x="34972" y="331979"/>
                </a:cubicBezTo>
                <a:cubicBezTo>
                  <a:pt x="59340" y="279428"/>
                  <a:pt x="130354" y="124241"/>
                  <a:pt x="150766" y="64496"/>
                </a:cubicBezTo>
                <a:cubicBezTo>
                  <a:pt x="193498" y="79979"/>
                  <a:pt x="237582" y="95104"/>
                  <a:pt x="283812" y="101822"/>
                </a:cubicBezTo>
                <a:cubicBezTo>
                  <a:pt x="316845" y="106612"/>
                  <a:pt x="410061" y="101066"/>
                  <a:pt x="459550" y="53127"/>
                </a:cubicBezTo>
                <a:cubicBezTo>
                  <a:pt x="470959" y="130124"/>
                  <a:pt x="499142" y="164767"/>
                  <a:pt x="558629" y="180369"/>
                </a:cubicBezTo>
                <a:cubicBezTo>
                  <a:pt x="583990" y="187027"/>
                  <a:pt x="626166" y="195892"/>
                  <a:pt x="670826" y="205293"/>
                </a:cubicBezTo>
                <a:cubicBezTo>
                  <a:pt x="726020" y="216900"/>
                  <a:pt x="794729" y="231370"/>
                  <a:pt x="806595" y="237213"/>
                </a:cubicBezTo>
                <a:cubicBezTo>
                  <a:pt x="820865" y="244249"/>
                  <a:pt x="824562" y="249933"/>
                  <a:pt x="823727" y="263707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 flipH="1">
            <a:off x="10879929" y="3885826"/>
            <a:ext cx="1036463" cy="1430629"/>
          </a:xfrm>
          <a:custGeom>
            <a:avLst/>
            <a:gdLst>
              <a:gd name="connsiteX0" fmla="*/ 511892 w 1036463"/>
              <a:gd name="connsiteY0" fmla="*/ 799547 h 1430629"/>
              <a:gd name="connsiteX1" fmla="*/ 811176 w 1036463"/>
              <a:gd name="connsiteY1" fmla="*/ 562255 h 1430629"/>
              <a:gd name="connsiteX2" fmla="*/ 729567 w 1036463"/>
              <a:gd name="connsiteY2" fmla="*/ 0 h 1430629"/>
              <a:gd name="connsiteX3" fmla="*/ 87235 w 1036463"/>
              <a:gd name="connsiteY3" fmla="*/ 544764 h 1430629"/>
              <a:gd name="connsiteX4" fmla="*/ 17293 w 1036463"/>
              <a:gd name="connsiteY4" fmla="*/ 924464 h 1430629"/>
              <a:gd name="connsiteX5" fmla="*/ 436962 w 1036463"/>
              <a:gd name="connsiteY5" fmla="*/ 1249208 h 1430629"/>
              <a:gd name="connsiteX6" fmla="*/ 890240 w 1036463"/>
              <a:gd name="connsiteY6" fmla="*/ 1430630 h 1430629"/>
              <a:gd name="connsiteX7" fmla="*/ 1036463 w 1036463"/>
              <a:gd name="connsiteY7" fmla="*/ 1019388 h 1430629"/>
              <a:gd name="connsiteX8" fmla="*/ 511892 w 1036463"/>
              <a:gd name="connsiteY8" fmla="*/ 799567 h 14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463" h="1430629">
                <a:moveTo>
                  <a:pt x="511892" y="799547"/>
                </a:moveTo>
                <a:cubicBezTo>
                  <a:pt x="573903" y="727359"/>
                  <a:pt x="731893" y="614885"/>
                  <a:pt x="811176" y="562255"/>
                </a:cubicBezTo>
                <a:lnTo>
                  <a:pt x="729567" y="0"/>
                </a:lnTo>
                <a:cubicBezTo>
                  <a:pt x="446780" y="92540"/>
                  <a:pt x="247112" y="319934"/>
                  <a:pt x="87235" y="544764"/>
                </a:cubicBezTo>
                <a:cubicBezTo>
                  <a:pt x="14312" y="647301"/>
                  <a:pt x="-24783" y="805887"/>
                  <a:pt x="17293" y="924464"/>
                </a:cubicBezTo>
                <a:cubicBezTo>
                  <a:pt x="72249" y="1079333"/>
                  <a:pt x="306082" y="1193636"/>
                  <a:pt x="436962" y="1249208"/>
                </a:cubicBezTo>
                <a:cubicBezTo>
                  <a:pt x="645713" y="1337832"/>
                  <a:pt x="890240" y="1430630"/>
                  <a:pt x="890240" y="1430630"/>
                </a:cubicBezTo>
                <a:cubicBezTo>
                  <a:pt x="890240" y="1430630"/>
                  <a:pt x="1024578" y="1046479"/>
                  <a:pt x="1036463" y="1019388"/>
                </a:cubicBezTo>
                <a:cubicBezTo>
                  <a:pt x="837471" y="945372"/>
                  <a:pt x="498258" y="815427"/>
                  <a:pt x="511892" y="799567"/>
                </a:cubicBezTo>
                <a:close/>
              </a:path>
            </a:pathLst>
          </a:custGeom>
          <a:solidFill>
            <a:schemeClr val="accent1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 flipH="1">
            <a:off x="10227819" y="3838119"/>
            <a:ext cx="1703143" cy="1492568"/>
          </a:xfrm>
          <a:custGeom>
            <a:avLst/>
            <a:gdLst>
              <a:gd name="connsiteX0" fmla="*/ 1588443 w 1703143"/>
              <a:gd name="connsiteY0" fmla="*/ 197945 h 1492568"/>
              <a:gd name="connsiteX1" fmla="*/ 1214587 w 1703143"/>
              <a:gd name="connsiteY1" fmla="*/ 2829 h 1492568"/>
              <a:gd name="connsiteX2" fmla="*/ 1203735 w 1703143"/>
              <a:gd name="connsiteY2" fmla="*/ 5254 h 1492568"/>
              <a:gd name="connsiteX3" fmla="*/ 1197911 w 1703143"/>
              <a:gd name="connsiteY3" fmla="*/ 14754 h 1492568"/>
              <a:gd name="connsiteX4" fmla="*/ 1119125 w 1703143"/>
              <a:gd name="connsiteY4" fmla="*/ 195401 h 1492568"/>
              <a:gd name="connsiteX5" fmla="*/ 1118648 w 1703143"/>
              <a:gd name="connsiteY5" fmla="*/ 195401 h 1492568"/>
              <a:gd name="connsiteX6" fmla="*/ 856671 w 1703143"/>
              <a:gd name="connsiteY6" fmla="*/ 3803 h 1492568"/>
              <a:gd name="connsiteX7" fmla="*/ 843255 w 1703143"/>
              <a:gd name="connsiteY7" fmla="*/ 523 h 1492568"/>
              <a:gd name="connsiteX8" fmla="*/ 686418 w 1703143"/>
              <a:gd name="connsiteY8" fmla="*/ 53590 h 1492568"/>
              <a:gd name="connsiteX9" fmla="*/ 90216 w 1703143"/>
              <a:gd name="connsiteY9" fmla="*/ 584184 h 1492568"/>
              <a:gd name="connsiteX10" fmla="*/ 18446 w 1703143"/>
              <a:gd name="connsiteY10" fmla="*/ 976901 h 1492568"/>
              <a:gd name="connsiteX11" fmla="*/ 445986 w 1703143"/>
              <a:gd name="connsiteY11" fmla="*/ 1309993 h 1492568"/>
              <a:gd name="connsiteX12" fmla="*/ 899781 w 1703143"/>
              <a:gd name="connsiteY12" fmla="*/ 1491634 h 1492568"/>
              <a:gd name="connsiteX13" fmla="*/ 904849 w 1703143"/>
              <a:gd name="connsiteY13" fmla="*/ 1492568 h 1492568"/>
              <a:gd name="connsiteX14" fmla="*/ 910871 w 1703143"/>
              <a:gd name="connsiteY14" fmla="*/ 1491216 h 1492568"/>
              <a:gd name="connsiteX15" fmla="*/ 918304 w 1703143"/>
              <a:gd name="connsiteY15" fmla="*/ 1483008 h 1492568"/>
              <a:gd name="connsiteX16" fmla="*/ 1064130 w 1703143"/>
              <a:gd name="connsiteY16" fmla="*/ 1072780 h 1492568"/>
              <a:gd name="connsiteX17" fmla="*/ 1064210 w 1703143"/>
              <a:gd name="connsiteY17" fmla="*/ 1061491 h 1492568"/>
              <a:gd name="connsiteX18" fmla="*/ 1056041 w 1703143"/>
              <a:gd name="connsiteY18" fmla="*/ 1053680 h 1492568"/>
              <a:gd name="connsiteX19" fmla="*/ 672168 w 1703143"/>
              <a:gd name="connsiteY19" fmla="*/ 904774 h 1492568"/>
              <a:gd name="connsiteX20" fmla="*/ 669166 w 1703143"/>
              <a:gd name="connsiteY20" fmla="*/ 739649 h 1492568"/>
              <a:gd name="connsiteX21" fmla="*/ 833675 w 1703143"/>
              <a:gd name="connsiteY21" fmla="*/ 621788 h 1492568"/>
              <a:gd name="connsiteX22" fmla="*/ 837670 w 1703143"/>
              <a:gd name="connsiteY22" fmla="*/ 602032 h 1492568"/>
              <a:gd name="connsiteX23" fmla="*/ 817894 w 1703143"/>
              <a:gd name="connsiteY23" fmla="*/ 598057 h 1492568"/>
              <a:gd name="connsiteX24" fmla="*/ 515689 w 1703143"/>
              <a:gd name="connsiteY24" fmla="*/ 837933 h 1492568"/>
              <a:gd name="connsiteX25" fmla="*/ 512370 w 1703143"/>
              <a:gd name="connsiteY25" fmla="*/ 852362 h 1492568"/>
              <a:gd name="connsiteX26" fmla="*/ 1032528 w 1703143"/>
              <a:gd name="connsiteY26" fmla="*/ 1075344 h 1492568"/>
              <a:gd name="connsiteX27" fmla="*/ 896203 w 1703143"/>
              <a:gd name="connsiteY27" fmla="*/ 1459734 h 1492568"/>
              <a:gd name="connsiteX28" fmla="*/ 457116 w 1703143"/>
              <a:gd name="connsiteY28" fmla="*/ 1283738 h 1492568"/>
              <a:gd name="connsiteX29" fmla="*/ 45318 w 1703143"/>
              <a:gd name="connsiteY29" fmla="*/ 967361 h 1492568"/>
              <a:gd name="connsiteX30" fmla="*/ 113451 w 1703143"/>
              <a:gd name="connsiteY30" fmla="*/ 600700 h 1492568"/>
              <a:gd name="connsiteX31" fmla="*/ 678607 w 1703143"/>
              <a:gd name="connsiteY31" fmla="*/ 88114 h 1492568"/>
              <a:gd name="connsiteX32" fmla="*/ 769259 w 1703143"/>
              <a:gd name="connsiteY32" fmla="*/ 53113 h 1492568"/>
              <a:gd name="connsiteX33" fmla="*/ 814058 w 1703143"/>
              <a:gd name="connsiteY33" fmla="*/ 38763 h 1492568"/>
              <a:gd name="connsiteX34" fmla="*/ 843175 w 1703143"/>
              <a:gd name="connsiteY34" fmla="*/ 30138 h 1492568"/>
              <a:gd name="connsiteX35" fmla="*/ 1118966 w 1703143"/>
              <a:gd name="connsiteY35" fmla="*/ 223903 h 1492568"/>
              <a:gd name="connsiteX36" fmla="*/ 1119841 w 1703143"/>
              <a:gd name="connsiteY36" fmla="*/ 223903 h 1492568"/>
              <a:gd name="connsiteX37" fmla="*/ 1223710 w 1703143"/>
              <a:gd name="connsiteY37" fmla="*/ 33954 h 1492568"/>
              <a:gd name="connsiteX38" fmla="*/ 1567792 w 1703143"/>
              <a:gd name="connsiteY38" fmla="*/ 217582 h 1492568"/>
              <a:gd name="connsiteX39" fmla="*/ 1672516 w 1703143"/>
              <a:gd name="connsiteY39" fmla="*/ 351701 h 1492568"/>
              <a:gd name="connsiteX40" fmla="*/ 1703144 w 1703143"/>
              <a:gd name="connsiteY40" fmla="*/ 348442 h 1492568"/>
              <a:gd name="connsiteX41" fmla="*/ 1588463 w 1703143"/>
              <a:gd name="connsiteY41" fmla="*/ 197945 h 1492568"/>
              <a:gd name="connsiteX42" fmla="*/ 641838 w 1703143"/>
              <a:gd name="connsiteY42" fmla="*/ 761134 h 1492568"/>
              <a:gd name="connsiteX43" fmla="*/ 644123 w 1703143"/>
              <a:gd name="connsiteY43" fmla="*/ 893047 h 1492568"/>
              <a:gd name="connsiteX44" fmla="*/ 545701 w 1703143"/>
              <a:gd name="connsiteY44" fmla="*/ 847115 h 1492568"/>
              <a:gd name="connsiteX45" fmla="*/ 641838 w 1703143"/>
              <a:gd name="connsiteY45" fmla="*/ 761114 h 149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03143" h="1492568">
                <a:moveTo>
                  <a:pt x="1588443" y="197945"/>
                </a:moveTo>
                <a:cubicBezTo>
                  <a:pt x="1444505" y="46455"/>
                  <a:pt x="1223908" y="4538"/>
                  <a:pt x="1214587" y="2829"/>
                </a:cubicBezTo>
                <a:cubicBezTo>
                  <a:pt x="1210751" y="2113"/>
                  <a:pt x="1206855" y="3008"/>
                  <a:pt x="1203735" y="5254"/>
                </a:cubicBezTo>
                <a:cubicBezTo>
                  <a:pt x="1200575" y="7499"/>
                  <a:pt x="1198488" y="10938"/>
                  <a:pt x="1197911" y="14754"/>
                </a:cubicBezTo>
                <a:cubicBezTo>
                  <a:pt x="1186881" y="89227"/>
                  <a:pt x="1155140" y="194507"/>
                  <a:pt x="1119125" y="195401"/>
                </a:cubicBezTo>
                <a:cubicBezTo>
                  <a:pt x="1118966" y="195401"/>
                  <a:pt x="1118807" y="195401"/>
                  <a:pt x="1118648" y="195401"/>
                </a:cubicBezTo>
                <a:cubicBezTo>
                  <a:pt x="1078778" y="195401"/>
                  <a:pt x="937007" y="78077"/>
                  <a:pt x="856671" y="3803"/>
                </a:cubicBezTo>
                <a:cubicBezTo>
                  <a:pt x="853034" y="444"/>
                  <a:pt x="847985" y="-808"/>
                  <a:pt x="843255" y="523"/>
                </a:cubicBezTo>
                <a:cubicBezTo>
                  <a:pt x="838704" y="1756"/>
                  <a:pt x="754412" y="24970"/>
                  <a:pt x="686418" y="53590"/>
                </a:cubicBezTo>
                <a:cubicBezTo>
                  <a:pt x="416570" y="161772"/>
                  <a:pt x="226999" y="391830"/>
                  <a:pt x="90216" y="584184"/>
                </a:cubicBezTo>
                <a:cubicBezTo>
                  <a:pt x="22382" y="679566"/>
                  <a:pt x="-29016" y="843140"/>
                  <a:pt x="18446" y="976901"/>
                </a:cubicBezTo>
                <a:cubicBezTo>
                  <a:pt x="60463" y="1095319"/>
                  <a:pt x="204321" y="1207396"/>
                  <a:pt x="445986" y="1309993"/>
                </a:cubicBezTo>
                <a:cubicBezTo>
                  <a:pt x="652590" y="1397723"/>
                  <a:pt x="897336" y="1490700"/>
                  <a:pt x="899781" y="1491634"/>
                </a:cubicBezTo>
                <a:cubicBezTo>
                  <a:pt x="901430" y="1492250"/>
                  <a:pt x="903120" y="1492568"/>
                  <a:pt x="904849" y="1492568"/>
                </a:cubicBezTo>
                <a:cubicBezTo>
                  <a:pt x="906916" y="1492568"/>
                  <a:pt x="908963" y="1492111"/>
                  <a:pt x="910871" y="1491216"/>
                </a:cubicBezTo>
                <a:cubicBezTo>
                  <a:pt x="914349" y="1489587"/>
                  <a:pt x="917032" y="1486645"/>
                  <a:pt x="918304" y="1483008"/>
                </a:cubicBezTo>
                <a:cubicBezTo>
                  <a:pt x="964714" y="1350320"/>
                  <a:pt x="1054928" y="1093828"/>
                  <a:pt x="1064130" y="1072780"/>
                </a:cubicBezTo>
                <a:cubicBezTo>
                  <a:pt x="1065700" y="1069183"/>
                  <a:pt x="1065720" y="1065108"/>
                  <a:pt x="1064210" y="1061491"/>
                </a:cubicBezTo>
                <a:cubicBezTo>
                  <a:pt x="1062679" y="1057874"/>
                  <a:pt x="1059718" y="1055051"/>
                  <a:pt x="1056041" y="1053680"/>
                </a:cubicBezTo>
                <a:cubicBezTo>
                  <a:pt x="895865" y="994113"/>
                  <a:pt x="763356" y="942596"/>
                  <a:pt x="672168" y="904774"/>
                </a:cubicBezTo>
                <a:cubicBezTo>
                  <a:pt x="673877" y="852183"/>
                  <a:pt x="672764" y="797268"/>
                  <a:pt x="669166" y="739649"/>
                </a:cubicBezTo>
                <a:cubicBezTo>
                  <a:pt x="727898" y="694254"/>
                  <a:pt x="790744" y="650289"/>
                  <a:pt x="833675" y="621788"/>
                </a:cubicBezTo>
                <a:cubicBezTo>
                  <a:pt x="840234" y="617435"/>
                  <a:pt x="842023" y="608591"/>
                  <a:pt x="837670" y="602032"/>
                </a:cubicBezTo>
                <a:cubicBezTo>
                  <a:pt x="833317" y="595493"/>
                  <a:pt x="824493" y="593684"/>
                  <a:pt x="817894" y="598057"/>
                </a:cubicBezTo>
                <a:cubicBezTo>
                  <a:pt x="734775" y="653251"/>
                  <a:pt x="577581" y="765904"/>
                  <a:pt x="515689" y="837933"/>
                </a:cubicBezTo>
                <a:cubicBezTo>
                  <a:pt x="512250" y="841948"/>
                  <a:pt x="511038" y="847214"/>
                  <a:pt x="512370" y="852362"/>
                </a:cubicBezTo>
                <a:cubicBezTo>
                  <a:pt x="515271" y="863671"/>
                  <a:pt x="520658" y="884640"/>
                  <a:pt x="1032528" y="1075344"/>
                </a:cubicBezTo>
                <a:cubicBezTo>
                  <a:pt x="1007803" y="1141291"/>
                  <a:pt x="918424" y="1396272"/>
                  <a:pt x="896203" y="1459734"/>
                </a:cubicBezTo>
                <a:cubicBezTo>
                  <a:pt x="841804" y="1438905"/>
                  <a:pt x="635219" y="1359363"/>
                  <a:pt x="457116" y="1283738"/>
                </a:cubicBezTo>
                <a:cubicBezTo>
                  <a:pt x="226402" y="1185792"/>
                  <a:pt x="84015" y="1076378"/>
                  <a:pt x="45318" y="967361"/>
                </a:cubicBezTo>
                <a:cubicBezTo>
                  <a:pt x="3222" y="848725"/>
                  <a:pt x="47723" y="693101"/>
                  <a:pt x="113451" y="600700"/>
                </a:cubicBezTo>
                <a:cubicBezTo>
                  <a:pt x="244708" y="416117"/>
                  <a:pt x="425355" y="196574"/>
                  <a:pt x="678607" y="88114"/>
                </a:cubicBezTo>
                <a:cubicBezTo>
                  <a:pt x="708142" y="75473"/>
                  <a:pt x="738830" y="63349"/>
                  <a:pt x="769259" y="53113"/>
                </a:cubicBezTo>
                <a:cubicBezTo>
                  <a:pt x="784126" y="48105"/>
                  <a:pt x="799072" y="43335"/>
                  <a:pt x="814058" y="38763"/>
                </a:cubicBezTo>
                <a:cubicBezTo>
                  <a:pt x="817079" y="37829"/>
                  <a:pt x="841069" y="28210"/>
                  <a:pt x="843175" y="30138"/>
                </a:cubicBezTo>
                <a:cubicBezTo>
                  <a:pt x="889903" y="72989"/>
                  <a:pt x="1058823" y="223903"/>
                  <a:pt x="1118966" y="223903"/>
                </a:cubicBezTo>
                <a:cubicBezTo>
                  <a:pt x="1119265" y="223903"/>
                  <a:pt x="1119543" y="223903"/>
                  <a:pt x="1119841" y="223903"/>
                </a:cubicBezTo>
                <a:cubicBezTo>
                  <a:pt x="1184674" y="222313"/>
                  <a:pt x="1214527" y="86902"/>
                  <a:pt x="1223710" y="33954"/>
                </a:cubicBezTo>
                <a:cubicBezTo>
                  <a:pt x="1274611" y="45819"/>
                  <a:pt x="1450587" y="94196"/>
                  <a:pt x="1567792" y="217582"/>
                </a:cubicBezTo>
                <a:cubicBezTo>
                  <a:pt x="1623225" y="275956"/>
                  <a:pt x="1652322" y="315409"/>
                  <a:pt x="1672516" y="351701"/>
                </a:cubicBezTo>
                <a:cubicBezTo>
                  <a:pt x="1678478" y="351204"/>
                  <a:pt x="1698891" y="348998"/>
                  <a:pt x="1703144" y="348442"/>
                </a:cubicBezTo>
                <a:cubicBezTo>
                  <a:pt x="1681857" y="307697"/>
                  <a:pt x="1651070" y="263852"/>
                  <a:pt x="1588463" y="197945"/>
                </a:cubicBezTo>
                <a:close/>
                <a:moveTo>
                  <a:pt x="641838" y="761134"/>
                </a:moveTo>
                <a:cubicBezTo>
                  <a:pt x="644283" y="806768"/>
                  <a:pt x="645157" y="850752"/>
                  <a:pt x="644123" y="893047"/>
                </a:cubicBezTo>
                <a:cubicBezTo>
                  <a:pt x="594713" y="872098"/>
                  <a:pt x="560627" y="856297"/>
                  <a:pt x="545701" y="847115"/>
                </a:cubicBezTo>
                <a:cubicBezTo>
                  <a:pt x="569432" y="821555"/>
                  <a:pt x="603896" y="791504"/>
                  <a:pt x="641838" y="761114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3"/>
            </p:custDataLst>
          </p:nvPr>
        </p:nvSpPr>
        <p:spPr>
          <a:xfrm flipH="1">
            <a:off x="10520938" y="3932456"/>
            <a:ext cx="1325047" cy="1288280"/>
          </a:xfrm>
          <a:custGeom>
            <a:avLst/>
            <a:gdLst>
              <a:gd name="connsiteX0" fmla="*/ 1317691 w 1325047"/>
              <a:gd name="connsiteY0" fmla="*/ 67634 h 1288280"/>
              <a:gd name="connsiteX1" fmla="*/ 1195438 w 1325047"/>
              <a:gd name="connsiteY1" fmla="*/ 14050 h 1288280"/>
              <a:gd name="connsiteX2" fmla="*/ 1184248 w 1325047"/>
              <a:gd name="connsiteY2" fmla="*/ 14924 h 1288280"/>
              <a:gd name="connsiteX3" fmla="*/ 1177153 w 1325047"/>
              <a:gd name="connsiteY3" fmla="*/ 23630 h 1288280"/>
              <a:gd name="connsiteX4" fmla="*/ 1036415 w 1325047"/>
              <a:gd name="connsiteY4" fmla="*/ 185415 h 1288280"/>
              <a:gd name="connsiteX5" fmla="*/ 1033851 w 1325047"/>
              <a:gd name="connsiteY5" fmla="*/ 185455 h 1288280"/>
              <a:gd name="connsiteX6" fmla="*/ 749812 w 1325047"/>
              <a:gd name="connsiteY6" fmla="*/ 3635 h 1288280"/>
              <a:gd name="connsiteX7" fmla="*/ 736038 w 1325047"/>
              <a:gd name="connsiteY7" fmla="*/ 654 h 1288280"/>
              <a:gd name="connsiteX8" fmla="*/ 495486 w 1325047"/>
              <a:gd name="connsiteY8" fmla="*/ 107941 h 1288280"/>
              <a:gd name="connsiteX9" fmla="*/ 300588 w 1325047"/>
              <a:gd name="connsiteY9" fmla="*/ 264957 h 1288280"/>
              <a:gd name="connsiteX10" fmla="*/ 142460 w 1325047"/>
              <a:gd name="connsiteY10" fmla="*/ 446041 h 1288280"/>
              <a:gd name="connsiteX11" fmla="*/ 73989 w 1325047"/>
              <a:gd name="connsiteY11" fmla="*/ 538740 h 1288280"/>
              <a:gd name="connsiteX12" fmla="*/ 12972 w 1325047"/>
              <a:gd name="connsiteY12" fmla="*/ 854361 h 1288280"/>
              <a:gd name="connsiteX13" fmla="*/ 393963 w 1325047"/>
              <a:gd name="connsiteY13" fmla="*/ 1138022 h 1288280"/>
              <a:gd name="connsiteX14" fmla="*/ 763824 w 1325047"/>
              <a:gd name="connsiteY14" fmla="*/ 1287306 h 1288280"/>
              <a:gd name="connsiteX15" fmla="*/ 768992 w 1325047"/>
              <a:gd name="connsiteY15" fmla="*/ 1288281 h 1288280"/>
              <a:gd name="connsiteX16" fmla="*/ 774954 w 1325047"/>
              <a:gd name="connsiteY16" fmla="*/ 1286969 h 1288280"/>
              <a:gd name="connsiteX17" fmla="*/ 782447 w 1325047"/>
              <a:gd name="connsiteY17" fmla="*/ 1278740 h 1288280"/>
              <a:gd name="connsiteX18" fmla="*/ 836488 w 1325047"/>
              <a:gd name="connsiteY18" fmla="*/ 1125263 h 1288280"/>
              <a:gd name="connsiteX19" fmla="*/ 827803 w 1325047"/>
              <a:gd name="connsiteY19" fmla="*/ 1107057 h 1288280"/>
              <a:gd name="connsiteX20" fmla="*/ 809617 w 1325047"/>
              <a:gd name="connsiteY20" fmla="*/ 1115742 h 1288280"/>
              <a:gd name="connsiteX21" fmla="*/ 760425 w 1325047"/>
              <a:gd name="connsiteY21" fmla="*/ 1255387 h 1288280"/>
              <a:gd name="connsiteX22" fmla="*/ 405113 w 1325047"/>
              <a:gd name="connsiteY22" fmla="*/ 1111767 h 1288280"/>
              <a:gd name="connsiteX23" fmla="*/ 39843 w 1325047"/>
              <a:gd name="connsiteY23" fmla="*/ 844821 h 1288280"/>
              <a:gd name="connsiteX24" fmla="*/ 97223 w 1325047"/>
              <a:gd name="connsiteY24" fmla="*/ 555257 h 1288280"/>
              <a:gd name="connsiteX25" fmla="*/ 239312 w 1325047"/>
              <a:gd name="connsiteY25" fmla="*/ 372403 h 1288280"/>
              <a:gd name="connsiteX26" fmla="*/ 417654 w 1325047"/>
              <a:gd name="connsiteY26" fmla="*/ 198454 h 1288280"/>
              <a:gd name="connsiteX27" fmla="*/ 635767 w 1325047"/>
              <a:gd name="connsiteY27" fmla="*/ 67117 h 1288280"/>
              <a:gd name="connsiteX28" fmla="*/ 711452 w 1325047"/>
              <a:gd name="connsiteY28" fmla="*/ 38576 h 1288280"/>
              <a:gd name="connsiteX29" fmla="*/ 736853 w 1325047"/>
              <a:gd name="connsiteY29" fmla="*/ 30268 h 1288280"/>
              <a:gd name="connsiteX30" fmla="*/ 1034010 w 1325047"/>
              <a:gd name="connsiteY30" fmla="*/ 213937 h 1288280"/>
              <a:gd name="connsiteX31" fmla="*/ 1036932 w 1325047"/>
              <a:gd name="connsiteY31" fmla="*/ 213897 h 1288280"/>
              <a:gd name="connsiteX32" fmla="*/ 1200228 w 1325047"/>
              <a:gd name="connsiteY32" fmla="*/ 45910 h 1288280"/>
              <a:gd name="connsiteX33" fmla="*/ 1303878 w 1325047"/>
              <a:gd name="connsiteY33" fmla="*/ 92558 h 1288280"/>
              <a:gd name="connsiteX34" fmla="*/ 1323257 w 1325047"/>
              <a:gd name="connsiteY34" fmla="*/ 86993 h 1288280"/>
              <a:gd name="connsiteX35" fmla="*/ 1317711 w 1325047"/>
              <a:gd name="connsiteY35" fmla="*/ 67614 h 128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25047" h="1288280">
                <a:moveTo>
                  <a:pt x="1317691" y="67634"/>
                </a:moveTo>
                <a:cubicBezTo>
                  <a:pt x="1280326" y="46924"/>
                  <a:pt x="1239184" y="28897"/>
                  <a:pt x="1195438" y="14050"/>
                </a:cubicBezTo>
                <a:cubicBezTo>
                  <a:pt x="1191781" y="12798"/>
                  <a:pt x="1187726" y="13116"/>
                  <a:pt x="1184248" y="14924"/>
                </a:cubicBezTo>
                <a:cubicBezTo>
                  <a:pt x="1180790" y="16733"/>
                  <a:pt x="1178226" y="19873"/>
                  <a:pt x="1177153" y="23630"/>
                </a:cubicBezTo>
                <a:cubicBezTo>
                  <a:pt x="1156283" y="96374"/>
                  <a:pt x="1114903" y="183468"/>
                  <a:pt x="1036415" y="185415"/>
                </a:cubicBezTo>
                <a:lnTo>
                  <a:pt x="1033851" y="185455"/>
                </a:lnTo>
                <a:cubicBezTo>
                  <a:pt x="980187" y="185455"/>
                  <a:pt x="884607" y="124279"/>
                  <a:pt x="749812" y="3635"/>
                </a:cubicBezTo>
                <a:cubicBezTo>
                  <a:pt x="746055" y="296"/>
                  <a:pt x="740888" y="-857"/>
                  <a:pt x="736038" y="654"/>
                </a:cubicBezTo>
                <a:cubicBezTo>
                  <a:pt x="651866" y="26870"/>
                  <a:pt x="570277" y="60976"/>
                  <a:pt x="495486" y="107941"/>
                </a:cubicBezTo>
                <a:cubicBezTo>
                  <a:pt x="424650" y="152422"/>
                  <a:pt x="359956" y="206165"/>
                  <a:pt x="300588" y="264957"/>
                </a:cubicBezTo>
                <a:cubicBezTo>
                  <a:pt x="243586" y="321403"/>
                  <a:pt x="191433" y="382559"/>
                  <a:pt x="142460" y="446041"/>
                </a:cubicBezTo>
                <a:cubicBezTo>
                  <a:pt x="118987" y="476470"/>
                  <a:pt x="96249" y="507436"/>
                  <a:pt x="73989" y="538740"/>
                </a:cubicBezTo>
                <a:cubicBezTo>
                  <a:pt x="8201" y="631260"/>
                  <a:pt x="-18034" y="766949"/>
                  <a:pt x="12972" y="854361"/>
                </a:cubicBezTo>
                <a:cubicBezTo>
                  <a:pt x="31992" y="907965"/>
                  <a:pt x="106783" y="1016087"/>
                  <a:pt x="393963" y="1138022"/>
                </a:cubicBezTo>
                <a:cubicBezTo>
                  <a:pt x="522557" y="1192620"/>
                  <a:pt x="666077" y="1249325"/>
                  <a:pt x="763824" y="1287306"/>
                </a:cubicBezTo>
                <a:cubicBezTo>
                  <a:pt x="765494" y="1287962"/>
                  <a:pt x="767243" y="1288281"/>
                  <a:pt x="768992" y="1288281"/>
                </a:cubicBezTo>
                <a:cubicBezTo>
                  <a:pt x="771039" y="1288281"/>
                  <a:pt x="773066" y="1287823"/>
                  <a:pt x="774954" y="1286969"/>
                </a:cubicBezTo>
                <a:cubicBezTo>
                  <a:pt x="778472" y="1285359"/>
                  <a:pt x="781175" y="1282397"/>
                  <a:pt x="782447" y="1278740"/>
                </a:cubicBezTo>
                <a:cubicBezTo>
                  <a:pt x="798626" y="1232610"/>
                  <a:pt x="818024" y="1177455"/>
                  <a:pt x="836488" y="1125263"/>
                </a:cubicBezTo>
                <a:cubicBezTo>
                  <a:pt x="839112" y="1117829"/>
                  <a:pt x="835216" y="1109700"/>
                  <a:pt x="827803" y="1107057"/>
                </a:cubicBezTo>
                <a:cubicBezTo>
                  <a:pt x="820409" y="1104433"/>
                  <a:pt x="812240" y="1108329"/>
                  <a:pt x="809617" y="1115742"/>
                </a:cubicBezTo>
                <a:cubicBezTo>
                  <a:pt x="792981" y="1162807"/>
                  <a:pt x="775550" y="1212277"/>
                  <a:pt x="760425" y="1255387"/>
                </a:cubicBezTo>
                <a:cubicBezTo>
                  <a:pt x="663473" y="1217643"/>
                  <a:pt x="527486" y="1163721"/>
                  <a:pt x="405113" y="1111767"/>
                </a:cubicBezTo>
                <a:cubicBezTo>
                  <a:pt x="127971" y="994105"/>
                  <a:pt x="57314" y="894012"/>
                  <a:pt x="39843" y="844821"/>
                </a:cubicBezTo>
                <a:cubicBezTo>
                  <a:pt x="11660" y="765379"/>
                  <a:pt x="36325" y="640880"/>
                  <a:pt x="97223" y="555257"/>
                </a:cubicBezTo>
                <a:cubicBezTo>
                  <a:pt x="141963" y="492331"/>
                  <a:pt x="188710" y="430757"/>
                  <a:pt x="239312" y="372403"/>
                </a:cubicBezTo>
                <a:cubicBezTo>
                  <a:pt x="293771" y="309617"/>
                  <a:pt x="352702" y="250428"/>
                  <a:pt x="417654" y="198454"/>
                </a:cubicBezTo>
                <a:cubicBezTo>
                  <a:pt x="484098" y="145267"/>
                  <a:pt x="557001" y="99713"/>
                  <a:pt x="635767" y="67117"/>
                </a:cubicBezTo>
                <a:cubicBezTo>
                  <a:pt x="652840" y="60042"/>
                  <a:pt x="703462" y="41418"/>
                  <a:pt x="711452" y="38576"/>
                </a:cubicBezTo>
                <a:cubicBezTo>
                  <a:pt x="714314" y="37562"/>
                  <a:pt x="735124" y="28718"/>
                  <a:pt x="736853" y="30268"/>
                </a:cubicBezTo>
                <a:cubicBezTo>
                  <a:pt x="942941" y="213559"/>
                  <a:pt x="1008728" y="213937"/>
                  <a:pt x="1034010" y="213937"/>
                </a:cubicBezTo>
                <a:lnTo>
                  <a:pt x="1036932" y="213897"/>
                </a:lnTo>
                <a:cubicBezTo>
                  <a:pt x="1109715" y="212108"/>
                  <a:pt x="1166002" y="154112"/>
                  <a:pt x="1200228" y="45910"/>
                </a:cubicBezTo>
                <a:cubicBezTo>
                  <a:pt x="1237176" y="59227"/>
                  <a:pt x="1271978" y="74888"/>
                  <a:pt x="1303878" y="92558"/>
                </a:cubicBezTo>
                <a:cubicBezTo>
                  <a:pt x="1310795" y="96394"/>
                  <a:pt x="1319460" y="93909"/>
                  <a:pt x="1323257" y="86993"/>
                </a:cubicBezTo>
                <a:cubicBezTo>
                  <a:pt x="1327073" y="80116"/>
                  <a:pt x="1324588" y="71430"/>
                  <a:pt x="1317711" y="67614"/>
                </a:cubicBezTo>
                <a:close/>
              </a:path>
            </a:pathLst>
          </a:custGeom>
          <a:solidFill>
            <a:srgbClr val="FFFFFF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 flipH="1">
            <a:off x="10827220" y="3506027"/>
            <a:ext cx="35775" cy="35775"/>
          </a:xfrm>
          <a:custGeom>
            <a:avLst/>
            <a:gdLst>
              <a:gd name="connsiteX0" fmla="*/ 35776 w 35775"/>
              <a:gd name="connsiteY0" fmla="*/ 17888 h 35775"/>
              <a:gd name="connsiteX1" fmla="*/ 17888 w 35775"/>
              <a:gd name="connsiteY1" fmla="*/ 35776 h 35775"/>
              <a:gd name="connsiteX2" fmla="*/ 0 w 35775"/>
              <a:gd name="connsiteY2" fmla="*/ 17888 h 35775"/>
              <a:gd name="connsiteX3" fmla="*/ 17888 w 35775"/>
              <a:gd name="connsiteY3" fmla="*/ 0 h 35775"/>
              <a:gd name="connsiteX4" fmla="*/ 35776 w 35775"/>
              <a:gd name="connsiteY4" fmla="*/ 17888 h 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" h="35775">
                <a:moveTo>
                  <a:pt x="35776" y="17888"/>
                </a:moveTo>
                <a:cubicBezTo>
                  <a:pt x="35776" y="27767"/>
                  <a:pt x="27767" y="35776"/>
                  <a:pt x="17888" y="35776"/>
                </a:cubicBezTo>
                <a:cubicBezTo>
                  <a:pt x="8009" y="35776"/>
                  <a:pt x="0" y="27767"/>
                  <a:pt x="0" y="17888"/>
                </a:cubicBezTo>
                <a:cubicBezTo>
                  <a:pt x="0" y="8009"/>
                  <a:pt x="8009" y="0"/>
                  <a:pt x="17888" y="0"/>
                </a:cubicBezTo>
                <a:cubicBezTo>
                  <a:pt x="27767" y="0"/>
                  <a:pt x="35776" y="8009"/>
                  <a:pt x="35776" y="17888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5"/>
            </p:custDataLst>
          </p:nvPr>
        </p:nvSpPr>
        <p:spPr>
          <a:xfrm flipH="1">
            <a:off x="10697434" y="3503801"/>
            <a:ext cx="35775" cy="35775"/>
          </a:xfrm>
          <a:custGeom>
            <a:avLst/>
            <a:gdLst>
              <a:gd name="connsiteX0" fmla="*/ 35776 w 35775"/>
              <a:gd name="connsiteY0" fmla="*/ 17888 h 35775"/>
              <a:gd name="connsiteX1" fmla="*/ 17888 w 35775"/>
              <a:gd name="connsiteY1" fmla="*/ 35776 h 35775"/>
              <a:gd name="connsiteX2" fmla="*/ 0 w 35775"/>
              <a:gd name="connsiteY2" fmla="*/ 17888 h 35775"/>
              <a:gd name="connsiteX3" fmla="*/ 17888 w 35775"/>
              <a:gd name="connsiteY3" fmla="*/ 0 h 35775"/>
              <a:gd name="connsiteX4" fmla="*/ 35776 w 35775"/>
              <a:gd name="connsiteY4" fmla="*/ 17888 h 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" h="35775">
                <a:moveTo>
                  <a:pt x="35776" y="17888"/>
                </a:moveTo>
                <a:cubicBezTo>
                  <a:pt x="35776" y="27767"/>
                  <a:pt x="27767" y="35776"/>
                  <a:pt x="17888" y="35776"/>
                </a:cubicBezTo>
                <a:cubicBezTo>
                  <a:pt x="8009" y="35776"/>
                  <a:pt x="0" y="27767"/>
                  <a:pt x="0" y="17888"/>
                </a:cubicBezTo>
                <a:cubicBezTo>
                  <a:pt x="0" y="8009"/>
                  <a:pt x="8009" y="0"/>
                  <a:pt x="17888" y="0"/>
                </a:cubicBezTo>
                <a:cubicBezTo>
                  <a:pt x="27767" y="0"/>
                  <a:pt x="35776" y="8009"/>
                  <a:pt x="35776" y="17888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6"/>
            </p:custDataLst>
          </p:nvPr>
        </p:nvSpPr>
        <p:spPr>
          <a:xfrm flipH="1">
            <a:off x="10764122" y="3605274"/>
            <a:ext cx="62603" cy="53674"/>
          </a:xfrm>
          <a:custGeom>
            <a:avLst/>
            <a:gdLst>
              <a:gd name="connsiteX0" fmla="*/ 48379 w 62603"/>
              <a:gd name="connsiteY0" fmla="*/ 53675 h 53674"/>
              <a:gd name="connsiteX1" fmla="*/ 47783 w 62603"/>
              <a:gd name="connsiteY1" fmla="*/ 53675 h 53674"/>
              <a:gd name="connsiteX2" fmla="*/ 320 w 62603"/>
              <a:gd name="connsiteY2" fmla="*/ 17263 h 53674"/>
              <a:gd name="connsiteX3" fmla="*/ 11232 w 62603"/>
              <a:gd name="connsiteY3" fmla="*/ 309 h 53674"/>
              <a:gd name="connsiteX4" fmla="*/ 28185 w 62603"/>
              <a:gd name="connsiteY4" fmla="*/ 11241 h 53674"/>
              <a:gd name="connsiteX5" fmla="*/ 48935 w 62603"/>
              <a:gd name="connsiteY5" fmla="*/ 25173 h 53674"/>
              <a:gd name="connsiteX6" fmla="*/ 62590 w 62603"/>
              <a:gd name="connsiteY6" fmla="*/ 40000 h 53674"/>
              <a:gd name="connsiteX7" fmla="*/ 48359 w 62603"/>
              <a:gd name="connsiteY7" fmla="*/ 53675 h 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3" h="53674">
                <a:moveTo>
                  <a:pt x="48379" y="53675"/>
                </a:moveTo>
                <a:cubicBezTo>
                  <a:pt x="48180" y="53675"/>
                  <a:pt x="47981" y="53675"/>
                  <a:pt x="47783" y="53675"/>
                </a:cubicBezTo>
                <a:cubicBezTo>
                  <a:pt x="23137" y="52661"/>
                  <a:pt x="4951" y="38708"/>
                  <a:pt x="320" y="17263"/>
                </a:cubicBezTo>
                <a:cubicBezTo>
                  <a:pt x="-1330" y="9571"/>
                  <a:pt x="3560" y="1979"/>
                  <a:pt x="11232" y="309"/>
                </a:cubicBezTo>
                <a:cubicBezTo>
                  <a:pt x="18904" y="-1301"/>
                  <a:pt x="26536" y="3529"/>
                  <a:pt x="28185" y="11241"/>
                </a:cubicBezTo>
                <a:cubicBezTo>
                  <a:pt x="30749" y="23146"/>
                  <a:pt x="43569" y="24955"/>
                  <a:pt x="48935" y="25173"/>
                </a:cubicBezTo>
                <a:cubicBezTo>
                  <a:pt x="56806" y="25491"/>
                  <a:pt x="62928" y="32150"/>
                  <a:pt x="62590" y="40000"/>
                </a:cubicBezTo>
                <a:cubicBezTo>
                  <a:pt x="62272" y="47672"/>
                  <a:pt x="55951" y="53675"/>
                  <a:pt x="48359" y="53675"/>
                </a:cubicBezTo>
                <a:close/>
              </a:path>
            </a:pathLst>
          </a:custGeom>
          <a:solidFill>
            <a:srgbClr val="F75A3B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7"/>
            </p:custDataLst>
          </p:nvPr>
        </p:nvSpPr>
        <p:spPr>
          <a:xfrm flipH="1">
            <a:off x="10711483" y="3488474"/>
            <a:ext cx="78185" cy="115380"/>
          </a:xfrm>
          <a:custGeom>
            <a:avLst/>
            <a:gdLst>
              <a:gd name="connsiteX0" fmla="*/ 30681 w 78185"/>
              <a:gd name="connsiteY0" fmla="*/ 115380 h 115380"/>
              <a:gd name="connsiteX1" fmla="*/ 16728 w 78185"/>
              <a:gd name="connsiteY1" fmla="*/ 103992 h 115380"/>
              <a:gd name="connsiteX2" fmla="*/ 27839 w 78185"/>
              <a:gd name="connsiteY2" fmla="*/ 87157 h 115380"/>
              <a:gd name="connsiteX3" fmla="*/ 47972 w 78185"/>
              <a:gd name="connsiteY3" fmla="*/ 71813 h 115380"/>
              <a:gd name="connsiteX4" fmla="*/ 48966 w 78185"/>
              <a:gd name="connsiteY4" fmla="*/ 60167 h 115380"/>
              <a:gd name="connsiteX5" fmla="*/ 47953 w 78185"/>
              <a:gd name="connsiteY5" fmla="*/ 58736 h 115380"/>
              <a:gd name="connsiteX6" fmla="*/ 42467 w 78185"/>
              <a:gd name="connsiteY6" fmla="*/ 58298 h 115380"/>
              <a:gd name="connsiteX7" fmla="*/ 34576 w 78185"/>
              <a:gd name="connsiteY7" fmla="*/ 57821 h 115380"/>
              <a:gd name="connsiteX8" fmla="*/ 8222 w 78185"/>
              <a:gd name="connsiteY8" fmla="*/ 41861 h 115380"/>
              <a:gd name="connsiteX9" fmla="*/ 431 w 78185"/>
              <a:gd name="connsiteY9" fmla="*/ 12068 h 115380"/>
              <a:gd name="connsiteX10" fmla="*/ 16708 w 78185"/>
              <a:gd name="connsiteY10" fmla="*/ 163 h 115380"/>
              <a:gd name="connsiteX11" fmla="*/ 28614 w 78185"/>
              <a:gd name="connsiteY11" fmla="*/ 16421 h 115380"/>
              <a:gd name="connsiteX12" fmla="*/ 31098 w 78185"/>
              <a:gd name="connsiteY12" fmla="*/ 24808 h 115380"/>
              <a:gd name="connsiteX13" fmla="*/ 38432 w 78185"/>
              <a:gd name="connsiteY13" fmla="*/ 29578 h 115380"/>
              <a:gd name="connsiteX14" fmla="*/ 42964 w 78185"/>
              <a:gd name="connsiteY14" fmla="*/ 29797 h 115380"/>
              <a:gd name="connsiteX15" fmla="*/ 57851 w 78185"/>
              <a:gd name="connsiteY15" fmla="*/ 31983 h 115380"/>
              <a:gd name="connsiteX16" fmla="*/ 75520 w 78185"/>
              <a:gd name="connsiteY16" fmla="*/ 49752 h 115380"/>
              <a:gd name="connsiteX17" fmla="*/ 73393 w 78185"/>
              <a:gd name="connsiteY17" fmla="*/ 84732 h 115380"/>
              <a:gd name="connsiteX18" fmla="*/ 33603 w 78185"/>
              <a:gd name="connsiteY18" fmla="*/ 115082 h 115380"/>
              <a:gd name="connsiteX19" fmla="*/ 30721 w 78185"/>
              <a:gd name="connsiteY19" fmla="*/ 115380 h 11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185" h="115380">
                <a:moveTo>
                  <a:pt x="30681" y="115380"/>
                </a:moveTo>
                <a:cubicBezTo>
                  <a:pt x="24062" y="115380"/>
                  <a:pt x="18120" y="110729"/>
                  <a:pt x="16728" y="103992"/>
                </a:cubicBezTo>
                <a:cubicBezTo>
                  <a:pt x="15158" y="96280"/>
                  <a:pt x="20107" y="88747"/>
                  <a:pt x="27839" y="87157"/>
                </a:cubicBezTo>
                <a:cubicBezTo>
                  <a:pt x="36306" y="85408"/>
                  <a:pt x="44017" y="79545"/>
                  <a:pt x="47972" y="71813"/>
                </a:cubicBezTo>
                <a:cubicBezTo>
                  <a:pt x="49741" y="68296"/>
                  <a:pt x="50179" y="63287"/>
                  <a:pt x="48966" y="60167"/>
                </a:cubicBezTo>
                <a:cubicBezTo>
                  <a:pt x="48748" y="59610"/>
                  <a:pt x="48390" y="58914"/>
                  <a:pt x="47953" y="58736"/>
                </a:cubicBezTo>
                <a:cubicBezTo>
                  <a:pt x="46979" y="58378"/>
                  <a:pt x="44574" y="58338"/>
                  <a:pt x="42467" y="58298"/>
                </a:cubicBezTo>
                <a:cubicBezTo>
                  <a:pt x="39824" y="58258"/>
                  <a:pt x="37180" y="58179"/>
                  <a:pt x="34576" y="57821"/>
                </a:cubicBezTo>
                <a:cubicBezTo>
                  <a:pt x="24360" y="56430"/>
                  <a:pt x="14761" y="50606"/>
                  <a:pt x="8222" y="41861"/>
                </a:cubicBezTo>
                <a:cubicBezTo>
                  <a:pt x="1703" y="33096"/>
                  <a:pt x="-1159" y="22244"/>
                  <a:pt x="431" y="12068"/>
                </a:cubicBezTo>
                <a:cubicBezTo>
                  <a:pt x="1663" y="4277"/>
                  <a:pt x="8937" y="-1010"/>
                  <a:pt x="16708" y="163"/>
                </a:cubicBezTo>
                <a:cubicBezTo>
                  <a:pt x="24480" y="1355"/>
                  <a:pt x="29826" y="8650"/>
                  <a:pt x="28614" y="16421"/>
                </a:cubicBezTo>
                <a:cubicBezTo>
                  <a:pt x="28196" y="19044"/>
                  <a:pt x="29131" y="22185"/>
                  <a:pt x="31098" y="24808"/>
                </a:cubicBezTo>
                <a:cubicBezTo>
                  <a:pt x="33046" y="27432"/>
                  <a:pt x="35809" y="29221"/>
                  <a:pt x="38432" y="29578"/>
                </a:cubicBezTo>
                <a:cubicBezTo>
                  <a:pt x="39923" y="29777"/>
                  <a:pt x="41453" y="29777"/>
                  <a:pt x="42964" y="29797"/>
                </a:cubicBezTo>
                <a:cubicBezTo>
                  <a:pt x="47138" y="29876"/>
                  <a:pt x="52345" y="29956"/>
                  <a:pt x="57851" y="31983"/>
                </a:cubicBezTo>
                <a:cubicBezTo>
                  <a:pt x="65900" y="34965"/>
                  <a:pt x="72201" y="41265"/>
                  <a:pt x="75520" y="49752"/>
                </a:cubicBezTo>
                <a:cubicBezTo>
                  <a:pt x="79733" y="60484"/>
                  <a:pt x="78899" y="73881"/>
                  <a:pt x="73393" y="84732"/>
                </a:cubicBezTo>
                <a:cubicBezTo>
                  <a:pt x="65503" y="100235"/>
                  <a:pt x="50616" y="111584"/>
                  <a:pt x="33603" y="115082"/>
                </a:cubicBezTo>
                <a:cubicBezTo>
                  <a:pt x="32648" y="115281"/>
                  <a:pt x="31675" y="115380"/>
                  <a:pt x="30721" y="115380"/>
                </a:cubicBezTo>
                <a:close/>
              </a:path>
            </a:pathLst>
          </a:custGeom>
          <a:solidFill>
            <a:srgbClr val="000000"/>
          </a:solidFill>
          <a:ln w="1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图形 9"/>
          <p:cNvSpPr/>
          <p:nvPr userDrawn="1">
            <p:custDataLst>
              <p:tags r:id="rId38"/>
            </p:custDataLst>
          </p:nvPr>
        </p:nvSpPr>
        <p:spPr>
          <a:xfrm>
            <a:off x="10099802" y="2807214"/>
            <a:ext cx="178474" cy="178474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图形 9"/>
          <p:cNvSpPr/>
          <p:nvPr userDrawn="1">
            <p:custDataLst>
              <p:tags r:id="rId39"/>
            </p:custDataLst>
          </p:nvPr>
        </p:nvSpPr>
        <p:spPr>
          <a:xfrm>
            <a:off x="10315913" y="2367207"/>
            <a:ext cx="431929" cy="431929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 userDrawn="1">
            <p:custDataLst>
              <p:tags r:id="rId40"/>
            </p:custDataLst>
          </p:nvPr>
        </p:nvSpPr>
        <p:spPr>
          <a:xfrm>
            <a:off x="9519436" y="5956070"/>
            <a:ext cx="118730" cy="296865"/>
          </a:xfrm>
          <a:custGeom>
            <a:avLst/>
            <a:gdLst>
              <a:gd name="connsiteX0" fmla="*/ 0 w 118730"/>
              <a:gd name="connsiteY0" fmla="*/ 0 h 296865"/>
              <a:gd name="connsiteX1" fmla="*/ 118731 w 118730"/>
              <a:gd name="connsiteY1" fmla="*/ 0 h 296865"/>
              <a:gd name="connsiteX2" fmla="*/ 118731 w 118730"/>
              <a:gd name="connsiteY2" fmla="*/ 296865 h 296865"/>
              <a:gd name="connsiteX3" fmla="*/ 0 w 118730"/>
              <a:gd name="connsiteY3" fmla="*/ 296865 h 2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0" h="296865">
                <a:moveTo>
                  <a:pt x="0" y="0"/>
                </a:moveTo>
                <a:lnTo>
                  <a:pt x="118731" y="0"/>
                </a:lnTo>
                <a:lnTo>
                  <a:pt x="118731" y="296865"/>
                </a:lnTo>
                <a:lnTo>
                  <a:pt x="0" y="2968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 userDrawn="1">
            <p:custDataLst>
              <p:tags r:id="rId41"/>
            </p:custDataLst>
          </p:nvPr>
        </p:nvSpPr>
        <p:spPr>
          <a:xfrm>
            <a:off x="9510857" y="5947492"/>
            <a:ext cx="135887" cy="314021"/>
          </a:xfrm>
          <a:custGeom>
            <a:avLst/>
            <a:gdLst>
              <a:gd name="connsiteX0" fmla="*/ 127309 w 135887"/>
              <a:gd name="connsiteY0" fmla="*/ 314022 h 314021"/>
              <a:gd name="connsiteX1" fmla="*/ 8578 w 135887"/>
              <a:gd name="connsiteY1" fmla="*/ 314022 h 314021"/>
              <a:gd name="connsiteX2" fmla="*/ 0 w 135887"/>
              <a:gd name="connsiteY2" fmla="*/ 305443 h 314021"/>
              <a:gd name="connsiteX3" fmla="*/ 0 w 135887"/>
              <a:gd name="connsiteY3" fmla="*/ 8578 h 314021"/>
              <a:gd name="connsiteX4" fmla="*/ 8578 w 135887"/>
              <a:gd name="connsiteY4" fmla="*/ 0 h 314021"/>
              <a:gd name="connsiteX5" fmla="*/ 127309 w 135887"/>
              <a:gd name="connsiteY5" fmla="*/ 0 h 314021"/>
              <a:gd name="connsiteX6" fmla="*/ 135888 w 135887"/>
              <a:gd name="connsiteY6" fmla="*/ 8578 h 314021"/>
              <a:gd name="connsiteX7" fmla="*/ 135888 w 135887"/>
              <a:gd name="connsiteY7" fmla="*/ 305443 h 314021"/>
              <a:gd name="connsiteX8" fmla="*/ 127309 w 135887"/>
              <a:gd name="connsiteY8" fmla="*/ 314022 h 314021"/>
              <a:gd name="connsiteX9" fmla="*/ 17157 w 135887"/>
              <a:gd name="connsiteY9" fmla="*/ 296827 h 314021"/>
              <a:gd name="connsiteX10" fmla="*/ 118693 w 135887"/>
              <a:gd name="connsiteY10" fmla="*/ 296827 h 314021"/>
              <a:gd name="connsiteX11" fmla="*/ 118693 w 135887"/>
              <a:gd name="connsiteY11" fmla="*/ 17157 h 314021"/>
              <a:gd name="connsiteX12" fmla="*/ 17157 w 135887"/>
              <a:gd name="connsiteY12" fmla="*/ 17157 h 314021"/>
              <a:gd name="connsiteX13" fmla="*/ 17157 w 135887"/>
              <a:gd name="connsiteY13" fmla="*/ 296827 h 31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887" h="314021">
                <a:moveTo>
                  <a:pt x="127309" y="314022"/>
                </a:moveTo>
                <a:lnTo>
                  <a:pt x="8578" y="314022"/>
                </a:lnTo>
                <a:cubicBezTo>
                  <a:pt x="3834" y="314022"/>
                  <a:pt x="0" y="310188"/>
                  <a:pt x="0" y="305443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127309" y="0"/>
                </a:lnTo>
                <a:cubicBezTo>
                  <a:pt x="132054" y="0"/>
                  <a:pt x="135888" y="3834"/>
                  <a:pt x="135888" y="8578"/>
                </a:cubicBezTo>
                <a:lnTo>
                  <a:pt x="135888" y="305443"/>
                </a:lnTo>
                <a:cubicBezTo>
                  <a:pt x="135888" y="310188"/>
                  <a:pt x="132054" y="314022"/>
                  <a:pt x="127309" y="314022"/>
                </a:cubicBezTo>
                <a:close/>
                <a:moveTo>
                  <a:pt x="17157" y="296827"/>
                </a:moveTo>
                <a:lnTo>
                  <a:pt x="118693" y="296827"/>
                </a:lnTo>
                <a:lnTo>
                  <a:pt x="118693" y="17157"/>
                </a:lnTo>
                <a:lnTo>
                  <a:pt x="17157" y="17157"/>
                </a:lnTo>
                <a:lnTo>
                  <a:pt x="17157" y="296827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2"/>
            </p:custDataLst>
          </p:nvPr>
        </p:nvSpPr>
        <p:spPr>
          <a:xfrm>
            <a:off x="9638166" y="5857115"/>
            <a:ext cx="79179" cy="395820"/>
          </a:xfrm>
          <a:custGeom>
            <a:avLst/>
            <a:gdLst>
              <a:gd name="connsiteX0" fmla="*/ 0 w 79179"/>
              <a:gd name="connsiteY0" fmla="*/ 0 h 395820"/>
              <a:gd name="connsiteX1" fmla="*/ 79179 w 79179"/>
              <a:gd name="connsiteY1" fmla="*/ 0 h 395820"/>
              <a:gd name="connsiteX2" fmla="*/ 79179 w 79179"/>
              <a:gd name="connsiteY2" fmla="*/ 395820 h 395820"/>
              <a:gd name="connsiteX3" fmla="*/ 0 w 79179"/>
              <a:gd name="connsiteY3" fmla="*/ 395820 h 39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9" h="395820">
                <a:moveTo>
                  <a:pt x="0" y="0"/>
                </a:moveTo>
                <a:lnTo>
                  <a:pt x="79179" y="0"/>
                </a:lnTo>
                <a:lnTo>
                  <a:pt x="79179" y="395820"/>
                </a:lnTo>
                <a:lnTo>
                  <a:pt x="0" y="3958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 userDrawn="1">
            <p:custDataLst>
              <p:tags r:id="rId43"/>
            </p:custDataLst>
          </p:nvPr>
        </p:nvSpPr>
        <p:spPr>
          <a:xfrm>
            <a:off x="9629588" y="5848537"/>
            <a:ext cx="96335" cy="412976"/>
          </a:xfrm>
          <a:custGeom>
            <a:avLst/>
            <a:gdLst>
              <a:gd name="connsiteX0" fmla="*/ 87758 w 96335"/>
              <a:gd name="connsiteY0" fmla="*/ 412977 h 412976"/>
              <a:gd name="connsiteX1" fmla="*/ 8578 w 96335"/>
              <a:gd name="connsiteY1" fmla="*/ 412977 h 412976"/>
              <a:gd name="connsiteX2" fmla="*/ 0 w 96335"/>
              <a:gd name="connsiteY2" fmla="*/ 404398 h 412976"/>
              <a:gd name="connsiteX3" fmla="*/ 0 w 96335"/>
              <a:gd name="connsiteY3" fmla="*/ 8578 h 412976"/>
              <a:gd name="connsiteX4" fmla="*/ 8578 w 96335"/>
              <a:gd name="connsiteY4" fmla="*/ 0 h 412976"/>
              <a:gd name="connsiteX5" fmla="*/ 87758 w 96335"/>
              <a:gd name="connsiteY5" fmla="*/ 0 h 412976"/>
              <a:gd name="connsiteX6" fmla="*/ 96336 w 96335"/>
              <a:gd name="connsiteY6" fmla="*/ 8578 h 412976"/>
              <a:gd name="connsiteX7" fmla="*/ 96336 w 96335"/>
              <a:gd name="connsiteY7" fmla="*/ 404398 h 412976"/>
              <a:gd name="connsiteX8" fmla="*/ 87758 w 96335"/>
              <a:gd name="connsiteY8" fmla="*/ 412977 h 412976"/>
              <a:gd name="connsiteX9" fmla="*/ 17195 w 96335"/>
              <a:gd name="connsiteY9" fmla="*/ 395782 h 412976"/>
              <a:gd name="connsiteX10" fmla="*/ 79179 w 96335"/>
              <a:gd name="connsiteY10" fmla="*/ 395782 h 412976"/>
              <a:gd name="connsiteX11" fmla="*/ 79179 w 96335"/>
              <a:gd name="connsiteY11" fmla="*/ 17157 h 412976"/>
              <a:gd name="connsiteX12" fmla="*/ 17195 w 96335"/>
              <a:gd name="connsiteY12" fmla="*/ 17157 h 412976"/>
              <a:gd name="connsiteX13" fmla="*/ 17195 w 96335"/>
              <a:gd name="connsiteY13" fmla="*/ 395782 h 4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335" h="412976">
                <a:moveTo>
                  <a:pt x="87758" y="412977"/>
                </a:moveTo>
                <a:lnTo>
                  <a:pt x="8578" y="412977"/>
                </a:lnTo>
                <a:cubicBezTo>
                  <a:pt x="3834" y="412977"/>
                  <a:pt x="0" y="409143"/>
                  <a:pt x="0" y="404398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87758" y="0"/>
                </a:lnTo>
                <a:cubicBezTo>
                  <a:pt x="92502" y="0"/>
                  <a:pt x="96336" y="3834"/>
                  <a:pt x="96336" y="8578"/>
                </a:cubicBezTo>
                <a:lnTo>
                  <a:pt x="96336" y="404398"/>
                </a:lnTo>
                <a:cubicBezTo>
                  <a:pt x="96336" y="409143"/>
                  <a:pt x="92502" y="412977"/>
                  <a:pt x="87758" y="412977"/>
                </a:cubicBezTo>
                <a:close/>
                <a:moveTo>
                  <a:pt x="17195" y="395782"/>
                </a:moveTo>
                <a:lnTo>
                  <a:pt x="79179" y="395782"/>
                </a:lnTo>
                <a:lnTo>
                  <a:pt x="79179" y="17157"/>
                </a:lnTo>
                <a:lnTo>
                  <a:pt x="17195" y="17157"/>
                </a:lnTo>
                <a:lnTo>
                  <a:pt x="17195" y="395782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 userDrawn="1">
            <p:custDataLst>
              <p:tags r:id="rId44"/>
            </p:custDataLst>
          </p:nvPr>
        </p:nvSpPr>
        <p:spPr>
          <a:xfrm>
            <a:off x="9717346" y="5929652"/>
            <a:ext cx="125335" cy="323245"/>
          </a:xfrm>
          <a:custGeom>
            <a:avLst/>
            <a:gdLst>
              <a:gd name="connsiteX0" fmla="*/ 0 w 125335"/>
              <a:gd name="connsiteY0" fmla="*/ 0 h 323245"/>
              <a:gd name="connsiteX1" fmla="*/ 125335 w 125335"/>
              <a:gd name="connsiteY1" fmla="*/ 0 h 323245"/>
              <a:gd name="connsiteX2" fmla="*/ 125335 w 125335"/>
              <a:gd name="connsiteY2" fmla="*/ 323245 h 323245"/>
              <a:gd name="connsiteX3" fmla="*/ 0 w 125335"/>
              <a:gd name="connsiteY3" fmla="*/ 323245 h 32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35" h="323245">
                <a:moveTo>
                  <a:pt x="0" y="0"/>
                </a:moveTo>
                <a:lnTo>
                  <a:pt x="125335" y="0"/>
                </a:lnTo>
                <a:lnTo>
                  <a:pt x="125335" y="323245"/>
                </a:lnTo>
                <a:lnTo>
                  <a:pt x="0" y="323245"/>
                </a:lnTo>
                <a:close/>
              </a:path>
            </a:pathLst>
          </a:custGeom>
          <a:solidFill>
            <a:schemeClr val="accent1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 userDrawn="1">
            <p:custDataLst>
              <p:tags r:id="rId45"/>
            </p:custDataLst>
          </p:nvPr>
        </p:nvSpPr>
        <p:spPr>
          <a:xfrm>
            <a:off x="9708767" y="5921074"/>
            <a:ext cx="142492" cy="340440"/>
          </a:xfrm>
          <a:custGeom>
            <a:avLst/>
            <a:gdLst>
              <a:gd name="connsiteX0" fmla="*/ 133914 w 142492"/>
              <a:gd name="connsiteY0" fmla="*/ 340440 h 340440"/>
              <a:gd name="connsiteX1" fmla="*/ 8578 w 142492"/>
              <a:gd name="connsiteY1" fmla="*/ 340440 h 340440"/>
              <a:gd name="connsiteX2" fmla="*/ 0 w 142492"/>
              <a:gd name="connsiteY2" fmla="*/ 331862 h 340440"/>
              <a:gd name="connsiteX3" fmla="*/ 0 w 142492"/>
              <a:gd name="connsiteY3" fmla="*/ 8578 h 340440"/>
              <a:gd name="connsiteX4" fmla="*/ 8578 w 142492"/>
              <a:gd name="connsiteY4" fmla="*/ 0 h 340440"/>
              <a:gd name="connsiteX5" fmla="*/ 133914 w 142492"/>
              <a:gd name="connsiteY5" fmla="*/ 0 h 340440"/>
              <a:gd name="connsiteX6" fmla="*/ 142492 w 142492"/>
              <a:gd name="connsiteY6" fmla="*/ 8578 h 340440"/>
              <a:gd name="connsiteX7" fmla="*/ 142492 w 142492"/>
              <a:gd name="connsiteY7" fmla="*/ 331862 h 340440"/>
              <a:gd name="connsiteX8" fmla="*/ 133914 w 142492"/>
              <a:gd name="connsiteY8" fmla="*/ 340440 h 340440"/>
              <a:gd name="connsiteX9" fmla="*/ 17157 w 142492"/>
              <a:gd name="connsiteY9" fmla="*/ 323245 h 340440"/>
              <a:gd name="connsiteX10" fmla="*/ 125298 w 142492"/>
              <a:gd name="connsiteY10" fmla="*/ 323245 h 340440"/>
              <a:gd name="connsiteX11" fmla="*/ 125298 w 142492"/>
              <a:gd name="connsiteY11" fmla="*/ 17195 h 340440"/>
              <a:gd name="connsiteX12" fmla="*/ 17157 w 142492"/>
              <a:gd name="connsiteY12" fmla="*/ 17195 h 340440"/>
              <a:gd name="connsiteX13" fmla="*/ 17157 w 142492"/>
              <a:gd name="connsiteY13" fmla="*/ 323245 h 3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492" h="340440">
                <a:moveTo>
                  <a:pt x="133914" y="340440"/>
                </a:moveTo>
                <a:lnTo>
                  <a:pt x="8578" y="340440"/>
                </a:lnTo>
                <a:cubicBezTo>
                  <a:pt x="3834" y="340440"/>
                  <a:pt x="0" y="336606"/>
                  <a:pt x="0" y="331862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133914" y="0"/>
                </a:lnTo>
                <a:cubicBezTo>
                  <a:pt x="138659" y="0"/>
                  <a:pt x="142492" y="3834"/>
                  <a:pt x="142492" y="8578"/>
                </a:cubicBezTo>
                <a:lnTo>
                  <a:pt x="142492" y="331862"/>
                </a:lnTo>
                <a:cubicBezTo>
                  <a:pt x="142492" y="336606"/>
                  <a:pt x="138659" y="340440"/>
                  <a:pt x="133914" y="340440"/>
                </a:cubicBezTo>
                <a:close/>
                <a:moveTo>
                  <a:pt x="17157" y="323245"/>
                </a:moveTo>
                <a:lnTo>
                  <a:pt x="125298" y="323245"/>
                </a:lnTo>
                <a:lnTo>
                  <a:pt x="125298" y="17195"/>
                </a:lnTo>
                <a:lnTo>
                  <a:pt x="17157" y="17195"/>
                </a:lnTo>
                <a:lnTo>
                  <a:pt x="17157" y="323245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 userDrawn="1">
            <p:custDataLst>
              <p:tags r:id="rId46"/>
            </p:custDataLst>
          </p:nvPr>
        </p:nvSpPr>
        <p:spPr>
          <a:xfrm>
            <a:off x="9842036" y="5830735"/>
            <a:ext cx="112164" cy="422200"/>
          </a:xfrm>
          <a:custGeom>
            <a:avLst/>
            <a:gdLst>
              <a:gd name="connsiteX0" fmla="*/ 0 w 112164"/>
              <a:gd name="connsiteY0" fmla="*/ 0 h 422200"/>
              <a:gd name="connsiteX1" fmla="*/ 112164 w 112164"/>
              <a:gd name="connsiteY1" fmla="*/ 0 h 422200"/>
              <a:gd name="connsiteX2" fmla="*/ 112164 w 112164"/>
              <a:gd name="connsiteY2" fmla="*/ 422200 h 422200"/>
              <a:gd name="connsiteX3" fmla="*/ 0 w 112164"/>
              <a:gd name="connsiteY3" fmla="*/ 422200 h 4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64" h="422200">
                <a:moveTo>
                  <a:pt x="0" y="0"/>
                </a:moveTo>
                <a:lnTo>
                  <a:pt x="112164" y="0"/>
                </a:lnTo>
                <a:lnTo>
                  <a:pt x="112164" y="422200"/>
                </a:lnTo>
                <a:lnTo>
                  <a:pt x="0" y="422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 userDrawn="1">
            <p:custDataLst>
              <p:tags r:id="rId47"/>
            </p:custDataLst>
          </p:nvPr>
        </p:nvSpPr>
        <p:spPr>
          <a:xfrm>
            <a:off x="9833420" y="5822119"/>
            <a:ext cx="129321" cy="439395"/>
          </a:xfrm>
          <a:custGeom>
            <a:avLst/>
            <a:gdLst>
              <a:gd name="connsiteX0" fmla="*/ 120743 w 129321"/>
              <a:gd name="connsiteY0" fmla="*/ 439395 h 439395"/>
              <a:gd name="connsiteX1" fmla="*/ 8578 w 129321"/>
              <a:gd name="connsiteY1" fmla="*/ 439395 h 439395"/>
              <a:gd name="connsiteX2" fmla="*/ 0 w 129321"/>
              <a:gd name="connsiteY2" fmla="*/ 430817 h 439395"/>
              <a:gd name="connsiteX3" fmla="*/ 0 w 129321"/>
              <a:gd name="connsiteY3" fmla="*/ 8578 h 439395"/>
              <a:gd name="connsiteX4" fmla="*/ 8578 w 129321"/>
              <a:gd name="connsiteY4" fmla="*/ 0 h 439395"/>
              <a:gd name="connsiteX5" fmla="*/ 120743 w 129321"/>
              <a:gd name="connsiteY5" fmla="*/ 0 h 439395"/>
              <a:gd name="connsiteX6" fmla="*/ 129321 w 129321"/>
              <a:gd name="connsiteY6" fmla="*/ 8578 h 439395"/>
              <a:gd name="connsiteX7" fmla="*/ 129321 w 129321"/>
              <a:gd name="connsiteY7" fmla="*/ 430817 h 439395"/>
              <a:gd name="connsiteX8" fmla="*/ 120743 w 129321"/>
              <a:gd name="connsiteY8" fmla="*/ 439395 h 439395"/>
              <a:gd name="connsiteX9" fmla="*/ 17195 w 129321"/>
              <a:gd name="connsiteY9" fmla="*/ 422201 h 439395"/>
              <a:gd name="connsiteX10" fmla="*/ 112164 w 129321"/>
              <a:gd name="connsiteY10" fmla="*/ 422201 h 439395"/>
              <a:gd name="connsiteX11" fmla="*/ 112164 w 129321"/>
              <a:gd name="connsiteY11" fmla="*/ 17195 h 439395"/>
              <a:gd name="connsiteX12" fmla="*/ 17195 w 129321"/>
              <a:gd name="connsiteY12" fmla="*/ 17195 h 439395"/>
              <a:gd name="connsiteX13" fmla="*/ 17195 w 129321"/>
              <a:gd name="connsiteY13" fmla="*/ 422201 h 43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321" h="439395">
                <a:moveTo>
                  <a:pt x="120743" y="439395"/>
                </a:moveTo>
                <a:lnTo>
                  <a:pt x="8578" y="439395"/>
                </a:lnTo>
                <a:cubicBezTo>
                  <a:pt x="3834" y="439395"/>
                  <a:pt x="0" y="435562"/>
                  <a:pt x="0" y="430817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120743" y="0"/>
                </a:lnTo>
                <a:cubicBezTo>
                  <a:pt x="125487" y="0"/>
                  <a:pt x="129321" y="3834"/>
                  <a:pt x="129321" y="8578"/>
                </a:cubicBezTo>
                <a:lnTo>
                  <a:pt x="129321" y="430817"/>
                </a:lnTo>
                <a:cubicBezTo>
                  <a:pt x="129321" y="435562"/>
                  <a:pt x="125487" y="439395"/>
                  <a:pt x="120743" y="439395"/>
                </a:cubicBezTo>
                <a:close/>
                <a:moveTo>
                  <a:pt x="17195" y="422201"/>
                </a:moveTo>
                <a:lnTo>
                  <a:pt x="112164" y="422201"/>
                </a:lnTo>
                <a:lnTo>
                  <a:pt x="112164" y="17195"/>
                </a:lnTo>
                <a:lnTo>
                  <a:pt x="17195" y="17195"/>
                </a:lnTo>
                <a:lnTo>
                  <a:pt x="17195" y="422201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 userDrawn="1">
            <p:custDataLst>
              <p:tags r:id="rId48"/>
            </p:custDataLst>
          </p:nvPr>
        </p:nvSpPr>
        <p:spPr>
          <a:xfrm rot="20405399">
            <a:off x="10019774" y="5903236"/>
            <a:ext cx="98955" cy="343059"/>
          </a:xfrm>
          <a:custGeom>
            <a:avLst/>
            <a:gdLst>
              <a:gd name="connsiteX0" fmla="*/ 0 w 98955"/>
              <a:gd name="connsiteY0" fmla="*/ 0 h 343059"/>
              <a:gd name="connsiteX1" fmla="*/ 98955 w 98955"/>
              <a:gd name="connsiteY1" fmla="*/ 0 h 343059"/>
              <a:gd name="connsiteX2" fmla="*/ 98955 w 98955"/>
              <a:gd name="connsiteY2" fmla="*/ 343059 h 343059"/>
              <a:gd name="connsiteX3" fmla="*/ 0 w 98955"/>
              <a:gd name="connsiteY3" fmla="*/ 343059 h 3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55" h="343059">
                <a:moveTo>
                  <a:pt x="0" y="0"/>
                </a:moveTo>
                <a:lnTo>
                  <a:pt x="98955" y="0"/>
                </a:lnTo>
                <a:lnTo>
                  <a:pt x="98955" y="343059"/>
                </a:lnTo>
                <a:lnTo>
                  <a:pt x="0" y="3430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 userDrawn="1">
            <p:custDataLst>
              <p:tags r:id="rId49"/>
            </p:custDataLst>
          </p:nvPr>
        </p:nvSpPr>
        <p:spPr>
          <a:xfrm>
            <a:off x="9955727" y="5888094"/>
            <a:ext cx="227044" cy="373458"/>
          </a:xfrm>
          <a:custGeom>
            <a:avLst/>
            <a:gdLst>
              <a:gd name="connsiteX0" fmla="*/ 125403 w 227044"/>
              <a:gd name="connsiteY0" fmla="*/ 373420 h 373458"/>
              <a:gd name="connsiteX1" fmla="*/ 121759 w 227044"/>
              <a:gd name="connsiteY1" fmla="*/ 372623 h 373458"/>
              <a:gd name="connsiteX2" fmla="*/ 117318 w 227044"/>
              <a:gd name="connsiteY2" fmla="*/ 367764 h 373458"/>
              <a:gd name="connsiteX3" fmla="*/ 523 w 227044"/>
              <a:gd name="connsiteY3" fmla="*/ 45240 h 373458"/>
              <a:gd name="connsiteX4" fmla="*/ 5685 w 227044"/>
              <a:gd name="connsiteY4" fmla="*/ 34233 h 373458"/>
              <a:gd name="connsiteX5" fmla="*/ 98719 w 227044"/>
              <a:gd name="connsiteY5" fmla="*/ 526 h 373458"/>
              <a:gd name="connsiteX6" fmla="*/ 105286 w 227044"/>
              <a:gd name="connsiteY6" fmla="*/ 830 h 373458"/>
              <a:gd name="connsiteX7" fmla="*/ 109727 w 227044"/>
              <a:gd name="connsiteY7" fmla="*/ 5689 h 373458"/>
              <a:gd name="connsiteX8" fmla="*/ 226522 w 227044"/>
              <a:gd name="connsiteY8" fmla="*/ 328213 h 373458"/>
              <a:gd name="connsiteX9" fmla="*/ 221360 w 227044"/>
              <a:gd name="connsiteY9" fmla="*/ 339220 h 373458"/>
              <a:gd name="connsiteX10" fmla="*/ 128326 w 227044"/>
              <a:gd name="connsiteY10" fmla="*/ 372927 h 373458"/>
              <a:gd name="connsiteX11" fmla="*/ 125403 w 227044"/>
              <a:gd name="connsiteY11" fmla="*/ 373458 h 373458"/>
              <a:gd name="connsiteX12" fmla="*/ 19616 w 227044"/>
              <a:gd name="connsiteY12" fmla="*/ 47442 h 373458"/>
              <a:gd name="connsiteX13" fmla="*/ 130565 w 227044"/>
              <a:gd name="connsiteY13" fmla="*/ 353834 h 373458"/>
              <a:gd name="connsiteX14" fmla="*/ 207429 w 227044"/>
              <a:gd name="connsiteY14" fmla="*/ 326011 h 373458"/>
              <a:gd name="connsiteX15" fmla="*/ 96480 w 227044"/>
              <a:gd name="connsiteY15" fmla="*/ 19619 h 373458"/>
              <a:gd name="connsiteX16" fmla="*/ 19616 w 227044"/>
              <a:gd name="connsiteY16" fmla="*/ 47442 h 3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044" h="373458">
                <a:moveTo>
                  <a:pt x="125403" y="373420"/>
                </a:moveTo>
                <a:cubicBezTo>
                  <a:pt x="124151" y="373420"/>
                  <a:pt x="122898" y="373154"/>
                  <a:pt x="121759" y="372623"/>
                </a:cubicBezTo>
                <a:cubicBezTo>
                  <a:pt x="119709" y="371674"/>
                  <a:pt x="118115" y="369890"/>
                  <a:pt x="117318" y="367764"/>
                </a:cubicBezTo>
                <a:lnTo>
                  <a:pt x="523" y="45240"/>
                </a:lnTo>
                <a:cubicBezTo>
                  <a:pt x="-1109" y="40761"/>
                  <a:pt x="1206" y="35865"/>
                  <a:pt x="5685" y="34233"/>
                </a:cubicBezTo>
                <a:lnTo>
                  <a:pt x="98719" y="526"/>
                </a:lnTo>
                <a:cubicBezTo>
                  <a:pt x="100883" y="-271"/>
                  <a:pt x="103236" y="-157"/>
                  <a:pt x="105286" y="830"/>
                </a:cubicBezTo>
                <a:cubicBezTo>
                  <a:pt x="107335" y="1817"/>
                  <a:pt x="108930" y="3563"/>
                  <a:pt x="109727" y="5689"/>
                </a:cubicBezTo>
                <a:lnTo>
                  <a:pt x="226522" y="328213"/>
                </a:lnTo>
                <a:cubicBezTo>
                  <a:pt x="228154" y="332692"/>
                  <a:pt x="225838" y="337588"/>
                  <a:pt x="221360" y="339220"/>
                </a:cubicBezTo>
                <a:lnTo>
                  <a:pt x="128326" y="372927"/>
                </a:lnTo>
                <a:cubicBezTo>
                  <a:pt x="127377" y="373268"/>
                  <a:pt x="126390" y="373458"/>
                  <a:pt x="125403" y="373458"/>
                </a:cubicBezTo>
                <a:close/>
                <a:moveTo>
                  <a:pt x="19616" y="47442"/>
                </a:moveTo>
                <a:lnTo>
                  <a:pt x="130565" y="353834"/>
                </a:lnTo>
                <a:lnTo>
                  <a:pt x="207429" y="326011"/>
                </a:lnTo>
                <a:lnTo>
                  <a:pt x="96480" y="19619"/>
                </a:lnTo>
                <a:lnTo>
                  <a:pt x="19616" y="47442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50"/>
            </p:custDataLst>
          </p:nvPr>
        </p:nvSpPr>
        <p:spPr>
          <a:xfrm>
            <a:off x="9394252" y="6249785"/>
            <a:ext cx="922100" cy="93299"/>
          </a:xfrm>
          <a:custGeom>
            <a:avLst/>
            <a:gdLst>
              <a:gd name="connsiteX0" fmla="*/ 0 w 922100"/>
              <a:gd name="connsiteY0" fmla="*/ 0 h 93299"/>
              <a:gd name="connsiteX1" fmla="*/ 922100 w 922100"/>
              <a:gd name="connsiteY1" fmla="*/ 0 h 93299"/>
              <a:gd name="connsiteX2" fmla="*/ 922100 w 922100"/>
              <a:gd name="connsiteY2" fmla="*/ 93299 h 93299"/>
              <a:gd name="connsiteX3" fmla="*/ 0 w 922100"/>
              <a:gd name="connsiteY3" fmla="*/ 93299 h 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0" h="93299">
                <a:moveTo>
                  <a:pt x="0" y="0"/>
                </a:moveTo>
                <a:lnTo>
                  <a:pt x="922100" y="0"/>
                </a:lnTo>
                <a:lnTo>
                  <a:pt x="922100" y="93299"/>
                </a:lnTo>
                <a:lnTo>
                  <a:pt x="0" y="93299"/>
                </a:lnTo>
                <a:close/>
              </a:path>
            </a:pathLst>
          </a:custGeom>
          <a:solidFill>
            <a:schemeClr val="accent1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 userDrawn="1">
            <p:custDataLst>
              <p:tags r:id="rId51"/>
            </p:custDataLst>
          </p:nvPr>
        </p:nvSpPr>
        <p:spPr>
          <a:xfrm>
            <a:off x="9385674" y="6241244"/>
            <a:ext cx="939295" cy="110456"/>
          </a:xfrm>
          <a:custGeom>
            <a:avLst/>
            <a:gdLst>
              <a:gd name="connsiteX0" fmla="*/ 930717 w 939295"/>
              <a:gd name="connsiteY0" fmla="*/ 110456 h 110456"/>
              <a:gd name="connsiteX1" fmla="*/ 8578 w 939295"/>
              <a:gd name="connsiteY1" fmla="*/ 110456 h 110456"/>
              <a:gd name="connsiteX2" fmla="*/ 0 w 939295"/>
              <a:gd name="connsiteY2" fmla="*/ 101878 h 110456"/>
              <a:gd name="connsiteX3" fmla="*/ 0 w 939295"/>
              <a:gd name="connsiteY3" fmla="*/ 8578 h 110456"/>
              <a:gd name="connsiteX4" fmla="*/ 8578 w 939295"/>
              <a:gd name="connsiteY4" fmla="*/ 0 h 110456"/>
              <a:gd name="connsiteX5" fmla="*/ 930717 w 939295"/>
              <a:gd name="connsiteY5" fmla="*/ 0 h 110456"/>
              <a:gd name="connsiteX6" fmla="*/ 939295 w 939295"/>
              <a:gd name="connsiteY6" fmla="*/ 8578 h 110456"/>
              <a:gd name="connsiteX7" fmla="*/ 939295 w 939295"/>
              <a:gd name="connsiteY7" fmla="*/ 101878 h 110456"/>
              <a:gd name="connsiteX8" fmla="*/ 930717 w 939295"/>
              <a:gd name="connsiteY8" fmla="*/ 110456 h 110456"/>
              <a:gd name="connsiteX9" fmla="*/ 17195 w 939295"/>
              <a:gd name="connsiteY9" fmla="*/ 93261 h 110456"/>
              <a:gd name="connsiteX10" fmla="*/ 922100 w 939295"/>
              <a:gd name="connsiteY10" fmla="*/ 93261 h 110456"/>
              <a:gd name="connsiteX11" fmla="*/ 922100 w 939295"/>
              <a:gd name="connsiteY11" fmla="*/ 17157 h 110456"/>
              <a:gd name="connsiteX12" fmla="*/ 17195 w 939295"/>
              <a:gd name="connsiteY12" fmla="*/ 17157 h 110456"/>
              <a:gd name="connsiteX13" fmla="*/ 17195 w 939295"/>
              <a:gd name="connsiteY13" fmla="*/ 93261 h 1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9295" h="110456">
                <a:moveTo>
                  <a:pt x="930717" y="110456"/>
                </a:moveTo>
                <a:lnTo>
                  <a:pt x="8578" y="110456"/>
                </a:lnTo>
                <a:cubicBezTo>
                  <a:pt x="3834" y="110456"/>
                  <a:pt x="0" y="106622"/>
                  <a:pt x="0" y="101878"/>
                </a:cubicBezTo>
                <a:lnTo>
                  <a:pt x="0" y="8578"/>
                </a:lnTo>
                <a:cubicBezTo>
                  <a:pt x="0" y="3834"/>
                  <a:pt x="3834" y="0"/>
                  <a:pt x="8578" y="0"/>
                </a:cubicBezTo>
                <a:lnTo>
                  <a:pt x="930717" y="0"/>
                </a:lnTo>
                <a:cubicBezTo>
                  <a:pt x="935461" y="0"/>
                  <a:pt x="939295" y="3834"/>
                  <a:pt x="939295" y="8578"/>
                </a:cubicBezTo>
                <a:lnTo>
                  <a:pt x="939295" y="101878"/>
                </a:lnTo>
                <a:cubicBezTo>
                  <a:pt x="939295" y="106622"/>
                  <a:pt x="935461" y="110456"/>
                  <a:pt x="930717" y="110456"/>
                </a:cubicBezTo>
                <a:close/>
                <a:moveTo>
                  <a:pt x="17195" y="93261"/>
                </a:moveTo>
                <a:lnTo>
                  <a:pt x="922100" y="93261"/>
                </a:lnTo>
                <a:lnTo>
                  <a:pt x="922100" y="17157"/>
                </a:lnTo>
                <a:lnTo>
                  <a:pt x="17195" y="17157"/>
                </a:lnTo>
                <a:lnTo>
                  <a:pt x="17195" y="93261"/>
                </a:lnTo>
                <a:close/>
              </a:path>
            </a:pathLst>
          </a:custGeom>
          <a:solidFill>
            <a:srgbClr val="000000"/>
          </a:solidFill>
          <a:ln w="377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5"/>
            </p:custDataLst>
          </p:nvPr>
        </p:nvSpPr>
        <p:spPr>
          <a:xfrm>
            <a:off x="819374" y="445574"/>
            <a:ext cx="2046285" cy="1081088"/>
          </a:xfrm>
        </p:spPr>
        <p:txBody>
          <a:bodyPr wrap="square" anchor="ctr" anchorCtr="1">
            <a:normAutofit/>
          </a:bodyPr>
          <a:lstStyle>
            <a:lvl1pPr>
              <a:defRPr sz="5400">
                <a:solidFill>
                  <a:schemeClr val="dk2"/>
                </a:solidFill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>
            <a:off x="0" y="5294447"/>
            <a:ext cx="1827036" cy="1563553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4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7334354" y="0"/>
            <a:ext cx="4857646" cy="4157109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1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479425" y="499220"/>
            <a:ext cx="11233150" cy="4760568"/>
          </a:xfrm>
          <a:prstGeom prst="rect">
            <a:avLst/>
          </a:prstGeom>
          <a:solidFill>
            <a:schemeClr val="lt1"/>
          </a:solidFill>
          <a:ln w="19050">
            <a:solidFill>
              <a:srgbClr val="0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剪去单角 10"/>
          <p:cNvSpPr/>
          <p:nvPr userDrawn="1">
            <p:custDataLst>
              <p:tags r:id="rId4"/>
            </p:custDataLst>
          </p:nvPr>
        </p:nvSpPr>
        <p:spPr>
          <a:xfrm flipV="1">
            <a:off x="479425" y="5350695"/>
            <a:ext cx="11233150" cy="1008751"/>
          </a:xfrm>
          <a:prstGeom prst="snip1Rect">
            <a:avLst>
              <a:gd name="adj" fmla="val 2673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</a:ln>
          <a:effectLst>
            <a:outerShdw dist="127000" dir="2700000" algn="tl" rotWithShape="0">
              <a:schemeClr val="tx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>
            <p:custDataLst>
              <p:tags r:id="rId5"/>
            </p:custDataLst>
          </p:nvPr>
        </p:nvSpPr>
        <p:spPr>
          <a:xfrm>
            <a:off x="1350920" y="2388292"/>
            <a:ext cx="1379580" cy="2780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/>
          </a:p>
        </p:txBody>
      </p:sp>
      <p:sp>
        <p:nvSpPr>
          <p:cNvPr id="15" name="图形 185"/>
          <p:cNvSpPr/>
          <p:nvPr userDrawn="1">
            <p:custDataLst>
              <p:tags r:id="rId6"/>
            </p:custDataLst>
          </p:nvPr>
        </p:nvSpPr>
        <p:spPr>
          <a:xfrm>
            <a:off x="6431855" y="1411203"/>
            <a:ext cx="5073935" cy="3755766"/>
          </a:xfrm>
          <a:custGeom>
            <a:avLst/>
            <a:gdLst>
              <a:gd name="connsiteX0" fmla="*/ 131771 w 5619665"/>
              <a:gd name="connsiteY0" fmla="*/ 3314280 h 4159720"/>
              <a:gd name="connsiteX1" fmla="*/ 60527 w 5619665"/>
              <a:gd name="connsiteY1" fmla="*/ 3052681 h 4159720"/>
              <a:gd name="connsiteX2" fmla="*/ 67097 w 5619665"/>
              <a:gd name="connsiteY2" fmla="*/ 2122896 h 4159720"/>
              <a:gd name="connsiteX3" fmla="*/ 744078 w 5619665"/>
              <a:gd name="connsiteY3" fmla="*/ 1289405 h 4159720"/>
              <a:gd name="connsiteX4" fmla="*/ 1662103 w 5619665"/>
              <a:gd name="connsiteY4" fmla="*/ 615343 h 4159720"/>
              <a:gd name="connsiteX5" fmla="*/ 2808664 w 5619665"/>
              <a:gd name="connsiteY5" fmla="*/ 7701 h 4159720"/>
              <a:gd name="connsiteX6" fmla="*/ 3275790 w 5619665"/>
              <a:gd name="connsiteY6" fmla="*/ 271988 h 4159720"/>
              <a:gd name="connsiteX7" fmla="*/ 3579845 w 5619665"/>
              <a:gd name="connsiteY7" fmla="*/ 620521 h 4159720"/>
              <a:gd name="connsiteX8" fmla="*/ 4712316 w 5619665"/>
              <a:gd name="connsiteY8" fmla="*/ 861705 h 4159720"/>
              <a:gd name="connsiteX9" fmla="*/ 5495451 w 5619665"/>
              <a:gd name="connsiteY9" fmla="*/ 1545726 h 4159720"/>
              <a:gd name="connsiteX10" fmla="*/ 5366419 w 5619665"/>
              <a:gd name="connsiteY10" fmla="*/ 3122388 h 4159720"/>
              <a:gd name="connsiteX11" fmla="*/ 5147144 w 5619665"/>
              <a:gd name="connsiteY11" fmla="*/ 3602965 h 4159720"/>
              <a:gd name="connsiteX12" fmla="*/ 5025712 w 5619665"/>
              <a:gd name="connsiteY12" fmla="*/ 4159721 h 4159720"/>
              <a:gd name="connsiteX13" fmla="*/ 307508 w 5619665"/>
              <a:gd name="connsiteY13" fmla="*/ 4159721 h 4159720"/>
              <a:gd name="connsiteX14" fmla="*/ 131771 w 5619665"/>
              <a:gd name="connsiteY14" fmla="*/ 3314280 h 4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19665" h="4159720">
                <a:moveTo>
                  <a:pt x="131771" y="3314280"/>
                </a:moveTo>
                <a:cubicBezTo>
                  <a:pt x="104857" y="3229437"/>
                  <a:pt x="79684" y="3142901"/>
                  <a:pt x="60527" y="3052681"/>
                </a:cubicBezTo>
                <a:cubicBezTo>
                  <a:pt x="-3831" y="2749956"/>
                  <a:pt x="-37632" y="2418252"/>
                  <a:pt x="67097" y="2122896"/>
                </a:cubicBezTo>
                <a:cubicBezTo>
                  <a:pt x="194783" y="1762613"/>
                  <a:pt x="473349" y="1488566"/>
                  <a:pt x="744078" y="1289405"/>
                </a:cubicBezTo>
                <a:cubicBezTo>
                  <a:pt x="1053754" y="1061564"/>
                  <a:pt x="1325591" y="938582"/>
                  <a:pt x="1662103" y="615343"/>
                </a:cubicBezTo>
                <a:cubicBezTo>
                  <a:pt x="2000118" y="290610"/>
                  <a:pt x="2386342" y="-56330"/>
                  <a:pt x="2808664" y="7701"/>
                </a:cubicBezTo>
                <a:cubicBezTo>
                  <a:pt x="2980600" y="33791"/>
                  <a:pt x="3143354" y="131579"/>
                  <a:pt x="3275790" y="271988"/>
                </a:cubicBezTo>
                <a:cubicBezTo>
                  <a:pt x="3380757" y="383220"/>
                  <a:pt x="3467912" y="520641"/>
                  <a:pt x="3579845" y="620521"/>
                </a:cubicBezTo>
                <a:cubicBezTo>
                  <a:pt x="3915803" y="920358"/>
                  <a:pt x="4332108" y="793493"/>
                  <a:pt x="4712316" y="861705"/>
                </a:cubicBezTo>
                <a:cubicBezTo>
                  <a:pt x="5035766" y="919761"/>
                  <a:pt x="5332618" y="1193210"/>
                  <a:pt x="5495451" y="1545726"/>
                </a:cubicBezTo>
                <a:cubicBezTo>
                  <a:pt x="5732537" y="2058965"/>
                  <a:pt x="5597093" y="2652865"/>
                  <a:pt x="5366419" y="3122388"/>
                </a:cubicBezTo>
                <a:cubicBezTo>
                  <a:pt x="5289317" y="3279427"/>
                  <a:pt x="5217597" y="3440549"/>
                  <a:pt x="5147144" y="3602965"/>
                </a:cubicBezTo>
                <a:cubicBezTo>
                  <a:pt x="5033074" y="3866057"/>
                  <a:pt x="5025712" y="4159721"/>
                  <a:pt x="5025712" y="4159721"/>
                </a:cubicBezTo>
                <a:lnTo>
                  <a:pt x="307508" y="4159721"/>
                </a:lnTo>
                <a:cubicBezTo>
                  <a:pt x="307508" y="4159721"/>
                  <a:pt x="221064" y="3595297"/>
                  <a:pt x="131771" y="331428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20000"/>
                  <a:lumOff val="80000"/>
                  <a:alpha val="10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7"/>
            </p:custDataLst>
          </p:nvPr>
        </p:nvSpPr>
        <p:spPr>
          <a:xfrm>
            <a:off x="7636009" y="2973740"/>
            <a:ext cx="2405366" cy="656019"/>
          </a:xfrm>
          <a:custGeom>
            <a:avLst/>
            <a:gdLst>
              <a:gd name="connsiteX0" fmla="*/ 0 w 2494264"/>
              <a:gd name="connsiteY0" fmla="*/ 0 h 680264"/>
              <a:gd name="connsiteX1" fmla="*/ 2494264 w 2494264"/>
              <a:gd name="connsiteY1" fmla="*/ 0 h 680264"/>
              <a:gd name="connsiteX2" fmla="*/ 2494264 w 2494264"/>
              <a:gd name="connsiteY2" fmla="*/ 680264 h 680264"/>
              <a:gd name="connsiteX3" fmla="*/ 0 w 2494264"/>
              <a:gd name="connsiteY3" fmla="*/ 680264 h 68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264" h="680264">
                <a:moveTo>
                  <a:pt x="0" y="0"/>
                </a:moveTo>
                <a:lnTo>
                  <a:pt x="2494264" y="0"/>
                </a:lnTo>
                <a:lnTo>
                  <a:pt x="2494264" y="680264"/>
                </a:lnTo>
                <a:lnTo>
                  <a:pt x="0" y="680264"/>
                </a:lnTo>
                <a:close/>
              </a:path>
            </a:pathLst>
          </a:custGeom>
          <a:solidFill>
            <a:schemeClr val="accent3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8"/>
            </p:custDataLst>
          </p:nvPr>
        </p:nvSpPr>
        <p:spPr>
          <a:xfrm>
            <a:off x="7618640" y="2956370"/>
            <a:ext cx="2440105" cy="690757"/>
          </a:xfrm>
          <a:custGeom>
            <a:avLst/>
            <a:gdLst>
              <a:gd name="connsiteX0" fmla="*/ 2512304 w 2530286"/>
              <a:gd name="connsiteY0" fmla="*/ 716286 h 716286"/>
              <a:gd name="connsiteX1" fmla="*/ 18011 w 2530286"/>
              <a:gd name="connsiteY1" fmla="*/ 716286 h 716286"/>
              <a:gd name="connsiteX2" fmla="*/ 0 w 2530286"/>
              <a:gd name="connsiteY2" fmla="*/ 698275 h 716286"/>
              <a:gd name="connsiteX3" fmla="*/ 0 w 2530286"/>
              <a:gd name="connsiteY3" fmla="*/ 18011 h 716286"/>
              <a:gd name="connsiteX4" fmla="*/ 18011 w 2530286"/>
              <a:gd name="connsiteY4" fmla="*/ 0 h 716286"/>
              <a:gd name="connsiteX5" fmla="*/ 2512275 w 2530286"/>
              <a:gd name="connsiteY5" fmla="*/ 0 h 716286"/>
              <a:gd name="connsiteX6" fmla="*/ 2530286 w 2530286"/>
              <a:gd name="connsiteY6" fmla="*/ 18011 h 716286"/>
              <a:gd name="connsiteX7" fmla="*/ 2530286 w 2530286"/>
              <a:gd name="connsiteY7" fmla="*/ 698275 h 716286"/>
              <a:gd name="connsiteX8" fmla="*/ 2512275 w 2530286"/>
              <a:gd name="connsiteY8" fmla="*/ 716286 h 716286"/>
              <a:gd name="connsiteX9" fmla="*/ 36050 w 2530286"/>
              <a:gd name="connsiteY9" fmla="*/ 680236 h 716286"/>
              <a:gd name="connsiteX10" fmla="*/ 2494264 w 2530286"/>
              <a:gd name="connsiteY10" fmla="*/ 680236 h 716286"/>
              <a:gd name="connsiteX11" fmla="*/ 2494264 w 2530286"/>
              <a:gd name="connsiteY11" fmla="*/ 36022 h 716286"/>
              <a:gd name="connsiteX12" fmla="*/ 36022 w 2530286"/>
              <a:gd name="connsiteY12" fmla="*/ 36022 h 716286"/>
              <a:gd name="connsiteX13" fmla="*/ 36022 w 2530286"/>
              <a:gd name="connsiteY13" fmla="*/ 680236 h 7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0286" h="716286">
                <a:moveTo>
                  <a:pt x="2512304" y="716286"/>
                </a:moveTo>
                <a:lnTo>
                  <a:pt x="18011" y="716286"/>
                </a:lnTo>
                <a:cubicBezTo>
                  <a:pt x="8058" y="716286"/>
                  <a:pt x="0" y="708228"/>
                  <a:pt x="0" y="698275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2512275" y="0"/>
                </a:lnTo>
                <a:cubicBezTo>
                  <a:pt x="2522228" y="0"/>
                  <a:pt x="2530286" y="8058"/>
                  <a:pt x="2530286" y="18011"/>
                </a:cubicBezTo>
                <a:lnTo>
                  <a:pt x="2530286" y="698275"/>
                </a:lnTo>
                <a:cubicBezTo>
                  <a:pt x="2530286" y="708228"/>
                  <a:pt x="2522228" y="716286"/>
                  <a:pt x="2512275" y="716286"/>
                </a:cubicBezTo>
                <a:close/>
                <a:moveTo>
                  <a:pt x="36050" y="680236"/>
                </a:moveTo>
                <a:lnTo>
                  <a:pt x="2494264" y="680236"/>
                </a:lnTo>
                <a:lnTo>
                  <a:pt x="2494264" y="36022"/>
                </a:lnTo>
                <a:lnTo>
                  <a:pt x="36022" y="36022"/>
                </a:lnTo>
                <a:lnTo>
                  <a:pt x="36022" y="680236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9"/>
            </p:custDataLst>
          </p:nvPr>
        </p:nvSpPr>
        <p:spPr>
          <a:xfrm>
            <a:off x="7996835" y="2973740"/>
            <a:ext cx="120275" cy="656019"/>
          </a:xfrm>
          <a:custGeom>
            <a:avLst/>
            <a:gdLst>
              <a:gd name="connsiteX0" fmla="*/ 0 w 124720"/>
              <a:gd name="connsiteY0" fmla="*/ 0 h 680264"/>
              <a:gd name="connsiteX1" fmla="*/ 124720 w 124720"/>
              <a:gd name="connsiteY1" fmla="*/ 0 h 680264"/>
              <a:gd name="connsiteX2" fmla="*/ 124720 w 124720"/>
              <a:gd name="connsiteY2" fmla="*/ 680264 h 680264"/>
              <a:gd name="connsiteX3" fmla="*/ 0 w 124720"/>
              <a:gd name="connsiteY3" fmla="*/ 680264 h 68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20" h="680264">
                <a:moveTo>
                  <a:pt x="0" y="0"/>
                </a:moveTo>
                <a:lnTo>
                  <a:pt x="124720" y="0"/>
                </a:lnTo>
                <a:lnTo>
                  <a:pt x="124720" y="680264"/>
                </a:lnTo>
                <a:lnTo>
                  <a:pt x="0" y="680264"/>
                </a:lnTo>
                <a:close/>
              </a:path>
            </a:pathLst>
          </a:custGeom>
          <a:solidFill>
            <a:srgbClr val="FFFFFF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9357081" y="2956370"/>
            <a:ext cx="340865" cy="690757"/>
          </a:xfrm>
          <a:custGeom>
            <a:avLst/>
            <a:gdLst>
              <a:gd name="connsiteX0" fmla="*/ 18011 w 353463"/>
              <a:gd name="connsiteY0" fmla="*/ 0 h 716286"/>
              <a:gd name="connsiteX1" fmla="*/ 335453 w 353463"/>
              <a:gd name="connsiteY1" fmla="*/ 0 h 716286"/>
              <a:gd name="connsiteX2" fmla="*/ 353464 w 353463"/>
              <a:gd name="connsiteY2" fmla="*/ 18011 h 716286"/>
              <a:gd name="connsiteX3" fmla="*/ 353464 w 353463"/>
              <a:gd name="connsiteY3" fmla="*/ 698275 h 716286"/>
              <a:gd name="connsiteX4" fmla="*/ 335453 w 353463"/>
              <a:gd name="connsiteY4" fmla="*/ 716286 h 716286"/>
              <a:gd name="connsiteX5" fmla="*/ 18011 w 353463"/>
              <a:gd name="connsiteY5" fmla="*/ 716286 h 716286"/>
              <a:gd name="connsiteX6" fmla="*/ 0 w 353463"/>
              <a:gd name="connsiteY6" fmla="*/ 698275 h 716286"/>
              <a:gd name="connsiteX7" fmla="*/ 0 w 353463"/>
              <a:gd name="connsiteY7" fmla="*/ 18011 h 716286"/>
              <a:gd name="connsiteX8" fmla="*/ 18011 w 353463"/>
              <a:gd name="connsiteY8" fmla="*/ 0 h 7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463" h="716286">
                <a:moveTo>
                  <a:pt x="18011" y="0"/>
                </a:moveTo>
                <a:lnTo>
                  <a:pt x="335453" y="0"/>
                </a:lnTo>
                <a:cubicBezTo>
                  <a:pt x="345405" y="0"/>
                  <a:pt x="353464" y="8087"/>
                  <a:pt x="353464" y="18011"/>
                </a:cubicBezTo>
                <a:lnTo>
                  <a:pt x="353464" y="698275"/>
                </a:lnTo>
                <a:cubicBezTo>
                  <a:pt x="353464" y="708228"/>
                  <a:pt x="345377" y="716286"/>
                  <a:pt x="335453" y="716286"/>
                </a:cubicBezTo>
                <a:lnTo>
                  <a:pt x="18011" y="716286"/>
                </a:lnTo>
                <a:cubicBezTo>
                  <a:pt x="8058" y="716286"/>
                  <a:pt x="0" y="708200"/>
                  <a:pt x="0" y="698275"/>
                </a:cubicBezTo>
                <a:lnTo>
                  <a:pt x="0" y="18011"/>
                </a:lnTo>
                <a:cubicBezTo>
                  <a:pt x="0" y="8058"/>
                  <a:pt x="8087" y="0"/>
                  <a:pt x="18011" y="0"/>
                </a:cubicBez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11"/>
            </p:custDataLst>
          </p:nvPr>
        </p:nvSpPr>
        <p:spPr>
          <a:xfrm>
            <a:off x="7252716" y="3613371"/>
            <a:ext cx="3172008" cy="937878"/>
          </a:xfrm>
          <a:custGeom>
            <a:avLst/>
            <a:gdLst>
              <a:gd name="connsiteX0" fmla="*/ 0 w 3289239"/>
              <a:gd name="connsiteY0" fmla="*/ 0 h 972540"/>
              <a:gd name="connsiteX1" fmla="*/ 3289239 w 3289239"/>
              <a:gd name="connsiteY1" fmla="*/ 0 h 972540"/>
              <a:gd name="connsiteX2" fmla="*/ 3289239 w 3289239"/>
              <a:gd name="connsiteY2" fmla="*/ 972541 h 972540"/>
              <a:gd name="connsiteX3" fmla="*/ 0 w 3289239"/>
              <a:gd name="connsiteY3" fmla="*/ 972541 h 9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9239" h="972540">
                <a:moveTo>
                  <a:pt x="0" y="0"/>
                </a:moveTo>
                <a:lnTo>
                  <a:pt x="3289239" y="0"/>
                </a:lnTo>
                <a:lnTo>
                  <a:pt x="3289239" y="972541"/>
                </a:lnTo>
                <a:lnTo>
                  <a:pt x="0" y="972541"/>
                </a:lnTo>
                <a:close/>
              </a:path>
            </a:pathLst>
          </a:custGeom>
          <a:solidFill>
            <a:schemeClr val="accent4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7850111" y="3758814"/>
            <a:ext cx="34738" cy="647020"/>
          </a:xfrm>
          <a:custGeom>
            <a:avLst/>
            <a:gdLst>
              <a:gd name="connsiteX0" fmla="*/ 18011 w 36022"/>
              <a:gd name="connsiteY0" fmla="*/ 0 h 670933"/>
              <a:gd name="connsiteX1" fmla="*/ 0 w 36022"/>
              <a:gd name="connsiteY1" fmla="*/ 18011 h 670933"/>
              <a:gd name="connsiteX2" fmla="*/ 0 w 36022"/>
              <a:gd name="connsiteY2" fmla="*/ 652922 h 670933"/>
              <a:gd name="connsiteX3" fmla="*/ 18011 w 36022"/>
              <a:gd name="connsiteY3" fmla="*/ 670933 h 670933"/>
              <a:gd name="connsiteX4" fmla="*/ 36022 w 36022"/>
              <a:gd name="connsiteY4" fmla="*/ 652922 h 670933"/>
              <a:gd name="connsiteX5" fmla="*/ 36022 w 36022"/>
              <a:gd name="connsiteY5" fmla="*/ 18011 h 670933"/>
              <a:gd name="connsiteX6" fmla="*/ 18011 w 36022"/>
              <a:gd name="connsiteY6" fmla="*/ 0 h 6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2" h="670933">
                <a:moveTo>
                  <a:pt x="18011" y="0"/>
                </a:moveTo>
                <a:cubicBezTo>
                  <a:pt x="8058" y="0"/>
                  <a:pt x="0" y="8058"/>
                  <a:pt x="0" y="18011"/>
                </a:cubicBezTo>
                <a:lnTo>
                  <a:pt x="0" y="652922"/>
                </a:lnTo>
                <a:cubicBezTo>
                  <a:pt x="0" y="662875"/>
                  <a:pt x="8058" y="670933"/>
                  <a:pt x="18011" y="670933"/>
                </a:cubicBezTo>
                <a:cubicBezTo>
                  <a:pt x="27964" y="670933"/>
                  <a:pt x="36022" y="662875"/>
                  <a:pt x="36022" y="652922"/>
                </a:cubicBezTo>
                <a:lnTo>
                  <a:pt x="36022" y="18011"/>
                </a:lnTo>
                <a:cubicBezTo>
                  <a:pt x="36022" y="8058"/>
                  <a:pt x="27964" y="0"/>
                  <a:pt x="18011" y="0"/>
                </a:cubicBez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8066284" y="3758814"/>
            <a:ext cx="34738" cy="647020"/>
          </a:xfrm>
          <a:custGeom>
            <a:avLst/>
            <a:gdLst>
              <a:gd name="connsiteX0" fmla="*/ 18011 w 36022"/>
              <a:gd name="connsiteY0" fmla="*/ 0 h 670933"/>
              <a:gd name="connsiteX1" fmla="*/ 0 w 36022"/>
              <a:gd name="connsiteY1" fmla="*/ 18011 h 670933"/>
              <a:gd name="connsiteX2" fmla="*/ 0 w 36022"/>
              <a:gd name="connsiteY2" fmla="*/ 652922 h 670933"/>
              <a:gd name="connsiteX3" fmla="*/ 18011 w 36022"/>
              <a:gd name="connsiteY3" fmla="*/ 670933 h 670933"/>
              <a:gd name="connsiteX4" fmla="*/ 36022 w 36022"/>
              <a:gd name="connsiteY4" fmla="*/ 652922 h 670933"/>
              <a:gd name="connsiteX5" fmla="*/ 36022 w 36022"/>
              <a:gd name="connsiteY5" fmla="*/ 18011 h 670933"/>
              <a:gd name="connsiteX6" fmla="*/ 18011 w 36022"/>
              <a:gd name="connsiteY6" fmla="*/ 0 h 6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2" h="670933">
                <a:moveTo>
                  <a:pt x="18011" y="0"/>
                </a:moveTo>
                <a:cubicBezTo>
                  <a:pt x="8058" y="0"/>
                  <a:pt x="0" y="8058"/>
                  <a:pt x="0" y="18011"/>
                </a:cubicBezTo>
                <a:lnTo>
                  <a:pt x="0" y="652922"/>
                </a:lnTo>
                <a:cubicBezTo>
                  <a:pt x="0" y="662875"/>
                  <a:pt x="8058" y="670933"/>
                  <a:pt x="18011" y="670933"/>
                </a:cubicBezTo>
                <a:cubicBezTo>
                  <a:pt x="27964" y="670933"/>
                  <a:pt x="36022" y="662875"/>
                  <a:pt x="36022" y="652922"/>
                </a:cubicBezTo>
                <a:lnTo>
                  <a:pt x="36022" y="18011"/>
                </a:lnTo>
                <a:cubicBezTo>
                  <a:pt x="36022" y="8058"/>
                  <a:pt x="27964" y="0"/>
                  <a:pt x="18011" y="0"/>
                </a:cubicBez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8282430" y="3758814"/>
            <a:ext cx="34738" cy="647020"/>
          </a:xfrm>
          <a:custGeom>
            <a:avLst/>
            <a:gdLst>
              <a:gd name="connsiteX0" fmla="*/ 18011 w 36022"/>
              <a:gd name="connsiteY0" fmla="*/ 0 h 670933"/>
              <a:gd name="connsiteX1" fmla="*/ 0 w 36022"/>
              <a:gd name="connsiteY1" fmla="*/ 18011 h 670933"/>
              <a:gd name="connsiteX2" fmla="*/ 0 w 36022"/>
              <a:gd name="connsiteY2" fmla="*/ 652922 h 670933"/>
              <a:gd name="connsiteX3" fmla="*/ 18011 w 36022"/>
              <a:gd name="connsiteY3" fmla="*/ 670933 h 670933"/>
              <a:gd name="connsiteX4" fmla="*/ 36022 w 36022"/>
              <a:gd name="connsiteY4" fmla="*/ 652922 h 670933"/>
              <a:gd name="connsiteX5" fmla="*/ 36022 w 36022"/>
              <a:gd name="connsiteY5" fmla="*/ 18011 h 670933"/>
              <a:gd name="connsiteX6" fmla="*/ 18011 w 36022"/>
              <a:gd name="connsiteY6" fmla="*/ 0 h 6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2" h="670933">
                <a:moveTo>
                  <a:pt x="18011" y="0"/>
                </a:moveTo>
                <a:cubicBezTo>
                  <a:pt x="8058" y="0"/>
                  <a:pt x="0" y="8058"/>
                  <a:pt x="0" y="18011"/>
                </a:cubicBezTo>
                <a:lnTo>
                  <a:pt x="0" y="652922"/>
                </a:lnTo>
                <a:cubicBezTo>
                  <a:pt x="0" y="662875"/>
                  <a:pt x="8058" y="670933"/>
                  <a:pt x="18011" y="670933"/>
                </a:cubicBezTo>
                <a:cubicBezTo>
                  <a:pt x="27964" y="670933"/>
                  <a:pt x="36022" y="662875"/>
                  <a:pt x="36022" y="652922"/>
                </a:cubicBezTo>
                <a:lnTo>
                  <a:pt x="36022" y="18011"/>
                </a:lnTo>
                <a:cubicBezTo>
                  <a:pt x="36022" y="8058"/>
                  <a:pt x="27964" y="0"/>
                  <a:pt x="18011" y="0"/>
                </a:cubicBez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5"/>
            </p:custDataLst>
          </p:nvPr>
        </p:nvSpPr>
        <p:spPr>
          <a:xfrm>
            <a:off x="7503355" y="3596002"/>
            <a:ext cx="34738" cy="972644"/>
          </a:xfrm>
          <a:custGeom>
            <a:avLst/>
            <a:gdLst>
              <a:gd name="connsiteX0" fmla="*/ 18011 w 36022"/>
              <a:gd name="connsiteY0" fmla="*/ 1008591 h 1008591"/>
              <a:gd name="connsiteX1" fmla="*/ 0 w 36022"/>
              <a:gd name="connsiteY1" fmla="*/ 990580 h 1008591"/>
              <a:gd name="connsiteX2" fmla="*/ 0 w 36022"/>
              <a:gd name="connsiteY2" fmla="*/ 18011 h 1008591"/>
              <a:gd name="connsiteX3" fmla="*/ 18011 w 36022"/>
              <a:gd name="connsiteY3" fmla="*/ 0 h 1008591"/>
              <a:gd name="connsiteX4" fmla="*/ 36022 w 36022"/>
              <a:gd name="connsiteY4" fmla="*/ 18011 h 1008591"/>
              <a:gd name="connsiteX5" fmla="*/ 36022 w 36022"/>
              <a:gd name="connsiteY5" fmla="*/ 990580 h 1008591"/>
              <a:gd name="connsiteX6" fmla="*/ 18011 w 36022"/>
              <a:gd name="connsiteY6" fmla="*/ 1008591 h 100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2" h="1008591">
                <a:moveTo>
                  <a:pt x="18011" y="1008591"/>
                </a:moveTo>
                <a:cubicBezTo>
                  <a:pt x="8058" y="1008591"/>
                  <a:pt x="0" y="1000533"/>
                  <a:pt x="0" y="990580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cubicBezTo>
                  <a:pt x="27964" y="0"/>
                  <a:pt x="36022" y="8058"/>
                  <a:pt x="36022" y="18011"/>
                </a:cubicBezTo>
                <a:lnTo>
                  <a:pt x="36022" y="990580"/>
                </a:lnTo>
                <a:cubicBezTo>
                  <a:pt x="36022" y="1000533"/>
                  <a:pt x="27964" y="1008591"/>
                  <a:pt x="18011" y="1008591"/>
                </a:cubicBez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6"/>
            </p:custDataLst>
          </p:nvPr>
        </p:nvSpPr>
        <p:spPr>
          <a:xfrm>
            <a:off x="10033387" y="3596002"/>
            <a:ext cx="34738" cy="972644"/>
          </a:xfrm>
          <a:custGeom>
            <a:avLst/>
            <a:gdLst>
              <a:gd name="connsiteX0" fmla="*/ 18011 w 36022"/>
              <a:gd name="connsiteY0" fmla="*/ 1008591 h 1008591"/>
              <a:gd name="connsiteX1" fmla="*/ 0 w 36022"/>
              <a:gd name="connsiteY1" fmla="*/ 990580 h 1008591"/>
              <a:gd name="connsiteX2" fmla="*/ 0 w 36022"/>
              <a:gd name="connsiteY2" fmla="*/ 18011 h 1008591"/>
              <a:gd name="connsiteX3" fmla="*/ 18011 w 36022"/>
              <a:gd name="connsiteY3" fmla="*/ 0 h 1008591"/>
              <a:gd name="connsiteX4" fmla="*/ 36022 w 36022"/>
              <a:gd name="connsiteY4" fmla="*/ 18011 h 1008591"/>
              <a:gd name="connsiteX5" fmla="*/ 36022 w 36022"/>
              <a:gd name="connsiteY5" fmla="*/ 990580 h 1008591"/>
              <a:gd name="connsiteX6" fmla="*/ 18011 w 36022"/>
              <a:gd name="connsiteY6" fmla="*/ 1008591 h 100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2" h="1008591">
                <a:moveTo>
                  <a:pt x="18011" y="1008591"/>
                </a:moveTo>
                <a:cubicBezTo>
                  <a:pt x="8058" y="1008591"/>
                  <a:pt x="0" y="1000533"/>
                  <a:pt x="0" y="990580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cubicBezTo>
                  <a:pt x="27964" y="0"/>
                  <a:pt x="36022" y="8058"/>
                  <a:pt x="36022" y="18011"/>
                </a:cubicBezTo>
                <a:lnTo>
                  <a:pt x="36022" y="990580"/>
                </a:lnTo>
                <a:cubicBezTo>
                  <a:pt x="36022" y="1000533"/>
                  <a:pt x="27964" y="1008591"/>
                  <a:pt x="18011" y="1008591"/>
                </a:cubicBez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7"/>
            </p:custDataLst>
          </p:nvPr>
        </p:nvSpPr>
        <p:spPr>
          <a:xfrm>
            <a:off x="9286350" y="3830853"/>
            <a:ext cx="502913" cy="502913"/>
          </a:xfrm>
          <a:custGeom>
            <a:avLst/>
            <a:gdLst>
              <a:gd name="connsiteX0" fmla="*/ 521501 w 521500"/>
              <a:gd name="connsiteY0" fmla="*/ 260751 h 521500"/>
              <a:gd name="connsiteX1" fmla="*/ 260751 w 521500"/>
              <a:gd name="connsiteY1" fmla="*/ 521501 h 521500"/>
              <a:gd name="connsiteX2" fmla="*/ 0 w 521500"/>
              <a:gd name="connsiteY2" fmla="*/ 260751 h 521500"/>
              <a:gd name="connsiteX3" fmla="*/ 260751 w 521500"/>
              <a:gd name="connsiteY3" fmla="*/ 0 h 521500"/>
              <a:gd name="connsiteX4" fmla="*/ 521501 w 521500"/>
              <a:gd name="connsiteY4" fmla="*/ 260751 h 5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00" h="521500">
                <a:moveTo>
                  <a:pt x="521501" y="260751"/>
                </a:moveTo>
                <a:cubicBezTo>
                  <a:pt x="521501" y="404759"/>
                  <a:pt x="404759" y="521501"/>
                  <a:pt x="260751" y="521501"/>
                </a:cubicBezTo>
                <a:cubicBezTo>
                  <a:pt x="116742" y="521501"/>
                  <a:pt x="0" y="404759"/>
                  <a:pt x="0" y="260751"/>
                </a:cubicBezTo>
                <a:cubicBezTo>
                  <a:pt x="0" y="116742"/>
                  <a:pt x="116742" y="0"/>
                  <a:pt x="260751" y="0"/>
                </a:cubicBezTo>
                <a:cubicBezTo>
                  <a:pt x="404759" y="0"/>
                  <a:pt x="521501" y="116742"/>
                  <a:pt x="521501" y="260751"/>
                </a:cubicBezTo>
                <a:close/>
              </a:path>
            </a:pathLst>
          </a:custGeom>
          <a:solidFill>
            <a:srgbClr val="FFFFFF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8"/>
            </p:custDataLst>
          </p:nvPr>
        </p:nvSpPr>
        <p:spPr>
          <a:xfrm>
            <a:off x="7235320" y="3596002"/>
            <a:ext cx="3206746" cy="972644"/>
          </a:xfrm>
          <a:custGeom>
            <a:avLst/>
            <a:gdLst>
              <a:gd name="connsiteX0" fmla="*/ 3307251 w 3325261"/>
              <a:gd name="connsiteY0" fmla="*/ 1008591 h 1008591"/>
              <a:gd name="connsiteX1" fmla="*/ 18011 w 3325261"/>
              <a:gd name="connsiteY1" fmla="*/ 1008591 h 1008591"/>
              <a:gd name="connsiteX2" fmla="*/ 0 w 3325261"/>
              <a:gd name="connsiteY2" fmla="*/ 990580 h 1008591"/>
              <a:gd name="connsiteX3" fmla="*/ 0 w 3325261"/>
              <a:gd name="connsiteY3" fmla="*/ 18011 h 1008591"/>
              <a:gd name="connsiteX4" fmla="*/ 18011 w 3325261"/>
              <a:gd name="connsiteY4" fmla="*/ 0 h 1008591"/>
              <a:gd name="connsiteX5" fmla="*/ 3307251 w 3325261"/>
              <a:gd name="connsiteY5" fmla="*/ 0 h 1008591"/>
              <a:gd name="connsiteX6" fmla="*/ 3325262 w 3325261"/>
              <a:gd name="connsiteY6" fmla="*/ 18011 h 1008591"/>
              <a:gd name="connsiteX7" fmla="*/ 3325262 w 3325261"/>
              <a:gd name="connsiteY7" fmla="*/ 990580 h 1008591"/>
              <a:gd name="connsiteX8" fmla="*/ 3307251 w 3325261"/>
              <a:gd name="connsiteY8" fmla="*/ 1008591 h 1008591"/>
              <a:gd name="connsiteX9" fmla="*/ 36050 w 3325261"/>
              <a:gd name="connsiteY9" fmla="*/ 972569 h 1008591"/>
              <a:gd name="connsiteX10" fmla="*/ 3289240 w 3325261"/>
              <a:gd name="connsiteY10" fmla="*/ 972569 h 1008591"/>
              <a:gd name="connsiteX11" fmla="*/ 3289240 w 3325261"/>
              <a:gd name="connsiteY11" fmla="*/ 36050 h 1008591"/>
              <a:gd name="connsiteX12" fmla="*/ 36050 w 3325261"/>
              <a:gd name="connsiteY12" fmla="*/ 36050 h 1008591"/>
              <a:gd name="connsiteX13" fmla="*/ 36050 w 3325261"/>
              <a:gd name="connsiteY13" fmla="*/ 972569 h 100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5261" h="1008591">
                <a:moveTo>
                  <a:pt x="3307251" y="1008591"/>
                </a:moveTo>
                <a:lnTo>
                  <a:pt x="18011" y="1008591"/>
                </a:lnTo>
                <a:cubicBezTo>
                  <a:pt x="8058" y="1008591"/>
                  <a:pt x="0" y="1000533"/>
                  <a:pt x="0" y="990580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3307251" y="0"/>
                </a:lnTo>
                <a:cubicBezTo>
                  <a:pt x="3317203" y="0"/>
                  <a:pt x="3325262" y="8058"/>
                  <a:pt x="3325262" y="18011"/>
                </a:cubicBezTo>
                <a:lnTo>
                  <a:pt x="3325262" y="990580"/>
                </a:lnTo>
                <a:cubicBezTo>
                  <a:pt x="3325262" y="1000533"/>
                  <a:pt x="3317203" y="1008591"/>
                  <a:pt x="3307251" y="1008591"/>
                </a:cubicBezTo>
                <a:close/>
                <a:moveTo>
                  <a:pt x="36050" y="972569"/>
                </a:moveTo>
                <a:lnTo>
                  <a:pt x="3289240" y="972569"/>
                </a:lnTo>
                <a:lnTo>
                  <a:pt x="3289240" y="36050"/>
                </a:lnTo>
                <a:lnTo>
                  <a:pt x="36050" y="36050"/>
                </a:lnTo>
                <a:lnTo>
                  <a:pt x="36050" y="972569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19"/>
            </p:custDataLst>
          </p:nvPr>
        </p:nvSpPr>
        <p:spPr>
          <a:xfrm>
            <a:off x="8102522" y="1810635"/>
            <a:ext cx="1483766" cy="342638"/>
          </a:xfrm>
          <a:custGeom>
            <a:avLst/>
            <a:gdLst>
              <a:gd name="connsiteX0" fmla="*/ 0 w 1538603"/>
              <a:gd name="connsiteY0" fmla="*/ 0 h 355301"/>
              <a:gd name="connsiteX1" fmla="*/ 1538603 w 1538603"/>
              <a:gd name="connsiteY1" fmla="*/ 0 h 355301"/>
              <a:gd name="connsiteX2" fmla="*/ 1538603 w 1538603"/>
              <a:gd name="connsiteY2" fmla="*/ 355302 h 355301"/>
              <a:gd name="connsiteX3" fmla="*/ 0 w 1538603"/>
              <a:gd name="connsiteY3" fmla="*/ 355302 h 35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603" h="355301">
                <a:moveTo>
                  <a:pt x="0" y="0"/>
                </a:moveTo>
                <a:lnTo>
                  <a:pt x="1538603" y="0"/>
                </a:lnTo>
                <a:lnTo>
                  <a:pt x="1538603" y="355302"/>
                </a:lnTo>
                <a:lnTo>
                  <a:pt x="0" y="355302"/>
                </a:lnTo>
                <a:close/>
              </a:path>
            </a:pathLst>
          </a:custGeom>
          <a:solidFill>
            <a:srgbClr val="FFFFFF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20"/>
            </p:custDataLst>
          </p:nvPr>
        </p:nvSpPr>
        <p:spPr>
          <a:xfrm>
            <a:off x="7942137" y="1653931"/>
            <a:ext cx="1793111" cy="656019"/>
          </a:xfrm>
          <a:custGeom>
            <a:avLst/>
            <a:gdLst>
              <a:gd name="connsiteX0" fmla="*/ 1859381 w 1859381"/>
              <a:gd name="connsiteY0" fmla="*/ 680264 h 680264"/>
              <a:gd name="connsiteX1" fmla="*/ 107529 w 1859381"/>
              <a:gd name="connsiteY1" fmla="*/ 680264 h 680264"/>
              <a:gd name="connsiteX2" fmla="*/ 0 w 1859381"/>
              <a:gd name="connsiteY2" fmla="*/ 572735 h 680264"/>
              <a:gd name="connsiteX3" fmla="*/ 0 w 1859381"/>
              <a:gd name="connsiteY3" fmla="*/ 107529 h 680264"/>
              <a:gd name="connsiteX4" fmla="*/ 107529 w 1859381"/>
              <a:gd name="connsiteY4" fmla="*/ 0 h 680264"/>
              <a:gd name="connsiteX5" fmla="*/ 1859381 w 1859381"/>
              <a:gd name="connsiteY5" fmla="*/ 0 h 680264"/>
              <a:gd name="connsiteX6" fmla="*/ 1859381 w 1859381"/>
              <a:gd name="connsiteY6" fmla="*/ 162495 h 680264"/>
              <a:gd name="connsiteX7" fmla="*/ 166313 w 1859381"/>
              <a:gd name="connsiteY7" fmla="*/ 162495 h 680264"/>
              <a:gd name="connsiteX8" fmla="*/ 166313 w 1859381"/>
              <a:gd name="connsiteY8" fmla="*/ 517797 h 680264"/>
              <a:gd name="connsiteX9" fmla="*/ 1859381 w 1859381"/>
              <a:gd name="connsiteY9" fmla="*/ 517797 h 680264"/>
              <a:gd name="connsiteX10" fmla="*/ 1859381 w 1859381"/>
              <a:gd name="connsiteY10" fmla="*/ 680264 h 68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9381" h="680264">
                <a:moveTo>
                  <a:pt x="1859381" y="680264"/>
                </a:moveTo>
                <a:lnTo>
                  <a:pt x="107529" y="680264"/>
                </a:lnTo>
                <a:cubicBezTo>
                  <a:pt x="48152" y="680264"/>
                  <a:pt x="0" y="632112"/>
                  <a:pt x="0" y="572735"/>
                </a:cubicBezTo>
                <a:lnTo>
                  <a:pt x="0" y="107529"/>
                </a:lnTo>
                <a:cubicBezTo>
                  <a:pt x="0" y="48152"/>
                  <a:pt x="48152" y="0"/>
                  <a:pt x="107529" y="0"/>
                </a:cubicBezTo>
                <a:lnTo>
                  <a:pt x="1859381" y="0"/>
                </a:lnTo>
                <a:lnTo>
                  <a:pt x="1859381" y="162495"/>
                </a:lnTo>
                <a:lnTo>
                  <a:pt x="166313" y="162495"/>
                </a:lnTo>
                <a:lnTo>
                  <a:pt x="166313" y="517797"/>
                </a:lnTo>
                <a:lnTo>
                  <a:pt x="1859381" y="517797"/>
                </a:lnTo>
                <a:lnTo>
                  <a:pt x="1859381" y="680264"/>
                </a:lnTo>
                <a:close/>
              </a:path>
            </a:pathLst>
          </a:custGeom>
          <a:solidFill>
            <a:schemeClr val="accent3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1"/>
            </p:custDataLst>
          </p:nvPr>
        </p:nvSpPr>
        <p:spPr>
          <a:xfrm>
            <a:off x="7924768" y="1636562"/>
            <a:ext cx="1827849" cy="690757"/>
          </a:xfrm>
          <a:custGeom>
            <a:avLst/>
            <a:gdLst>
              <a:gd name="connsiteX0" fmla="*/ 1877392 w 1895403"/>
              <a:gd name="connsiteY0" fmla="*/ 198518 h 716286"/>
              <a:gd name="connsiteX1" fmla="*/ 1895403 w 1895403"/>
              <a:gd name="connsiteY1" fmla="*/ 180507 h 716286"/>
              <a:gd name="connsiteX2" fmla="*/ 1895403 w 1895403"/>
              <a:gd name="connsiteY2" fmla="*/ 18011 h 716286"/>
              <a:gd name="connsiteX3" fmla="*/ 1877392 w 1895403"/>
              <a:gd name="connsiteY3" fmla="*/ 0 h 716286"/>
              <a:gd name="connsiteX4" fmla="*/ 125540 w 1895403"/>
              <a:gd name="connsiteY4" fmla="*/ 0 h 716286"/>
              <a:gd name="connsiteX5" fmla="*/ 0 w 1895403"/>
              <a:gd name="connsiteY5" fmla="*/ 125540 h 716286"/>
              <a:gd name="connsiteX6" fmla="*/ 0 w 1895403"/>
              <a:gd name="connsiteY6" fmla="*/ 590746 h 716286"/>
              <a:gd name="connsiteX7" fmla="*/ 125540 w 1895403"/>
              <a:gd name="connsiteY7" fmla="*/ 716286 h 716286"/>
              <a:gd name="connsiteX8" fmla="*/ 1877392 w 1895403"/>
              <a:gd name="connsiteY8" fmla="*/ 716286 h 716286"/>
              <a:gd name="connsiteX9" fmla="*/ 1895403 w 1895403"/>
              <a:gd name="connsiteY9" fmla="*/ 698275 h 716286"/>
              <a:gd name="connsiteX10" fmla="*/ 1895403 w 1895403"/>
              <a:gd name="connsiteY10" fmla="*/ 535808 h 716286"/>
              <a:gd name="connsiteX11" fmla="*/ 1877392 w 1895403"/>
              <a:gd name="connsiteY11" fmla="*/ 517797 h 716286"/>
              <a:gd name="connsiteX12" fmla="*/ 1740938 w 1895403"/>
              <a:gd name="connsiteY12" fmla="*/ 517797 h 716286"/>
              <a:gd name="connsiteX13" fmla="*/ 1740938 w 1895403"/>
              <a:gd name="connsiteY13" fmla="*/ 198518 h 716286"/>
              <a:gd name="connsiteX14" fmla="*/ 1877392 w 1895403"/>
              <a:gd name="connsiteY14" fmla="*/ 198518 h 716286"/>
              <a:gd name="connsiteX15" fmla="*/ 1859381 w 1895403"/>
              <a:gd name="connsiteY15" fmla="*/ 680264 h 716286"/>
              <a:gd name="connsiteX16" fmla="*/ 125540 w 1895403"/>
              <a:gd name="connsiteY16" fmla="*/ 680264 h 716286"/>
              <a:gd name="connsiteX17" fmla="*/ 36022 w 1895403"/>
              <a:gd name="connsiteY17" fmla="*/ 590746 h 716286"/>
              <a:gd name="connsiteX18" fmla="*/ 36022 w 1895403"/>
              <a:gd name="connsiteY18" fmla="*/ 125540 h 716286"/>
              <a:gd name="connsiteX19" fmla="*/ 125540 w 1895403"/>
              <a:gd name="connsiteY19" fmla="*/ 36022 h 716286"/>
              <a:gd name="connsiteX20" fmla="*/ 1859353 w 1895403"/>
              <a:gd name="connsiteY20" fmla="*/ 36022 h 716286"/>
              <a:gd name="connsiteX21" fmla="*/ 1859353 w 1895403"/>
              <a:gd name="connsiteY21" fmla="*/ 162467 h 716286"/>
              <a:gd name="connsiteX22" fmla="*/ 184324 w 1895403"/>
              <a:gd name="connsiteY22" fmla="*/ 162467 h 716286"/>
              <a:gd name="connsiteX23" fmla="*/ 166313 w 1895403"/>
              <a:gd name="connsiteY23" fmla="*/ 180478 h 716286"/>
              <a:gd name="connsiteX24" fmla="*/ 166313 w 1895403"/>
              <a:gd name="connsiteY24" fmla="*/ 535780 h 716286"/>
              <a:gd name="connsiteX25" fmla="*/ 184324 w 1895403"/>
              <a:gd name="connsiteY25" fmla="*/ 553791 h 716286"/>
              <a:gd name="connsiteX26" fmla="*/ 1859353 w 1895403"/>
              <a:gd name="connsiteY26" fmla="*/ 553791 h 716286"/>
              <a:gd name="connsiteX27" fmla="*/ 1859353 w 1895403"/>
              <a:gd name="connsiteY27" fmla="*/ 680236 h 716286"/>
              <a:gd name="connsiteX28" fmla="*/ 1704916 w 1895403"/>
              <a:gd name="connsiteY28" fmla="*/ 405744 h 716286"/>
              <a:gd name="connsiteX29" fmla="*/ 202335 w 1895403"/>
              <a:gd name="connsiteY29" fmla="*/ 405744 h 716286"/>
              <a:gd name="connsiteX30" fmla="*/ 202335 w 1895403"/>
              <a:gd name="connsiteY30" fmla="*/ 313285 h 716286"/>
              <a:gd name="connsiteX31" fmla="*/ 1704887 w 1895403"/>
              <a:gd name="connsiteY31" fmla="*/ 313285 h 716286"/>
              <a:gd name="connsiteX32" fmla="*/ 1704887 w 1895403"/>
              <a:gd name="connsiteY32" fmla="*/ 405744 h 716286"/>
              <a:gd name="connsiteX33" fmla="*/ 202363 w 1895403"/>
              <a:gd name="connsiteY33" fmla="*/ 517769 h 716286"/>
              <a:gd name="connsiteX34" fmla="*/ 202363 w 1895403"/>
              <a:gd name="connsiteY34" fmla="*/ 441766 h 716286"/>
              <a:gd name="connsiteX35" fmla="*/ 1704887 w 1895403"/>
              <a:gd name="connsiteY35" fmla="*/ 441766 h 716286"/>
              <a:gd name="connsiteX36" fmla="*/ 1704887 w 1895403"/>
              <a:gd name="connsiteY36" fmla="*/ 517769 h 716286"/>
              <a:gd name="connsiteX37" fmla="*/ 202335 w 1895403"/>
              <a:gd name="connsiteY37" fmla="*/ 517769 h 716286"/>
              <a:gd name="connsiteX38" fmla="*/ 1704887 w 1895403"/>
              <a:gd name="connsiteY38" fmla="*/ 277263 h 716286"/>
              <a:gd name="connsiteX39" fmla="*/ 202335 w 1895403"/>
              <a:gd name="connsiteY39" fmla="*/ 277263 h 716286"/>
              <a:gd name="connsiteX40" fmla="*/ 202335 w 1895403"/>
              <a:gd name="connsiteY40" fmla="*/ 198518 h 716286"/>
              <a:gd name="connsiteX41" fmla="*/ 1704887 w 1895403"/>
              <a:gd name="connsiteY41" fmla="*/ 198518 h 716286"/>
              <a:gd name="connsiteX42" fmla="*/ 1704887 w 1895403"/>
              <a:gd name="connsiteY42" fmla="*/ 277263 h 7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95403" h="716286">
                <a:moveTo>
                  <a:pt x="1877392" y="198518"/>
                </a:moveTo>
                <a:cubicBezTo>
                  <a:pt x="1887345" y="198518"/>
                  <a:pt x="1895403" y="190459"/>
                  <a:pt x="1895403" y="180507"/>
                </a:cubicBezTo>
                <a:lnTo>
                  <a:pt x="1895403" y="18011"/>
                </a:lnTo>
                <a:cubicBezTo>
                  <a:pt x="1895403" y="8058"/>
                  <a:pt x="1887345" y="0"/>
                  <a:pt x="1877392" y="0"/>
                </a:cubicBezTo>
                <a:lnTo>
                  <a:pt x="125540" y="0"/>
                </a:lnTo>
                <a:cubicBezTo>
                  <a:pt x="56323" y="0"/>
                  <a:pt x="0" y="56323"/>
                  <a:pt x="0" y="125540"/>
                </a:cubicBezTo>
                <a:lnTo>
                  <a:pt x="0" y="590746"/>
                </a:lnTo>
                <a:cubicBezTo>
                  <a:pt x="0" y="659963"/>
                  <a:pt x="56323" y="716286"/>
                  <a:pt x="125540" y="716286"/>
                </a:cubicBezTo>
                <a:lnTo>
                  <a:pt x="1877392" y="716286"/>
                </a:lnTo>
                <a:cubicBezTo>
                  <a:pt x="1887345" y="716286"/>
                  <a:pt x="1895403" y="708228"/>
                  <a:pt x="1895403" y="698275"/>
                </a:cubicBezTo>
                <a:lnTo>
                  <a:pt x="1895403" y="535808"/>
                </a:lnTo>
                <a:cubicBezTo>
                  <a:pt x="1895403" y="525855"/>
                  <a:pt x="1887345" y="517797"/>
                  <a:pt x="1877392" y="517797"/>
                </a:cubicBezTo>
                <a:lnTo>
                  <a:pt x="1740938" y="517797"/>
                </a:lnTo>
                <a:lnTo>
                  <a:pt x="1740938" y="198518"/>
                </a:lnTo>
                <a:lnTo>
                  <a:pt x="1877392" y="198518"/>
                </a:lnTo>
                <a:close/>
                <a:moveTo>
                  <a:pt x="1859381" y="680264"/>
                </a:moveTo>
                <a:lnTo>
                  <a:pt x="125540" y="680264"/>
                </a:lnTo>
                <a:cubicBezTo>
                  <a:pt x="76201" y="680264"/>
                  <a:pt x="36022" y="640114"/>
                  <a:pt x="36022" y="590746"/>
                </a:cubicBezTo>
                <a:lnTo>
                  <a:pt x="36022" y="125540"/>
                </a:lnTo>
                <a:cubicBezTo>
                  <a:pt x="36022" y="76172"/>
                  <a:pt x="76172" y="36022"/>
                  <a:pt x="125540" y="36022"/>
                </a:cubicBezTo>
                <a:lnTo>
                  <a:pt x="1859353" y="36022"/>
                </a:lnTo>
                <a:lnTo>
                  <a:pt x="1859353" y="162467"/>
                </a:lnTo>
                <a:lnTo>
                  <a:pt x="184324" y="162467"/>
                </a:lnTo>
                <a:cubicBezTo>
                  <a:pt x="174371" y="162467"/>
                  <a:pt x="166313" y="170525"/>
                  <a:pt x="166313" y="180478"/>
                </a:cubicBezTo>
                <a:lnTo>
                  <a:pt x="166313" y="535780"/>
                </a:lnTo>
                <a:cubicBezTo>
                  <a:pt x="166313" y="545732"/>
                  <a:pt x="174371" y="553791"/>
                  <a:pt x="184324" y="553791"/>
                </a:cubicBezTo>
                <a:lnTo>
                  <a:pt x="1859353" y="553791"/>
                </a:lnTo>
                <a:lnTo>
                  <a:pt x="1859353" y="680236"/>
                </a:lnTo>
                <a:close/>
                <a:moveTo>
                  <a:pt x="1704916" y="405744"/>
                </a:moveTo>
                <a:lnTo>
                  <a:pt x="202335" y="405744"/>
                </a:lnTo>
                <a:lnTo>
                  <a:pt x="202335" y="313285"/>
                </a:lnTo>
                <a:lnTo>
                  <a:pt x="1704887" y="313285"/>
                </a:lnTo>
                <a:lnTo>
                  <a:pt x="1704887" y="405744"/>
                </a:lnTo>
                <a:close/>
                <a:moveTo>
                  <a:pt x="202363" y="517769"/>
                </a:moveTo>
                <a:lnTo>
                  <a:pt x="202363" y="441766"/>
                </a:lnTo>
                <a:lnTo>
                  <a:pt x="1704887" y="441766"/>
                </a:lnTo>
                <a:lnTo>
                  <a:pt x="1704887" y="517769"/>
                </a:lnTo>
                <a:lnTo>
                  <a:pt x="202335" y="517769"/>
                </a:lnTo>
                <a:close/>
                <a:moveTo>
                  <a:pt x="1704887" y="277263"/>
                </a:moveTo>
                <a:lnTo>
                  <a:pt x="202335" y="277263"/>
                </a:lnTo>
                <a:lnTo>
                  <a:pt x="202335" y="198518"/>
                </a:lnTo>
                <a:lnTo>
                  <a:pt x="1704887" y="198518"/>
                </a:lnTo>
                <a:lnTo>
                  <a:pt x="1704887" y="277263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2"/>
            </p:custDataLst>
          </p:nvPr>
        </p:nvSpPr>
        <p:spPr>
          <a:xfrm>
            <a:off x="7351750" y="2279983"/>
            <a:ext cx="2973912" cy="743464"/>
          </a:xfrm>
          <a:custGeom>
            <a:avLst/>
            <a:gdLst>
              <a:gd name="connsiteX0" fmla="*/ 0 w 3083822"/>
              <a:gd name="connsiteY0" fmla="*/ 0 h 770941"/>
              <a:gd name="connsiteX1" fmla="*/ 3083823 w 3083822"/>
              <a:gd name="connsiteY1" fmla="*/ 0 h 770941"/>
              <a:gd name="connsiteX2" fmla="*/ 3083823 w 3083822"/>
              <a:gd name="connsiteY2" fmla="*/ 770942 h 770941"/>
              <a:gd name="connsiteX3" fmla="*/ 0 w 3083822"/>
              <a:gd name="connsiteY3" fmla="*/ 770942 h 7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822" h="770941">
                <a:moveTo>
                  <a:pt x="0" y="0"/>
                </a:moveTo>
                <a:lnTo>
                  <a:pt x="3083823" y="0"/>
                </a:lnTo>
                <a:lnTo>
                  <a:pt x="3083823" y="770942"/>
                </a:lnTo>
                <a:lnTo>
                  <a:pt x="0" y="770942"/>
                </a:ln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3"/>
            </p:custDataLst>
          </p:nvPr>
        </p:nvSpPr>
        <p:spPr>
          <a:xfrm>
            <a:off x="7334381" y="2262614"/>
            <a:ext cx="3008650" cy="778229"/>
          </a:xfrm>
          <a:custGeom>
            <a:avLst/>
            <a:gdLst>
              <a:gd name="connsiteX0" fmla="*/ 3101834 w 3119844"/>
              <a:gd name="connsiteY0" fmla="*/ 806992 h 806991"/>
              <a:gd name="connsiteX1" fmla="*/ 18011 w 3119844"/>
              <a:gd name="connsiteY1" fmla="*/ 806992 h 806991"/>
              <a:gd name="connsiteX2" fmla="*/ 0 w 3119844"/>
              <a:gd name="connsiteY2" fmla="*/ 788981 h 806991"/>
              <a:gd name="connsiteX3" fmla="*/ 0 w 3119844"/>
              <a:gd name="connsiteY3" fmla="*/ 18011 h 806991"/>
              <a:gd name="connsiteX4" fmla="*/ 18011 w 3119844"/>
              <a:gd name="connsiteY4" fmla="*/ 0 h 806991"/>
              <a:gd name="connsiteX5" fmla="*/ 3101834 w 3119844"/>
              <a:gd name="connsiteY5" fmla="*/ 0 h 806991"/>
              <a:gd name="connsiteX6" fmla="*/ 3119845 w 3119844"/>
              <a:gd name="connsiteY6" fmla="*/ 18011 h 806991"/>
              <a:gd name="connsiteX7" fmla="*/ 3119845 w 3119844"/>
              <a:gd name="connsiteY7" fmla="*/ 788981 h 806991"/>
              <a:gd name="connsiteX8" fmla="*/ 3101834 w 3119844"/>
              <a:gd name="connsiteY8" fmla="*/ 806992 h 806991"/>
              <a:gd name="connsiteX9" fmla="*/ 36022 w 3119844"/>
              <a:gd name="connsiteY9" fmla="*/ 770941 h 806991"/>
              <a:gd name="connsiteX10" fmla="*/ 3083794 w 3119844"/>
              <a:gd name="connsiteY10" fmla="*/ 770941 h 806991"/>
              <a:gd name="connsiteX11" fmla="*/ 3083794 w 3119844"/>
              <a:gd name="connsiteY11" fmla="*/ 36022 h 806991"/>
              <a:gd name="connsiteX12" fmla="*/ 36022 w 3119844"/>
              <a:gd name="connsiteY12" fmla="*/ 36022 h 806991"/>
              <a:gd name="connsiteX13" fmla="*/ 36022 w 3119844"/>
              <a:gd name="connsiteY13" fmla="*/ 770941 h 8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844" h="806991">
                <a:moveTo>
                  <a:pt x="3101834" y="806992"/>
                </a:moveTo>
                <a:lnTo>
                  <a:pt x="18011" y="806992"/>
                </a:lnTo>
                <a:cubicBezTo>
                  <a:pt x="8058" y="806992"/>
                  <a:pt x="0" y="798933"/>
                  <a:pt x="0" y="788981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3101834" y="0"/>
                </a:lnTo>
                <a:cubicBezTo>
                  <a:pt x="3111787" y="0"/>
                  <a:pt x="3119845" y="8058"/>
                  <a:pt x="3119845" y="18011"/>
                </a:cubicBezTo>
                <a:lnTo>
                  <a:pt x="3119845" y="788981"/>
                </a:lnTo>
                <a:cubicBezTo>
                  <a:pt x="3119845" y="798933"/>
                  <a:pt x="3111787" y="806992"/>
                  <a:pt x="3101834" y="806992"/>
                </a:cubicBezTo>
                <a:close/>
                <a:moveTo>
                  <a:pt x="36022" y="770941"/>
                </a:moveTo>
                <a:lnTo>
                  <a:pt x="3083794" y="770941"/>
                </a:lnTo>
                <a:lnTo>
                  <a:pt x="3083794" y="36022"/>
                </a:lnTo>
                <a:lnTo>
                  <a:pt x="36022" y="36022"/>
                </a:lnTo>
                <a:lnTo>
                  <a:pt x="36022" y="770941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4"/>
            </p:custDataLst>
          </p:nvPr>
        </p:nvSpPr>
        <p:spPr>
          <a:xfrm>
            <a:off x="9621054" y="2279983"/>
            <a:ext cx="220999" cy="743464"/>
          </a:xfrm>
          <a:custGeom>
            <a:avLst/>
            <a:gdLst>
              <a:gd name="connsiteX0" fmla="*/ 0 w 229167"/>
              <a:gd name="connsiteY0" fmla="*/ 0 h 770941"/>
              <a:gd name="connsiteX1" fmla="*/ 229168 w 229167"/>
              <a:gd name="connsiteY1" fmla="*/ 0 h 770941"/>
              <a:gd name="connsiteX2" fmla="*/ 229168 w 229167"/>
              <a:gd name="connsiteY2" fmla="*/ 770942 h 770941"/>
              <a:gd name="connsiteX3" fmla="*/ 0 w 229167"/>
              <a:gd name="connsiteY3" fmla="*/ 770942 h 7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67" h="770941">
                <a:moveTo>
                  <a:pt x="0" y="0"/>
                </a:moveTo>
                <a:lnTo>
                  <a:pt x="229168" y="0"/>
                </a:lnTo>
                <a:lnTo>
                  <a:pt x="229168" y="770942"/>
                </a:lnTo>
                <a:lnTo>
                  <a:pt x="0" y="770942"/>
                </a:lnTo>
                <a:close/>
              </a:path>
            </a:pathLst>
          </a:custGeom>
          <a:solidFill>
            <a:srgbClr val="FFFFFF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5"/>
            </p:custDataLst>
          </p:nvPr>
        </p:nvSpPr>
        <p:spPr>
          <a:xfrm>
            <a:off x="9594160" y="2262614"/>
            <a:ext cx="255710" cy="778229"/>
          </a:xfrm>
          <a:custGeom>
            <a:avLst/>
            <a:gdLst>
              <a:gd name="connsiteX0" fmla="*/ 247150 w 265161"/>
              <a:gd name="connsiteY0" fmla="*/ 806992 h 806991"/>
              <a:gd name="connsiteX1" fmla="*/ 18011 w 265161"/>
              <a:gd name="connsiteY1" fmla="*/ 806992 h 806991"/>
              <a:gd name="connsiteX2" fmla="*/ 0 w 265161"/>
              <a:gd name="connsiteY2" fmla="*/ 788981 h 806991"/>
              <a:gd name="connsiteX3" fmla="*/ 0 w 265161"/>
              <a:gd name="connsiteY3" fmla="*/ 18011 h 806991"/>
              <a:gd name="connsiteX4" fmla="*/ 18011 w 265161"/>
              <a:gd name="connsiteY4" fmla="*/ 0 h 806991"/>
              <a:gd name="connsiteX5" fmla="*/ 247150 w 265161"/>
              <a:gd name="connsiteY5" fmla="*/ 0 h 806991"/>
              <a:gd name="connsiteX6" fmla="*/ 265161 w 265161"/>
              <a:gd name="connsiteY6" fmla="*/ 18011 h 806991"/>
              <a:gd name="connsiteX7" fmla="*/ 265161 w 265161"/>
              <a:gd name="connsiteY7" fmla="*/ 788981 h 806991"/>
              <a:gd name="connsiteX8" fmla="*/ 247150 w 265161"/>
              <a:gd name="connsiteY8" fmla="*/ 806992 h 806991"/>
              <a:gd name="connsiteX9" fmla="*/ 229139 w 265161"/>
              <a:gd name="connsiteY9" fmla="*/ 770941 h 806991"/>
              <a:gd name="connsiteX10" fmla="*/ 229139 w 265161"/>
              <a:gd name="connsiteY10" fmla="*/ 36022 h 806991"/>
              <a:gd name="connsiteX11" fmla="*/ 36022 w 265161"/>
              <a:gd name="connsiteY11" fmla="*/ 36022 h 806991"/>
              <a:gd name="connsiteX12" fmla="*/ 36022 w 265161"/>
              <a:gd name="connsiteY12" fmla="*/ 770941 h 806991"/>
              <a:gd name="connsiteX13" fmla="*/ 229139 w 265161"/>
              <a:gd name="connsiteY13" fmla="*/ 770941 h 8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61" h="806991">
                <a:moveTo>
                  <a:pt x="247150" y="806992"/>
                </a:moveTo>
                <a:lnTo>
                  <a:pt x="18011" y="806992"/>
                </a:lnTo>
                <a:cubicBezTo>
                  <a:pt x="8058" y="806992"/>
                  <a:pt x="0" y="798933"/>
                  <a:pt x="0" y="788981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247150" y="0"/>
                </a:lnTo>
                <a:cubicBezTo>
                  <a:pt x="257103" y="0"/>
                  <a:pt x="265161" y="8058"/>
                  <a:pt x="265161" y="18011"/>
                </a:cubicBezTo>
                <a:lnTo>
                  <a:pt x="265161" y="788981"/>
                </a:lnTo>
                <a:cubicBezTo>
                  <a:pt x="265161" y="798933"/>
                  <a:pt x="257103" y="806992"/>
                  <a:pt x="247150" y="806992"/>
                </a:cubicBezTo>
                <a:close/>
                <a:moveTo>
                  <a:pt x="229139" y="770941"/>
                </a:moveTo>
                <a:lnTo>
                  <a:pt x="229139" y="36022"/>
                </a:lnTo>
                <a:lnTo>
                  <a:pt x="36022" y="36022"/>
                </a:lnTo>
                <a:lnTo>
                  <a:pt x="36022" y="770941"/>
                </a:lnTo>
                <a:lnTo>
                  <a:pt x="229139" y="770941"/>
                </a:lnTo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26"/>
            </p:custDataLst>
          </p:nvPr>
        </p:nvSpPr>
        <p:spPr>
          <a:xfrm>
            <a:off x="7738288" y="2262614"/>
            <a:ext cx="321915" cy="778229"/>
          </a:xfrm>
          <a:custGeom>
            <a:avLst/>
            <a:gdLst>
              <a:gd name="connsiteX0" fmla="*/ 18011 w 333812"/>
              <a:gd name="connsiteY0" fmla="*/ 0 h 806991"/>
              <a:gd name="connsiteX1" fmla="*/ 315802 w 333812"/>
              <a:gd name="connsiteY1" fmla="*/ 0 h 806991"/>
              <a:gd name="connsiteX2" fmla="*/ 333813 w 333812"/>
              <a:gd name="connsiteY2" fmla="*/ 18011 h 806991"/>
              <a:gd name="connsiteX3" fmla="*/ 333813 w 333812"/>
              <a:gd name="connsiteY3" fmla="*/ 788981 h 806991"/>
              <a:gd name="connsiteX4" fmla="*/ 315802 w 333812"/>
              <a:gd name="connsiteY4" fmla="*/ 806992 h 806991"/>
              <a:gd name="connsiteX5" fmla="*/ 18011 w 333812"/>
              <a:gd name="connsiteY5" fmla="*/ 806992 h 806991"/>
              <a:gd name="connsiteX6" fmla="*/ 0 w 333812"/>
              <a:gd name="connsiteY6" fmla="*/ 788981 h 806991"/>
              <a:gd name="connsiteX7" fmla="*/ 0 w 333812"/>
              <a:gd name="connsiteY7" fmla="*/ 18011 h 806991"/>
              <a:gd name="connsiteX8" fmla="*/ 18011 w 333812"/>
              <a:gd name="connsiteY8" fmla="*/ 0 h 8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12" h="806991">
                <a:moveTo>
                  <a:pt x="18011" y="0"/>
                </a:moveTo>
                <a:lnTo>
                  <a:pt x="315802" y="0"/>
                </a:lnTo>
                <a:cubicBezTo>
                  <a:pt x="325754" y="0"/>
                  <a:pt x="333813" y="8087"/>
                  <a:pt x="333813" y="18011"/>
                </a:cubicBezTo>
                <a:lnTo>
                  <a:pt x="333813" y="788981"/>
                </a:lnTo>
                <a:cubicBezTo>
                  <a:pt x="333813" y="798933"/>
                  <a:pt x="325726" y="806992"/>
                  <a:pt x="315802" y="806992"/>
                </a:cubicBezTo>
                <a:lnTo>
                  <a:pt x="18011" y="806992"/>
                </a:lnTo>
                <a:cubicBezTo>
                  <a:pt x="8058" y="806992"/>
                  <a:pt x="0" y="798905"/>
                  <a:pt x="0" y="788981"/>
                </a:cubicBezTo>
                <a:lnTo>
                  <a:pt x="0" y="18011"/>
                </a:lnTo>
                <a:cubicBezTo>
                  <a:pt x="0" y="8058"/>
                  <a:pt x="8087" y="0"/>
                  <a:pt x="18011" y="0"/>
                </a:cubicBez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7"/>
            </p:custDataLst>
          </p:nvPr>
        </p:nvSpPr>
        <p:spPr>
          <a:xfrm>
            <a:off x="8249901" y="1921312"/>
            <a:ext cx="193405" cy="709544"/>
          </a:xfrm>
          <a:custGeom>
            <a:avLst/>
            <a:gdLst>
              <a:gd name="connsiteX0" fmla="*/ 200553 w 200553"/>
              <a:gd name="connsiteY0" fmla="*/ 735768 h 735767"/>
              <a:gd name="connsiteX1" fmla="*/ 100263 w 200553"/>
              <a:gd name="connsiteY1" fmla="*/ 632536 h 735767"/>
              <a:gd name="connsiteX2" fmla="*/ 0 w 200553"/>
              <a:gd name="connsiteY2" fmla="*/ 735768 h 735767"/>
              <a:gd name="connsiteX3" fmla="*/ 0 w 200553"/>
              <a:gd name="connsiteY3" fmla="*/ 0 h 735767"/>
              <a:gd name="connsiteX4" fmla="*/ 200553 w 200553"/>
              <a:gd name="connsiteY4" fmla="*/ 0 h 735767"/>
              <a:gd name="connsiteX5" fmla="*/ 200553 w 200553"/>
              <a:gd name="connsiteY5" fmla="*/ 735768 h 73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53" h="735767">
                <a:moveTo>
                  <a:pt x="200553" y="735768"/>
                </a:moveTo>
                <a:lnTo>
                  <a:pt x="100263" y="632536"/>
                </a:lnTo>
                <a:lnTo>
                  <a:pt x="0" y="735768"/>
                </a:lnTo>
                <a:lnTo>
                  <a:pt x="0" y="0"/>
                </a:lnTo>
                <a:lnTo>
                  <a:pt x="200553" y="0"/>
                </a:lnTo>
                <a:lnTo>
                  <a:pt x="200553" y="735768"/>
                </a:ln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28"/>
            </p:custDataLst>
          </p:nvPr>
        </p:nvSpPr>
        <p:spPr>
          <a:xfrm>
            <a:off x="8232504" y="1903942"/>
            <a:ext cx="228116" cy="744309"/>
          </a:xfrm>
          <a:custGeom>
            <a:avLst/>
            <a:gdLst>
              <a:gd name="connsiteX0" fmla="*/ 218564 w 236547"/>
              <a:gd name="connsiteY0" fmla="*/ 771790 h 771817"/>
              <a:gd name="connsiteX1" fmla="*/ 205643 w 236547"/>
              <a:gd name="connsiteY1" fmla="*/ 766333 h 771817"/>
              <a:gd name="connsiteX2" fmla="*/ 118302 w 236547"/>
              <a:gd name="connsiteY2" fmla="*/ 676419 h 771817"/>
              <a:gd name="connsiteX3" fmla="*/ 30961 w 236547"/>
              <a:gd name="connsiteY3" fmla="*/ 766333 h 771817"/>
              <a:gd name="connsiteX4" fmla="*/ 11253 w 236547"/>
              <a:gd name="connsiteY4" fmla="*/ 770489 h 771817"/>
              <a:gd name="connsiteX5" fmla="*/ 0 w 236547"/>
              <a:gd name="connsiteY5" fmla="*/ 753779 h 771817"/>
              <a:gd name="connsiteX6" fmla="*/ 0 w 236547"/>
              <a:gd name="connsiteY6" fmla="*/ 18011 h 771817"/>
              <a:gd name="connsiteX7" fmla="*/ 18011 w 236547"/>
              <a:gd name="connsiteY7" fmla="*/ 0 h 771817"/>
              <a:gd name="connsiteX8" fmla="*/ 218536 w 236547"/>
              <a:gd name="connsiteY8" fmla="*/ 0 h 771817"/>
              <a:gd name="connsiteX9" fmla="*/ 236547 w 236547"/>
              <a:gd name="connsiteY9" fmla="*/ 18011 h 771817"/>
              <a:gd name="connsiteX10" fmla="*/ 236547 w 236547"/>
              <a:gd name="connsiteY10" fmla="*/ 753779 h 771817"/>
              <a:gd name="connsiteX11" fmla="*/ 225294 w 236547"/>
              <a:gd name="connsiteY11" fmla="*/ 770489 h 771817"/>
              <a:gd name="connsiteX12" fmla="*/ 218536 w 236547"/>
              <a:gd name="connsiteY12" fmla="*/ 771818 h 771817"/>
              <a:gd name="connsiteX13" fmla="*/ 36079 w 236547"/>
              <a:gd name="connsiteY13" fmla="*/ 36022 h 771817"/>
              <a:gd name="connsiteX14" fmla="*/ 36079 w 236547"/>
              <a:gd name="connsiteY14" fmla="*/ 709331 h 771817"/>
              <a:gd name="connsiteX15" fmla="*/ 105409 w 236547"/>
              <a:gd name="connsiteY15" fmla="*/ 637965 h 771817"/>
              <a:gd name="connsiteX16" fmla="*/ 118330 w 236547"/>
              <a:gd name="connsiteY16" fmla="*/ 632508 h 771817"/>
              <a:gd name="connsiteX17" fmla="*/ 118330 w 236547"/>
              <a:gd name="connsiteY17" fmla="*/ 632508 h 771817"/>
              <a:gd name="connsiteX18" fmla="*/ 131252 w 236547"/>
              <a:gd name="connsiteY18" fmla="*/ 637965 h 771817"/>
              <a:gd name="connsiteX19" fmla="*/ 200553 w 236547"/>
              <a:gd name="connsiteY19" fmla="*/ 709331 h 771817"/>
              <a:gd name="connsiteX20" fmla="*/ 200553 w 236547"/>
              <a:gd name="connsiteY20" fmla="*/ 36022 h 771817"/>
              <a:gd name="connsiteX21" fmla="*/ 36079 w 236547"/>
              <a:gd name="connsiteY21" fmla="*/ 36022 h 77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6547" h="771817">
                <a:moveTo>
                  <a:pt x="218564" y="771790"/>
                </a:moveTo>
                <a:cubicBezTo>
                  <a:pt x="213786" y="771790"/>
                  <a:pt x="209092" y="769895"/>
                  <a:pt x="205643" y="766333"/>
                </a:cubicBezTo>
                <a:lnTo>
                  <a:pt x="118302" y="676419"/>
                </a:lnTo>
                <a:lnTo>
                  <a:pt x="30961" y="766333"/>
                </a:lnTo>
                <a:cubicBezTo>
                  <a:pt x="25871" y="771592"/>
                  <a:pt x="18068" y="773232"/>
                  <a:pt x="11253" y="770489"/>
                </a:cubicBezTo>
                <a:cubicBezTo>
                  <a:pt x="4439" y="767718"/>
                  <a:pt x="0" y="761130"/>
                  <a:pt x="0" y="753779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218536" y="0"/>
                </a:lnTo>
                <a:cubicBezTo>
                  <a:pt x="228489" y="0"/>
                  <a:pt x="236547" y="8058"/>
                  <a:pt x="236547" y="18011"/>
                </a:cubicBezTo>
                <a:lnTo>
                  <a:pt x="236547" y="753779"/>
                </a:lnTo>
                <a:cubicBezTo>
                  <a:pt x="236547" y="761102"/>
                  <a:pt x="232108" y="767718"/>
                  <a:pt x="225294" y="770489"/>
                </a:cubicBezTo>
                <a:cubicBezTo>
                  <a:pt x="223088" y="771366"/>
                  <a:pt x="220798" y="771818"/>
                  <a:pt x="218536" y="771818"/>
                </a:cubicBezTo>
                <a:close/>
                <a:moveTo>
                  <a:pt x="36079" y="36022"/>
                </a:moveTo>
                <a:lnTo>
                  <a:pt x="36079" y="709331"/>
                </a:lnTo>
                <a:lnTo>
                  <a:pt x="105409" y="637965"/>
                </a:lnTo>
                <a:cubicBezTo>
                  <a:pt x="108802" y="634459"/>
                  <a:pt x="113467" y="632508"/>
                  <a:pt x="118330" y="632508"/>
                </a:cubicBezTo>
                <a:lnTo>
                  <a:pt x="118330" y="632508"/>
                </a:lnTo>
                <a:cubicBezTo>
                  <a:pt x="123222" y="632508"/>
                  <a:pt x="127859" y="634487"/>
                  <a:pt x="131252" y="637965"/>
                </a:cubicBezTo>
                <a:lnTo>
                  <a:pt x="200553" y="709331"/>
                </a:lnTo>
                <a:lnTo>
                  <a:pt x="200553" y="36022"/>
                </a:lnTo>
                <a:lnTo>
                  <a:pt x="36079" y="36022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29"/>
            </p:custDataLst>
          </p:nvPr>
        </p:nvSpPr>
        <p:spPr>
          <a:xfrm>
            <a:off x="10099913" y="5747932"/>
            <a:ext cx="1250803" cy="214277"/>
          </a:xfrm>
          <a:custGeom>
            <a:avLst/>
            <a:gdLst>
              <a:gd name="connsiteX0" fmla="*/ 1165137 w 1250803"/>
              <a:gd name="connsiteY0" fmla="*/ 0 h 214277"/>
              <a:gd name="connsiteX1" fmla="*/ 1250803 w 1250803"/>
              <a:gd name="connsiteY1" fmla="*/ 0 h 214277"/>
              <a:gd name="connsiteX2" fmla="*/ 1178448 w 1250803"/>
              <a:gd name="connsiteY2" fmla="*/ 214277 h 214277"/>
              <a:gd name="connsiteX3" fmla="*/ 1092782 w 1250803"/>
              <a:gd name="connsiteY3" fmla="*/ 214277 h 214277"/>
              <a:gd name="connsiteX4" fmla="*/ 1009026 w 1250803"/>
              <a:gd name="connsiteY4" fmla="*/ 0 h 214277"/>
              <a:gd name="connsiteX5" fmla="*/ 1094692 w 1250803"/>
              <a:gd name="connsiteY5" fmla="*/ 0 h 214277"/>
              <a:gd name="connsiteX6" fmla="*/ 1022337 w 1250803"/>
              <a:gd name="connsiteY6" fmla="*/ 214277 h 214277"/>
              <a:gd name="connsiteX7" fmla="*/ 936671 w 1250803"/>
              <a:gd name="connsiteY7" fmla="*/ 214277 h 214277"/>
              <a:gd name="connsiteX8" fmla="*/ 852915 w 1250803"/>
              <a:gd name="connsiteY8" fmla="*/ 0 h 214277"/>
              <a:gd name="connsiteX9" fmla="*/ 938581 w 1250803"/>
              <a:gd name="connsiteY9" fmla="*/ 0 h 214277"/>
              <a:gd name="connsiteX10" fmla="*/ 866226 w 1250803"/>
              <a:gd name="connsiteY10" fmla="*/ 214277 h 214277"/>
              <a:gd name="connsiteX11" fmla="*/ 780560 w 1250803"/>
              <a:gd name="connsiteY11" fmla="*/ 214277 h 214277"/>
              <a:gd name="connsiteX12" fmla="*/ 696803 w 1250803"/>
              <a:gd name="connsiteY12" fmla="*/ 0 h 214277"/>
              <a:gd name="connsiteX13" fmla="*/ 782469 w 1250803"/>
              <a:gd name="connsiteY13" fmla="*/ 0 h 214277"/>
              <a:gd name="connsiteX14" fmla="*/ 710114 w 1250803"/>
              <a:gd name="connsiteY14" fmla="*/ 214277 h 214277"/>
              <a:gd name="connsiteX15" fmla="*/ 624448 w 1250803"/>
              <a:gd name="connsiteY15" fmla="*/ 214277 h 214277"/>
              <a:gd name="connsiteX16" fmla="*/ 540691 w 1250803"/>
              <a:gd name="connsiteY16" fmla="*/ 0 h 214277"/>
              <a:gd name="connsiteX17" fmla="*/ 626357 w 1250803"/>
              <a:gd name="connsiteY17" fmla="*/ 0 h 214277"/>
              <a:gd name="connsiteX18" fmla="*/ 554002 w 1250803"/>
              <a:gd name="connsiteY18" fmla="*/ 214277 h 214277"/>
              <a:gd name="connsiteX19" fmla="*/ 468336 w 1250803"/>
              <a:gd name="connsiteY19" fmla="*/ 214277 h 214277"/>
              <a:gd name="connsiteX20" fmla="*/ 384579 w 1250803"/>
              <a:gd name="connsiteY20" fmla="*/ 0 h 214277"/>
              <a:gd name="connsiteX21" fmla="*/ 470245 w 1250803"/>
              <a:gd name="connsiteY21" fmla="*/ 0 h 214277"/>
              <a:gd name="connsiteX22" fmla="*/ 397890 w 1250803"/>
              <a:gd name="connsiteY22" fmla="*/ 214277 h 214277"/>
              <a:gd name="connsiteX23" fmla="*/ 312224 w 1250803"/>
              <a:gd name="connsiteY23" fmla="*/ 214277 h 214277"/>
              <a:gd name="connsiteX24" fmla="*/ 228467 w 1250803"/>
              <a:gd name="connsiteY24" fmla="*/ 0 h 214277"/>
              <a:gd name="connsiteX25" fmla="*/ 314133 w 1250803"/>
              <a:gd name="connsiteY25" fmla="*/ 0 h 214277"/>
              <a:gd name="connsiteX26" fmla="*/ 241778 w 1250803"/>
              <a:gd name="connsiteY26" fmla="*/ 214277 h 214277"/>
              <a:gd name="connsiteX27" fmla="*/ 156112 w 1250803"/>
              <a:gd name="connsiteY27" fmla="*/ 214277 h 214277"/>
              <a:gd name="connsiteX28" fmla="*/ 72355 w 1250803"/>
              <a:gd name="connsiteY28" fmla="*/ 0 h 214277"/>
              <a:gd name="connsiteX29" fmla="*/ 158021 w 1250803"/>
              <a:gd name="connsiteY29" fmla="*/ 0 h 214277"/>
              <a:gd name="connsiteX30" fmla="*/ 85666 w 1250803"/>
              <a:gd name="connsiteY30" fmla="*/ 214277 h 214277"/>
              <a:gd name="connsiteX31" fmla="*/ 0 w 1250803"/>
              <a:gd name="connsiteY31" fmla="*/ 214277 h 21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50803" h="214277">
                <a:moveTo>
                  <a:pt x="1165137" y="0"/>
                </a:moveTo>
                <a:lnTo>
                  <a:pt x="1250803" y="0"/>
                </a:lnTo>
                <a:lnTo>
                  <a:pt x="1178448" y="214277"/>
                </a:lnTo>
                <a:lnTo>
                  <a:pt x="1092782" y="214277"/>
                </a:lnTo>
                <a:close/>
                <a:moveTo>
                  <a:pt x="1009026" y="0"/>
                </a:moveTo>
                <a:lnTo>
                  <a:pt x="1094692" y="0"/>
                </a:lnTo>
                <a:lnTo>
                  <a:pt x="1022337" y="214277"/>
                </a:lnTo>
                <a:lnTo>
                  <a:pt x="936671" y="214277"/>
                </a:lnTo>
                <a:close/>
                <a:moveTo>
                  <a:pt x="852915" y="0"/>
                </a:moveTo>
                <a:lnTo>
                  <a:pt x="938581" y="0"/>
                </a:lnTo>
                <a:lnTo>
                  <a:pt x="866226" y="214277"/>
                </a:lnTo>
                <a:lnTo>
                  <a:pt x="780560" y="214277"/>
                </a:lnTo>
                <a:close/>
                <a:moveTo>
                  <a:pt x="696803" y="0"/>
                </a:moveTo>
                <a:lnTo>
                  <a:pt x="782469" y="0"/>
                </a:lnTo>
                <a:lnTo>
                  <a:pt x="710114" y="214277"/>
                </a:lnTo>
                <a:lnTo>
                  <a:pt x="624448" y="214277"/>
                </a:lnTo>
                <a:close/>
                <a:moveTo>
                  <a:pt x="540691" y="0"/>
                </a:moveTo>
                <a:lnTo>
                  <a:pt x="626357" y="0"/>
                </a:lnTo>
                <a:lnTo>
                  <a:pt x="554002" y="214277"/>
                </a:lnTo>
                <a:lnTo>
                  <a:pt x="468336" y="214277"/>
                </a:lnTo>
                <a:close/>
                <a:moveTo>
                  <a:pt x="384579" y="0"/>
                </a:moveTo>
                <a:lnTo>
                  <a:pt x="470245" y="0"/>
                </a:lnTo>
                <a:lnTo>
                  <a:pt x="397890" y="214277"/>
                </a:lnTo>
                <a:lnTo>
                  <a:pt x="312224" y="214277"/>
                </a:lnTo>
                <a:close/>
                <a:moveTo>
                  <a:pt x="228467" y="0"/>
                </a:moveTo>
                <a:lnTo>
                  <a:pt x="314133" y="0"/>
                </a:lnTo>
                <a:lnTo>
                  <a:pt x="241778" y="214277"/>
                </a:lnTo>
                <a:lnTo>
                  <a:pt x="156112" y="214277"/>
                </a:lnTo>
                <a:close/>
                <a:moveTo>
                  <a:pt x="72355" y="0"/>
                </a:moveTo>
                <a:lnTo>
                  <a:pt x="158021" y="0"/>
                </a:lnTo>
                <a:lnTo>
                  <a:pt x="85666" y="214277"/>
                </a:lnTo>
                <a:lnTo>
                  <a:pt x="0" y="214277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 userDrawn="1">
            <p:custDataLst>
              <p:tags r:id="rId30"/>
            </p:custDataLst>
          </p:nvPr>
        </p:nvCxnSpPr>
        <p:spPr>
          <a:xfrm flipH="1">
            <a:off x="3890938" y="5866550"/>
            <a:ext cx="44101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任意多边形: 形状 50"/>
          <p:cNvSpPr/>
          <p:nvPr userDrawn="1">
            <p:custDataLst>
              <p:tags r:id="rId31"/>
            </p:custDataLst>
          </p:nvPr>
        </p:nvSpPr>
        <p:spPr>
          <a:xfrm flipH="1">
            <a:off x="11054495" y="1033747"/>
            <a:ext cx="108000" cy="108000"/>
          </a:xfrm>
          <a:custGeom>
            <a:avLst/>
            <a:gdLst>
              <a:gd name="connsiteX0" fmla="*/ 103251 w 103251"/>
              <a:gd name="connsiteY0" fmla="*/ 51625 h 103250"/>
              <a:gd name="connsiteX1" fmla="*/ 51626 w 103251"/>
              <a:gd name="connsiteY1" fmla="*/ 103251 h 103250"/>
              <a:gd name="connsiteX2" fmla="*/ 0 w 103251"/>
              <a:gd name="connsiteY2" fmla="*/ 51625 h 103250"/>
              <a:gd name="connsiteX3" fmla="*/ 51626 w 103251"/>
              <a:gd name="connsiteY3" fmla="*/ 0 h 103250"/>
              <a:gd name="connsiteX4" fmla="*/ 103251 w 103251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1" h="103250">
                <a:moveTo>
                  <a:pt x="103251" y="51625"/>
                </a:moveTo>
                <a:cubicBezTo>
                  <a:pt x="103251" y="80201"/>
                  <a:pt x="80105" y="103251"/>
                  <a:pt x="51626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6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4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b="1"/>
          </a:p>
        </p:txBody>
      </p:sp>
      <p:sp>
        <p:nvSpPr>
          <p:cNvPr id="52" name="任意多边形: 形状 51"/>
          <p:cNvSpPr/>
          <p:nvPr userDrawn="1">
            <p:custDataLst>
              <p:tags r:id="rId32"/>
            </p:custDataLst>
          </p:nvPr>
        </p:nvSpPr>
        <p:spPr>
          <a:xfrm flipH="1">
            <a:off x="10864777" y="1033747"/>
            <a:ext cx="108000" cy="108000"/>
          </a:xfrm>
          <a:custGeom>
            <a:avLst/>
            <a:gdLst>
              <a:gd name="connsiteX0" fmla="*/ 103251 w 103250"/>
              <a:gd name="connsiteY0" fmla="*/ 51625 h 103250"/>
              <a:gd name="connsiteX1" fmla="*/ 51625 w 103250"/>
              <a:gd name="connsiteY1" fmla="*/ 103251 h 103250"/>
              <a:gd name="connsiteX2" fmla="*/ 0 w 103250"/>
              <a:gd name="connsiteY2" fmla="*/ 51625 h 103250"/>
              <a:gd name="connsiteX3" fmla="*/ 51625 w 103250"/>
              <a:gd name="connsiteY3" fmla="*/ 0 h 103250"/>
              <a:gd name="connsiteX4" fmla="*/ 103251 w 103250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0" h="103250">
                <a:moveTo>
                  <a:pt x="103251" y="51625"/>
                </a:moveTo>
                <a:cubicBezTo>
                  <a:pt x="103251" y="80201"/>
                  <a:pt x="80105" y="103251"/>
                  <a:pt x="51625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5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1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b="1"/>
          </a:p>
        </p:txBody>
      </p:sp>
      <p:sp>
        <p:nvSpPr>
          <p:cNvPr id="53" name="任意多边形: 形状 52"/>
          <p:cNvSpPr/>
          <p:nvPr userDrawn="1">
            <p:custDataLst>
              <p:tags r:id="rId33"/>
            </p:custDataLst>
          </p:nvPr>
        </p:nvSpPr>
        <p:spPr>
          <a:xfrm flipH="1">
            <a:off x="10675058" y="1033747"/>
            <a:ext cx="108000" cy="108000"/>
          </a:xfrm>
          <a:custGeom>
            <a:avLst/>
            <a:gdLst>
              <a:gd name="connsiteX0" fmla="*/ 103251 w 103250"/>
              <a:gd name="connsiteY0" fmla="*/ 51625 h 103250"/>
              <a:gd name="connsiteX1" fmla="*/ 51625 w 103250"/>
              <a:gd name="connsiteY1" fmla="*/ 103251 h 103250"/>
              <a:gd name="connsiteX2" fmla="*/ 0 w 103250"/>
              <a:gd name="connsiteY2" fmla="*/ 51625 h 103250"/>
              <a:gd name="connsiteX3" fmla="*/ 51625 w 103250"/>
              <a:gd name="connsiteY3" fmla="*/ 0 h 103250"/>
              <a:gd name="connsiteX4" fmla="*/ 103251 w 103250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0" h="103250">
                <a:moveTo>
                  <a:pt x="103251" y="51625"/>
                </a:moveTo>
                <a:cubicBezTo>
                  <a:pt x="103251" y="80201"/>
                  <a:pt x="80105" y="103251"/>
                  <a:pt x="51625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5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4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b="1"/>
          </a:p>
        </p:txBody>
      </p:sp>
      <p:sp>
        <p:nvSpPr>
          <p:cNvPr id="54" name="任意多边形: 形状 53"/>
          <p:cNvSpPr/>
          <p:nvPr userDrawn="1">
            <p:custDataLst>
              <p:tags r:id="rId34"/>
            </p:custDataLst>
          </p:nvPr>
        </p:nvSpPr>
        <p:spPr>
          <a:xfrm flipH="1">
            <a:off x="11244213" y="1033747"/>
            <a:ext cx="108000" cy="108000"/>
          </a:xfrm>
          <a:custGeom>
            <a:avLst/>
            <a:gdLst>
              <a:gd name="connsiteX0" fmla="*/ 103251 w 103251"/>
              <a:gd name="connsiteY0" fmla="*/ 51625 h 103250"/>
              <a:gd name="connsiteX1" fmla="*/ 51626 w 103251"/>
              <a:gd name="connsiteY1" fmla="*/ 103251 h 103250"/>
              <a:gd name="connsiteX2" fmla="*/ 0 w 103251"/>
              <a:gd name="connsiteY2" fmla="*/ 51625 h 103250"/>
              <a:gd name="connsiteX3" fmla="*/ 51626 w 103251"/>
              <a:gd name="connsiteY3" fmla="*/ 0 h 103250"/>
              <a:gd name="connsiteX4" fmla="*/ 103251 w 103251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1" h="103250">
                <a:moveTo>
                  <a:pt x="103251" y="51625"/>
                </a:moveTo>
                <a:cubicBezTo>
                  <a:pt x="103251" y="80201"/>
                  <a:pt x="80105" y="103251"/>
                  <a:pt x="51626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6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1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b="1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8"/>
            </p:custDataLst>
          </p:nvPr>
        </p:nvSpPr>
        <p:spPr>
          <a:xfrm>
            <a:off x="1350733" y="2855102"/>
            <a:ext cx="5071223" cy="1977827"/>
          </a:xfrm>
        </p:spPr>
        <p:txBody>
          <a:bodyPr wrap="square" anchor="t" anchorCtr="0">
            <a:normAutofit/>
          </a:bodyPr>
          <a:lstStyle>
            <a:lvl1pPr algn="l">
              <a:defRPr sz="5400">
                <a:solidFill>
                  <a:schemeClr val="dk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39"/>
            </p:custDataLst>
          </p:nvPr>
        </p:nvSpPr>
        <p:spPr>
          <a:xfrm>
            <a:off x="1348333" y="1513336"/>
            <a:ext cx="5071223" cy="1224000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6600" b="1">
                <a:ln w="19050">
                  <a:solidFill>
                    <a:srgbClr val="000000"/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3" name="文本框 2"/>
          <p:cNvSpPr txBox="1"/>
          <p:nvPr userDrawn="1">
            <p:custDataLst>
              <p:tags r:id="rId40"/>
            </p:custDataLst>
          </p:nvPr>
        </p:nvSpPr>
        <p:spPr>
          <a:xfrm>
            <a:off x="1394507" y="5636298"/>
            <a:ext cx="432529" cy="404572"/>
          </a:xfrm>
          <a:custGeom>
            <a:avLst/>
            <a:gdLst>
              <a:gd name="connsiteX0" fmla="*/ 587474 w 668856"/>
              <a:gd name="connsiteY0" fmla="*/ 0 h 625622"/>
              <a:gd name="connsiteX1" fmla="*/ 668856 w 668856"/>
              <a:gd name="connsiteY1" fmla="*/ 68666 h 625622"/>
              <a:gd name="connsiteX2" fmla="*/ 569672 w 668856"/>
              <a:gd name="connsiteY2" fmla="*/ 198368 h 625622"/>
              <a:gd name="connsiteX3" fmla="*/ 526438 w 668856"/>
              <a:gd name="connsiteY3" fmla="*/ 345872 h 625622"/>
              <a:gd name="connsiteX4" fmla="*/ 658683 w 668856"/>
              <a:gd name="connsiteY4" fmla="*/ 345872 h 625622"/>
              <a:gd name="connsiteX5" fmla="*/ 658683 w 668856"/>
              <a:gd name="connsiteY5" fmla="*/ 625622 h 625622"/>
              <a:gd name="connsiteX6" fmla="*/ 386563 w 668856"/>
              <a:gd name="connsiteY6" fmla="*/ 625622 h 625622"/>
              <a:gd name="connsiteX7" fmla="*/ 386563 w 668856"/>
              <a:gd name="connsiteY7" fmla="*/ 363674 h 625622"/>
              <a:gd name="connsiteX8" fmla="*/ 439970 w 668856"/>
              <a:gd name="connsiteY8" fmla="*/ 172936 h 625622"/>
              <a:gd name="connsiteX9" fmla="*/ 587474 w 668856"/>
              <a:gd name="connsiteY9" fmla="*/ 0 h 625622"/>
              <a:gd name="connsiteX10" fmla="*/ 200910 w 668856"/>
              <a:gd name="connsiteY10" fmla="*/ 0 h 625622"/>
              <a:gd name="connsiteX11" fmla="*/ 282292 w 668856"/>
              <a:gd name="connsiteY11" fmla="*/ 68666 h 625622"/>
              <a:gd name="connsiteX12" fmla="*/ 183108 w 668856"/>
              <a:gd name="connsiteY12" fmla="*/ 198368 h 625622"/>
              <a:gd name="connsiteX13" fmla="*/ 139874 w 668856"/>
              <a:gd name="connsiteY13" fmla="*/ 345872 h 625622"/>
              <a:gd name="connsiteX14" fmla="*/ 272119 w 668856"/>
              <a:gd name="connsiteY14" fmla="*/ 345872 h 625622"/>
              <a:gd name="connsiteX15" fmla="*/ 272119 w 668856"/>
              <a:gd name="connsiteY15" fmla="*/ 625622 h 625622"/>
              <a:gd name="connsiteX16" fmla="*/ 0 w 668856"/>
              <a:gd name="connsiteY16" fmla="*/ 625622 h 625622"/>
              <a:gd name="connsiteX17" fmla="*/ 0 w 668856"/>
              <a:gd name="connsiteY17" fmla="*/ 363674 h 625622"/>
              <a:gd name="connsiteX18" fmla="*/ 53406 w 668856"/>
              <a:gd name="connsiteY18" fmla="*/ 172936 h 625622"/>
              <a:gd name="connsiteX19" fmla="*/ 200910 w 668856"/>
              <a:gd name="connsiteY19" fmla="*/ 0 h 6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8856" h="625622">
                <a:moveTo>
                  <a:pt x="587474" y="0"/>
                </a:moveTo>
                <a:lnTo>
                  <a:pt x="668856" y="68666"/>
                </a:lnTo>
                <a:cubicBezTo>
                  <a:pt x="628165" y="107661"/>
                  <a:pt x="595103" y="150895"/>
                  <a:pt x="569672" y="198368"/>
                </a:cubicBezTo>
                <a:cubicBezTo>
                  <a:pt x="542545" y="244145"/>
                  <a:pt x="528133" y="293313"/>
                  <a:pt x="526438" y="345872"/>
                </a:cubicBezTo>
                <a:lnTo>
                  <a:pt x="658683" y="345872"/>
                </a:lnTo>
                <a:lnTo>
                  <a:pt x="658683" y="625622"/>
                </a:lnTo>
                <a:lnTo>
                  <a:pt x="386563" y="625622"/>
                </a:lnTo>
                <a:lnTo>
                  <a:pt x="386563" y="363674"/>
                </a:lnTo>
                <a:cubicBezTo>
                  <a:pt x="388259" y="295856"/>
                  <a:pt x="406061" y="232277"/>
                  <a:pt x="439970" y="172936"/>
                </a:cubicBezTo>
                <a:cubicBezTo>
                  <a:pt x="477270" y="106814"/>
                  <a:pt x="526438" y="49168"/>
                  <a:pt x="587474" y="0"/>
                </a:cubicBezTo>
                <a:close/>
                <a:moveTo>
                  <a:pt x="200910" y="0"/>
                </a:moveTo>
                <a:lnTo>
                  <a:pt x="282292" y="68666"/>
                </a:lnTo>
                <a:cubicBezTo>
                  <a:pt x="241601" y="107661"/>
                  <a:pt x="208540" y="150895"/>
                  <a:pt x="183108" y="198368"/>
                </a:cubicBezTo>
                <a:cubicBezTo>
                  <a:pt x="155981" y="244145"/>
                  <a:pt x="141570" y="293313"/>
                  <a:pt x="139874" y="345872"/>
                </a:cubicBezTo>
                <a:lnTo>
                  <a:pt x="272119" y="345872"/>
                </a:lnTo>
                <a:lnTo>
                  <a:pt x="272119" y="625622"/>
                </a:lnTo>
                <a:lnTo>
                  <a:pt x="0" y="625622"/>
                </a:lnTo>
                <a:lnTo>
                  <a:pt x="0" y="363674"/>
                </a:lnTo>
                <a:cubicBezTo>
                  <a:pt x="1695" y="295856"/>
                  <a:pt x="19497" y="232277"/>
                  <a:pt x="53406" y="172936"/>
                </a:cubicBezTo>
                <a:cubicBezTo>
                  <a:pt x="90706" y="106814"/>
                  <a:pt x="139874" y="49168"/>
                  <a:pt x="20091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0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0000" dirty="0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2"/>
            </p:custDataLst>
          </p:nvPr>
        </p:nvSpPr>
        <p:spPr>
          <a:xfrm flipH="1" flipV="1">
            <a:off x="8186872" y="0"/>
            <a:ext cx="4005128" cy="3427536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1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0" y="5132479"/>
            <a:ext cx="2016296" cy="1725520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4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479425" y="490294"/>
            <a:ext cx="11233150" cy="5863705"/>
          </a:xfrm>
          <a:prstGeom prst="rect">
            <a:avLst/>
          </a:prstGeom>
          <a:solidFill>
            <a:schemeClr val="lt1"/>
          </a:solidFill>
          <a:ln w="19050">
            <a:solidFill>
              <a:srgbClr val="0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图形 185"/>
          <p:cNvSpPr/>
          <p:nvPr userDrawn="1">
            <p:custDataLst>
              <p:tags r:id="rId5"/>
            </p:custDataLst>
          </p:nvPr>
        </p:nvSpPr>
        <p:spPr>
          <a:xfrm>
            <a:off x="6546690" y="1196977"/>
            <a:ext cx="4763926" cy="3526295"/>
          </a:xfrm>
          <a:custGeom>
            <a:avLst/>
            <a:gdLst>
              <a:gd name="connsiteX0" fmla="*/ 131771 w 5619665"/>
              <a:gd name="connsiteY0" fmla="*/ 3314280 h 4159720"/>
              <a:gd name="connsiteX1" fmla="*/ 60527 w 5619665"/>
              <a:gd name="connsiteY1" fmla="*/ 3052681 h 4159720"/>
              <a:gd name="connsiteX2" fmla="*/ 67097 w 5619665"/>
              <a:gd name="connsiteY2" fmla="*/ 2122896 h 4159720"/>
              <a:gd name="connsiteX3" fmla="*/ 744078 w 5619665"/>
              <a:gd name="connsiteY3" fmla="*/ 1289405 h 4159720"/>
              <a:gd name="connsiteX4" fmla="*/ 1662103 w 5619665"/>
              <a:gd name="connsiteY4" fmla="*/ 615343 h 4159720"/>
              <a:gd name="connsiteX5" fmla="*/ 2808664 w 5619665"/>
              <a:gd name="connsiteY5" fmla="*/ 7701 h 4159720"/>
              <a:gd name="connsiteX6" fmla="*/ 3275790 w 5619665"/>
              <a:gd name="connsiteY6" fmla="*/ 271988 h 4159720"/>
              <a:gd name="connsiteX7" fmla="*/ 3579845 w 5619665"/>
              <a:gd name="connsiteY7" fmla="*/ 620521 h 4159720"/>
              <a:gd name="connsiteX8" fmla="*/ 4712316 w 5619665"/>
              <a:gd name="connsiteY8" fmla="*/ 861705 h 4159720"/>
              <a:gd name="connsiteX9" fmla="*/ 5495451 w 5619665"/>
              <a:gd name="connsiteY9" fmla="*/ 1545726 h 4159720"/>
              <a:gd name="connsiteX10" fmla="*/ 5366419 w 5619665"/>
              <a:gd name="connsiteY10" fmla="*/ 3122388 h 4159720"/>
              <a:gd name="connsiteX11" fmla="*/ 5147144 w 5619665"/>
              <a:gd name="connsiteY11" fmla="*/ 3602965 h 4159720"/>
              <a:gd name="connsiteX12" fmla="*/ 5025712 w 5619665"/>
              <a:gd name="connsiteY12" fmla="*/ 4159721 h 4159720"/>
              <a:gd name="connsiteX13" fmla="*/ 307508 w 5619665"/>
              <a:gd name="connsiteY13" fmla="*/ 4159721 h 4159720"/>
              <a:gd name="connsiteX14" fmla="*/ 131771 w 5619665"/>
              <a:gd name="connsiteY14" fmla="*/ 3314280 h 4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19665" h="4159720">
                <a:moveTo>
                  <a:pt x="131771" y="3314280"/>
                </a:moveTo>
                <a:cubicBezTo>
                  <a:pt x="104857" y="3229437"/>
                  <a:pt x="79684" y="3142901"/>
                  <a:pt x="60527" y="3052681"/>
                </a:cubicBezTo>
                <a:cubicBezTo>
                  <a:pt x="-3831" y="2749956"/>
                  <a:pt x="-37632" y="2418252"/>
                  <a:pt x="67097" y="2122896"/>
                </a:cubicBezTo>
                <a:cubicBezTo>
                  <a:pt x="194783" y="1762613"/>
                  <a:pt x="473349" y="1488566"/>
                  <a:pt x="744078" y="1289405"/>
                </a:cubicBezTo>
                <a:cubicBezTo>
                  <a:pt x="1053754" y="1061564"/>
                  <a:pt x="1325591" y="938582"/>
                  <a:pt x="1662103" y="615343"/>
                </a:cubicBezTo>
                <a:cubicBezTo>
                  <a:pt x="2000118" y="290610"/>
                  <a:pt x="2386342" y="-56330"/>
                  <a:pt x="2808664" y="7701"/>
                </a:cubicBezTo>
                <a:cubicBezTo>
                  <a:pt x="2980600" y="33791"/>
                  <a:pt x="3143354" y="131579"/>
                  <a:pt x="3275790" y="271988"/>
                </a:cubicBezTo>
                <a:cubicBezTo>
                  <a:pt x="3380757" y="383220"/>
                  <a:pt x="3467912" y="520641"/>
                  <a:pt x="3579845" y="620521"/>
                </a:cubicBezTo>
                <a:cubicBezTo>
                  <a:pt x="3915803" y="920358"/>
                  <a:pt x="4332108" y="793493"/>
                  <a:pt x="4712316" y="861705"/>
                </a:cubicBezTo>
                <a:cubicBezTo>
                  <a:pt x="5035766" y="919761"/>
                  <a:pt x="5332618" y="1193210"/>
                  <a:pt x="5495451" y="1545726"/>
                </a:cubicBezTo>
                <a:cubicBezTo>
                  <a:pt x="5732537" y="2058965"/>
                  <a:pt x="5597093" y="2652865"/>
                  <a:pt x="5366419" y="3122388"/>
                </a:cubicBezTo>
                <a:cubicBezTo>
                  <a:pt x="5289317" y="3279427"/>
                  <a:pt x="5217597" y="3440549"/>
                  <a:pt x="5147144" y="3602965"/>
                </a:cubicBezTo>
                <a:cubicBezTo>
                  <a:pt x="5033074" y="3866057"/>
                  <a:pt x="5025712" y="4159721"/>
                  <a:pt x="5025712" y="4159721"/>
                </a:cubicBezTo>
                <a:lnTo>
                  <a:pt x="307508" y="4159721"/>
                </a:lnTo>
                <a:cubicBezTo>
                  <a:pt x="307508" y="4159721"/>
                  <a:pt x="221064" y="3595297"/>
                  <a:pt x="131771" y="331428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20000"/>
                  <a:lumOff val="80000"/>
                  <a:alpha val="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6"/>
            </p:custDataLst>
          </p:nvPr>
        </p:nvSpPr>
        <p:spPr>
          <a:xfrm flipH="1">
            <a:off x="8911810" y="4520296"/>
            <a:ext cx="860647" cy="1571487"/>
          </a:xfrm>
          <a:custGeom>
            <a:avLst/>
            <a:gdLst>
              <a:gd name="connsiteX0" fmla="*/ 763051 w 822738"/>
              <a:gd name="connsiteY0" fmla="*/ 1391190 h 1502268"/>
              <a:gd name="connsiteX1" fmla="*/ 448316 w 822738"/>
              <a:gd name="connsiteY1" fmla="*/ 1288671 h 1502268"/>
              <a:gd name="connsiteX2" fmla="*/ 446253 w 822738"/>
              <a:gd name="connsiteY2" fmla="*/ 0 h 1502268"/>
              <a:gd name="connsiteX3" fmla="*/ 346030 w 822738"/>
              <a:gd name="connsiteY3" fmla="*/ 0 h 1502268"/>
              <a:gd name="connsiteX4" fmla="*/ 345223 w 822738"/>
              <a:gd name="connsiteY4" fmla="*/ 1289555 h 1502268"/>
              <a:gd name="connsiteX5" fmla="*/ 50492 w 822738"/>
              <a:gd name="connsiteY5" fmla="*/ 1396137 h 1502268"/>
              <a:gd name="connsiteX6" fmla="*/ 0 w 822738"/>
              <a:gd name="connsiteY6" fmla="*/ 1468990 h 1502268"/>
              <a:gd name="connsiteX7" fmla="*/ 0 w 822738"/>
              <a:gd name="connsiteY7" fmla="*/ 1502268 h 1502268"/>
              <a:gd name="connsiteX8" fmla="*/ 822739 w 822738"/>
              <a:gd name="connsiteY8" fmla="*/ 1502268 h 1502268"/>
              <a:gd name="connsiteX9" fmla="*/ 822739 w 822738"/>
              <a:gd name="connsiteY9" fmla="*/ 1474247 h 1502268"/>
              <a:gd name="connsiteX10" fmla="*/ 763051 w 822738"/>
              <a:gd name="connsiteY10" fmla="*/ 1391205 h 150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738" h="1502268">
                <a:moveTo>
                  <a:pt x="763051" y="1391190"/>
                </a:moveTo>
                <a:cubicBezTo>
                  <a:pt x="763051" y="1391190"/>
                  <a:pt x="461497" y="1291044"/>
                  <a:pt x="448316" y="1288671"/>
                </a:cubicBezTo>
                <a:cubicBezTo>
                  <a:pt x="449603" y="1055457"/>
                  <a:pt x="446253" y="0"/>
                  <a:pt x="446253" y="0"/>
                </a:cubicBezTo>
                <a:lnTo>
                  <a:pt x="346030" y="0"/>
                </a:lnTo>
                <a:cubicBezTo>
                  <a:pt x="346030" y="0"/>
                  <a:pt x="345223" y="1143616"/>
                  <a:pt x="345223" y="1289555"/>
                </a:cubicBezTo>
                <a:cubicBezTo>
                  <a:pt x="330708" y="1292455"/>
                  <a:pt x="50492" y="1396137"/>
                  <a:pt x="50492" y="1396137"/>
                </a:cubicBezTo>
                <a:cubicBezTo>
                  <a:pt x="20128" y="1407519"/>
                  <a:pt x="0" y="1436549"/>
                  <a:pt x="0" y="1468990"/>
                </a:cubicBezTo>
                <a:lnTo>
                  <a:pt x="0" y="1502268"/>
                </a:lnTo>
                <a:lnTo>
                  <a:pt x="822739" y="1502268"/>
                </a:lnTo>
                <a:lnTo>
                  <a:pt x="822739" y="1474247"/>
                </a:lnTo>
                <a:cubicBezTo>
                  <a:pt x="822739" y="1436626"/>
                  <a:pt x="798718" y="1403208"/>
                  <a:pt x="763051" y="1391205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7"/>
            </p:custDataLst>
          </p:nvPr>
        </p:nvSpPr>
        <p:spPr>
          <a:xfrm flipH="1">
            <a:off x="8797778" y="2817035"/>
            <a:ext cx="1493781" cy="1798342"/>
          </a:xfrm>
          <a:custGeom>
            <a:avLst/>
            <a:gdLst>
              <a:gd name="connsiteX0" fmla="*/ 725591 w 1427985"/>
              <a:gd name="connsiteY0" fmla="*/ 58187 h 1719131"/>
              <a:gd name="connsiteX1" fmla="*/ 152364 w 1427985"/>
              <a:gd name="connsiteY1" fmla="*/ 180493 h 1719131"/>
              <a:gd name="connsiteX2" fmla="*/ 29361 w 1427985"/>
              <a:gd name="connsiteY2" fmla="*/ 488964 h 1719131"/>
              <a:gd name="connsiteX3" fmla="*/ 50528 w 1427985"/>
              <a:gd name="connsiteY3" fmla="*/ 1158708 h 1719131"/>
              <a:gd name="connsiteX4" fmla="*/ 195692 w 1427985"/>
              <a:gd name="connsiteY4" fmla="*/ 1454339 h 1719131"/>
              <a:gd name="connsiteX5" fmla="*/ 662709 w 1427985"/>
              <a:gd name="connsiteY5" fmla="*/ 1698858 h 1719131"/>
              <a:gd name="connsiteX6" fmla="*/ 1411788 w 1427985"/>
              <a:gd name="connsiteY6" fmla="*/ 1572381 h 1719131"/>
              <a:gd name="connsiteX7" fmla="*/ 725576 w 1427985"/>
              <a:gd name="connsiteY7" fmla="*/ 58187 h 171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985" h="1719131">
                <a:moveTo>
                  <a:pt x="725591" y="58187"/>
                </a:moveTo>
                <a:cubicBezTo>
                  <a:pt x="520104" y="-47107"/>
                  <a:pt x="288549" y="-11332"/>
                  <a:pt x="152364" y="180493"/>
                </a:cubicBezTo>
                <a:cubicBezTo>
                  <a:pt x="87808" y="271413"/>
                  <a:pt x="51800" y="379747"/>
                  <a:pt x="29361" y="488964"/>
                </a:cubicBezTo>
                <a:cubicBezTo>
                  <a:pt x="-15998" y="709773"/>
                  <a:pt x="-8694" y="941203"/>
                  <a:pt x="50528" y="1158708"/>
                </a:cubicBezTo>
                <a:cubicBezTo>
                  <a:pt x="79620" y="1265585"/>
                  <a:pt x="122404" y="1371298"/>
                  <a:pt x="195692" y="1454339"/>
                </a:cubicBezTo>
                <a:cubicBezTo>
                  <a:pt x="303778" y="1576816"/>
                  <a:pt x="502519" y="1669736"/>
                  <a:pt x="662709" y="1698858"/>
                </a:cubicBezTo>
                <a:cubicBezTo>
                  <a:pt x="901909" y="1742341"/>
                  <a:pt x="1202611" y="1722724"/>
                  <a:pt x="1411788" y="1572381"/>
                </a:cubicBezTo>
                <a:cubicBezTo>
                  <a:pt x="1543942" y="1477399"/>
                  <a:pt x="827009" y="110152"/>
                  <a:pt x="725576" y="58187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8"/>
            </p:custDataLst>
          </p:nvPr>
        </p:nvSpPr>
        <p:spPr>
          <a:xfrm flipH="1">
            <a:off x="8787431" y="2807203"/>
            <a:ext cx="1514468" cy="1819005"/>
          </a:xfrm>
          <a:custGeom>
            <a:avLst/>
            <a:gdLst>
              <a:gd name="connsiteX0" fmla="*/ 899279 w 1447761"/>
              <a:gd name="connsiteY0" fmla="*/ 1738885 h 1738884"/>
              <a:gd name="connsiteX1" fmla="*/ 670826 w 1447761"/>
              <a:gd name="connsiteY1" fmla="*/ 1717997 h 1738884"/>
              <a:gd name="connsiteX2" fmla="*/ 198164 w 1447761"/>
              <a:gd name="connsiteY2" fmla="*/ 1470283 h 1738884"/>
              <a:gd name="connsiteX3" fmla="*/ 50860 w 1447761"/>
              <a:gd name="connsiteY3" fmla="*/ 1170698 h 1738884"/>
              <a:gd name="connsiteX4" fmla="*/ 29553 w 1447761"/>
              <a:gd name="connsiteY4" fmla="*/ 496379 h 1738884"/>
              <a:gd name="connsiteX5" fmla="*/ 154170 w 1447761"/>
              <a:gd name="connsiteY5" fmla="*/ 184171 h 1738884"/>
              <a:gd name="connsiteX6" fmla="*/ 739973 w 1447761"/>
              <a:gd name="connsiteY6" fmla="*/ 58795 h 1738884"/>
              <a:gd name="connsiteX7" fmla="*/ 739973 w 1447761"/>
              <a:gd name="connsiteY7" fmla="*/ 58795 h 1738884"/>
              <a:gd name="connsiteX8" fmla="*/ 1121142 w 1447761"/>
              <a:gd name="connsiteY8" fmla="*/ 695493 h 1738884"/>
              <a:gd name="connsiteX9" fmla="*/ 1447105 w 1447761"/>
              <a:gd name="connsiteY9" fmla="*/ 1516014 h 1738884"/>
              <a:gd name="connsiteX10" fmla="*/ 1427457 w 1447761"/>
              <a:gd name="connsiteY10" fmla="*/ 1589813 h 1738884"/>
              <a:gd name="connsiteX11" fmla="*/ 899279 w 1447761"/>
              <a:gd name="connsiteY11" fmla="*/ 1738885 h 1738884"/>
              <a:gd name="connsiteX12" fmla="*/ 504603 w 1447761"/>
              <a:gd name="connsiteY12" fmla="*/ 18491 h 1738884"/>
              <a:gd name="connsiteX13" fmla="*/ 170297 w 1447761"/>
              <a:gd name="connsiteY13" fmla="*/ 195615 h 1738884"/>
              <a:gd name="connsiteX14" fmla="*/ 48922 w 1447761"/>
              <a:gd name="connsiteY14" fmla="*/ 500364 h 1738884"/>
              <a:gd name="connsiteX15" fmla="*/ 69950 w 1447761"/>
              <a:gd name="connsiteY15" fmla="*/ 1165519 h 1738884"/>
              <a:gd name="connsiteX16" fmla="*/ 212989 w 1447761"/>
              <a:gd name="connsiteY16" fmla="*/ 1457211 h 1738884"/>
              <a:gd name="connsiteX17" fmla="*/ 674361 w 1447761"/>
              <a:gd name="connsiteY17" fmla="*/ 1698550 h 1738884"/>
              <a:gd name="connsiteX18" fmla="*/ 1415904 w 1447761"/>
              <a:gd name="connsiteY18" fmla="*/ 1573763 h 1738884"/>
              <a:gd name="connsiteX19" fmla="*/ 1427380 w 1447761"/>
              <a:gd name="connsiteY19" fmla="*/ 1517487 h 1738884"/>
              <a:gd name="connsiteX20" fmla="*/ 730963 w 1447761"/>
              <a:gd name="connsiteY20" fmla="*/ 76380 h 1738884"/>
              <a:gd name="connsiteX21" fmla="*/ 730963 w 1447761"/>
              <a:gd name="connsiteY21" fmla="*/ 76380 h 1738884"/>
              <a:gd name="connsiteX22" fmla="*/ 504603 w 1447761"/>
              <a:gd name="connsiteY22" fmla="*/ 18491 h 17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47761" h="1738884">
                <a:moveTo>
                  <a:pt x="899279" y="1738885"/>
                </a:moveTo>
                <a:cubicBezTo>
                  <a:pt x="824736" y="1738885"/>
                  <a:pt x="748005" y="1732015"/>
                  <a:pt x="670826" y="1717997"/>
                </a:cubicBezTo>
                <a:cubicBezTo>
                  <a:pt x="525088" y="1691510"/>
                  <a:pt x="314996" y="1602684"/>
                  <a:pt x="198164" y="1470283"/>
                </a:cubicBezTo>
                <a:cubicBezTo>
                  <a:pt x="133297" y="1396794"/>
                  <a:pt x="86496" y="1301595"/>
                  <a:pt x="50860" y="1170698"/>
                </a:cubicBezTo>
                <a:cubicBezTo>
                  <a:pt x="-8734" y="951797"/>
                  <a:pt x="-16116" y="718614"/>
                  <a:pt x="29553" y="496379"/>
                </a:cubicBezTo>
                <a:cubicBezTo>
                  <a:pt x="56133" y="366955"/>
                  <a:pt x="96901" y="264840"/>
                  <a:pt x="154170" y="184171"/>
                </a:cubicBezTo>
                <a:cubicBezTo>
                  <a:pt x="286679" y="-2475"/>
                  <a:pt x="522095" y="-52842"/>
                  <a:pt x="739973" y="58795"/>
                </a:cubicBezTo>
                <a:lnTo>
                  <a:pt x="739973" y="58795"/>
                </a:lnTo>
                <a:cubicBezTo>
                  <a:pt x="792604" y="85762"/>
                  <a:pt x="975637" y="406964"/>
                  <a:pt x="1121142" y="695493"/>
                </a:cubicBezTo>
                <a:cubicBezTo>
                  <a:pt x="1194010" y="839990"/>
                  <a:pt x="1432869" y="1326190"/>
                  <a:pt x="1447105" y="1516014"/>
                </a:cubicBezTo>
                <a:cubicBezTo>
                  <a:pt x="1449958" y="1554116"/>
                  <a:pt x="1443538" y="1578260"/>
                  <a:pt x="1427457" y="1589813"/>
                </a:cubicBezTo>
                <a:cubicBezTo>
                  <a:pt x="1292032" y="1687153"/>
                  <a:pt x="1103898" y="1738885"/>
                  <a:pt x="899279" y="1738885"/>
                </a:cubicBezTo>
                <a:close/>
                <a:moveTo>
                  <a:pt x="504603" y="18491"/>
                </a:moveTo>
                <a:cubicBezTo>
                  <a:pt x="373008" y="18491"/>
                  <a:pt x="252827" y="79388"/>
                  <a:pt x="170297" y="195615"/>
                </a:cubicBezTo>
                <a:cubicBezTo>
                  <a:pt x="114657" y="274005"/>
                  <a:pt x="74943" y="373685"/>
                  <a:pt x="48922" y="500364"/>
                </a:cubicBezTo>
                <a:cubicBezTo>
                  <a:pt x="3888" y="719576"/>
                  <a:pt x="11161" y="949595"/>
                  <a:pt x="69950" y="1165519"/>
                </a:cubicBezTo>
                <a:cubicBezTo>
                  <a:pt x="104763" y="1293376"/>
                  <a:pt x="150215" y="1386063"/>
                  <a:pt x="212989" y="1457211"/>
                </a:cubicBezTo>
                <a:cubicBezTo>
                  <a:pt x="326704" y="1586076"/>
                  <a:pt x="531865" y="1672638"/>
                  <a:pt x="674361" y="1698550"/>
                </a:cubicBezTo>
                <a:cubicBezTo>
                  <a:pt x="958207" y="1750159"/>
                  <a:pt x="1235415" y="1703497"/>
                  <a:pt x="1415904" y="1573763"/>
                </a:cubicBezTo>
                <a:cubicBezTo>
                  <a:pt x="1422696" y="1568879"/>
                  <a:pt x="1430202" y="1555155"/>
                  <a:pt x="1427380" y="1517487"/>
                </a:cubicBezTo>
                <a:cubicBezTo>
                  <a:pt x="1405468" y="1225253"/>
                  <a:pt x="819184" y="121599"/>
                  <a:pt x="730963" y="76380"/>
                </a:cubicBezTo>
                <a:lnTo>
                  <a:pt x="730963" y="76380"/>
                </a:lnTo>
                <a:cubicBezTo>
                  <a:pt x="655024" y="37472"/>
                  <a:pt x="578030" y="18491"/>
                  <a:pt x="504603" y="18491"/>
                </a:cubicBezTo>
                <a:close/>
              </a:path>
            </a:pathLst>
          </a:custGeom>
          <a:solidFill>
            <a:schemeClr val="tx2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9"/>
            </p:custDataLst>
          </p:nvPr>
        </p:nvSpPr>
        <p:spPr>
          <a:xfrm flipH="1">
            <a:off x="6951860" y="5412203"/>
            <a:ext cx="1204987" cy="679579"/>
          </a:xfrm>
          <a:custGeom>
            <a:avLst/>
            <a:gdLst>
              <a:gd name="connsiteX0" fmla="*/ 764463 w 1151911"/>
              <a:gd name="connsiteY0" fmla="*/ 382332 h 649646"/>
              <a:gd name="connsiteX1" fmla="*/ 372020 w 1151911"/>
              <a:gd name="connsiteY1" fmla="*/ 0 h 649646"/>
              <a:gd name="connsiteX2" fmla="*/ 0 w 1151911"/>
              <a:gd name="connsiteY2" fmla="*/ 74978 h 649646"/>
              <a:gd name="connsiteX3" fmla="*/ 264244 w 1151911"/>
              <a:gd name="connsiteY3" fmla="*/ 444144 h 649646"/>
              <a:gd name="connsiteX4" fmla="*/ 264244 w 1151911"/>
              <a:gd name="connsiteY4" fmla="*/ 649647 h 649646"/>
              <a:gd name="connsiteX5" fmla="*/ 1151912 w 1151911"/>
              <a:gd name="connsiteY5" fmla="*/ 649647 h 649646"/>
              <a:gd name="connsiteX6" fmla="*/ 764463 w 1151911"/>
              <a:gd name="connsiteY6" fmla="*/ 382332 h 64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911" h="649646">
                <a:moveTo>
                  <a:pt x="764463" y="382332"/>
                </a:moveTo>
                <a:lnTo>
                  <a:pt x="372020" y="0"/>
                </a:lnTo>
                <a:lnTo>
                  <a:pt x="0" y="74978"/>
                </a:lnTo>
                <a:lnTo>
                  <a:pt x="264244" y="444144"/>
                </a:lnTo>
                <a:lnTo>
                  <a:pt x="264244" y="649647"/>
                </a:lnTo>
                <a:lnTo>
                  <a:pt x="1151912" y="649647"/>
                </a:lnTo>
                <a:lnTo>
                  <a:pt x="764463" y="382332"/>
                </a:lnTo>
                <a:close/>
              </a:path>
            </a:pathLst>
          </a:custGeom>
          <a:solidFill>
            <a:schemeClr val="accent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0"/>
            </p:custDataLst>
          </p:nvPr>
        </p:nvSpPr>
        <p:spPr>
          <a:xfrm flipH="1">
            <a:off x="6941495" y="5401857"/>
            <a:ext cx="1225672" cy="700259"/>
          </a:xfrm>
          <a:custGeom>
            <a:avLst/>
            <a:gdLst>
              <a:gd name="connsiteX0" fmla="*/ 1167392 w 1171685"/>
              <a:gd name="connsiteY0" fmla="*/ 651396 h 669415"/>
              <a:gd name="connsiteX1" fmla="*/ 780624 w 1171685"/>
              <a:gd name="connsiteY1" fmla="*/ 384562 h 669415"/>
              <a:gd name="connsiteX2" fmla="*/ 388786 w 1171685"/>
              <a:gd name="connsiteY2" fmla="*/ 2803 h 669415"/>
              <a:gd name="connsiteX3" fmla="*/ 379932 w 1171685"/>
              <a:gd name="connsiteY3" fmla="*/ 198 h 669415"/>
              <a:gd name="connsiteX4" fmla="*/ 7927 w 1171685"/>
              <a:gd name="connsiteY4" fmla="*/ 75176 h 669415"/>
              <a:gd name="connsiteX5" fmla="*/ 686 w 1171685"/>
              <a:gd name="connsiteY5" fmla="*/ 81239 h 669415"/>
              <a:gd name="connsiteX6" fmla="*/ 1849 w 1171685"/>
              <a:gd name="connsiteY6" fmla="*/ 90621 h 669415"/>
              <a:gd name="connsiteX7" fmla="*/ 264247 w 1171685"/>
              <a:gd name="connsiteY7" fmla="*/ 457213 h 669415"/>
              <a:gd name="connsiteX8" fmla="*/ 264247 w 1171685"/>
              <a:gd name="connsiteY8" fmla="*/ 659537 h 669415"/>
              <a:gd name="connsiteX9" fmla="*/ 274126 w 1171685"/>
              <a:gd name="connsiteY9" fmla="*/ 669415 h 669415"/>
              <a:gd name="connsiteX10" fmla="*/ 1161793 w 1171685"/>
              <a:gd name="connsiteY10" fmla="*/ 669415 h 669415"/>
              <a:gd name="connsiteX11" fmla="*/ 1171237 w 1171685"/>
              <a:gd name="connsiteY11" fmla="*/ 662468 h 669415"/>
              <a:gd name="connsiteX12" fmla="*/ 1167407 w 1171685"/>
              <a:gd name="connsiteY12" fmla="*/ 651396 h 669415"/>
              <a:gd name="connsiteX13" fmla="*/ 283988 w 1171685"/>
              <a:gd name="connsiteY13" fmla="*/ 649643 h 669415"/>
              <a:gd name="connsiteX14" fmla="*/ 283988 w 1171685"/>
              <a:gd name="connsiteY14" fmla="*/ 568323 h 669415"/>
              <a:gd name="connsiteX15" fmla="*/ 582426 w 1171685"/>
              <a:gd name="connsiteY15" fmla="*/ 568323 h 669415"/>
              <a:gd name="connsiteX16" fmla="*/ 592304 w 1171685"/>
              <a:gd name="connsiteY16" fmla="*/ 558445 h 669415"/>
              <a:gd name="connsiteX17" fmla="*/ 582426 w 1171685"/>
              <a:gd name="connsiteY17" fmla="*/ 548567 h 669415"/>
              <a:gd name="connsiteX18" fmla="*/ 283988 w 1171685"/>
              <a:gd name="connsiteY18" fmla="*/ 548567 h 669415"/>
              <a:gd name="connsiteX19" fmla="*/ 283988 w 1171685"/>
              <a:gd name="connsiteY19" fmla="*/ 454034 h 669415"/>
              <a:gd name="connsiteX20" fmla="*/ 282143 w 1171685"/>
              <a:gd name="connsiteY20" fmla="*/ 448281 h 669415"/>
              <a:gd name="connsiteX21" fmla="*/ 26784 w 1171685"/>
              <a:gd name="connsiteY21" fmla="*/ 91520 h 669415"/>
              <a:gd name="connsiteX22" fmla="*/ 378707 w 1171685"/>
              <a:gd name="connsiteY22" fmla="*/ 20590 h 669415"/>
              <a:gd name="connsiteX23" fmla="*/ 767428 w 1171685"/>
              <a:gd name="connsiteY23" fmla="*/ 399293 h 669415"/>
              <a:gd name="connsiteX24" fmla="*/ 768699 w 1171685"/>
              <a:gd name="connsiteY24" fmla="*/ 400348 h 669415"/>
              <a:gd name="connsiteX25" fmla="*/ 1130019 w 1171685"/>
              <a:gd name="connsiteY25" fmla="*/ 649643 h 669415"/>
              <a:gd name="connsiteX26" fmla="*/ 283973 w 1171685"/>
              <a:gd name="connsiteY26" fmla="*/ 649643 h 66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71685" h="669415">
                <a:moveTo>
                  <a:pt x="1167392" y="651396"/>
                </a:moveTo>
                <a:lnTo>
                  <a:pt x="780624" y="384562"/>
                </a:lnTo>
                <a:lnTo>
                  <a:pt x="388786" y="2803"/>
                </a:lnTo>
                <a:cubicBezTo>
                  <a:pt x="386445" y="524"/>
                  <a:pt x="383126" y="-453"/>
                  <a:pt x="379932" y="198"/>
                </a:cubicBezTo>
                <a:lnTo>
                  <a:pt x="7927" y="75176"/>
                </a:lnTo>
                <a:cubicBezTo>
                  <a:pt x="4640" y="75843"/>
                  <a:pt x="1911" y="78122"/>
                  <a:pt x="686" y="81239"/>
                </a:cubicBezTo>
                <a:cubicBezTo>
                  <a:pt x="-539" y="84356"/>
                  <a:pt x="-105" y="87892"/>
                  <a:pt x="1849" y="90621"/>
                </a:cubicBezTo>
                <a:lnTo>
                  <a:pt x="264247" y="457213"/>
                </a:lnTo>
                <a:lnTo>
                  <a:pt x="264247" y="659537"/>
                </a:lnTo>
                <a:cubicBezTo>
                  <a:pt x="264247" y="664995"/>
                  <a:pt x="268667" y="669415"/>
                  <a:pt x="274126" y="669415"/>
                </a:cubicBezTo>
                <a:lnTo>
                  <a:pt x="1161793" y="669415"/>
                </a:lnTo>
                <a:cubicBezTo>
                  <a:pt x="1166120" y="669415"/>
                  <a:pt x="1169950" y="666608"/>
                  <a:pt x="1171237" y="662468"/>
                </a:cubicBezTo>
                <a:cubicBezTo>
                  <a:pt x="1172524" y="658343"/>
                  <a:pt x="1170974" y="653846"/>
                  <a:pt x="1167407" y="651396"/>
                </a:cubicBezTo>
                <a:close/>
                <a:moveTo>
                  <a:pt x="283988" y="649643"/>
                </a:moveTo>
                <a:lnTo>
                  <a:pt x="283988" y="568323"/>
                </a:lnTo>
                <a:lnTo>
                  <a:pt x="582426" y="568323"/>
                </a:lnTo>
                <a:cubicBezTo>
                  <a:pt x="587885" y="568323"/>
                  <a:pt x="592304" y="563904"/>
                  <a:pt x="592304" y="558445"/>
                </a:cubicBezTo>
                <a:cubicBezTo>
                  <a:pt x="592304" y="552986"/>
                  <a:pt x="587885" y="548567"/>
                  <a:pt x="582426" y="548567"/>
                </a:cubicBezTo>
                <a:lnTo>
                  <a:pt x="283988" y="548567"/>
                </a:lnTo>
                <a:lnTo>
                  <a:pt x="283988" y="454034"/>
                </a:lnTo>
                <a:cubicBezTo>
                  <a:pt x="283988" y="451972"/>
                  <a:pt x="283352" y="449956"/>
                  <a:pt x="282143" y="448281"/>
                </a:cubicBezTo>
                <a:lnTo>
                  <a:pt x="26784" y="91520"/>
                </a:lnTo>
                <a:lnTo>
                  <a:pt x="378707" y="20590"/>
                </a:lnTo>
                <a:lnTo>
                  <a:pt x="767428" y="399293"/>
                </a:lnTo>
                <a:cubicBezTo>
                  <a:pt x="767815" y="399681"/>
                  <a:pt x="768249" y="400038"/>
                  <a:pt x="768699" y="400348"/>
                </a:cubicBezTo>
                <a:lnTo>
                  <a:pt x="1130019" y="649643"/>
                </a:lnTo>
                <a:lnTo>
                  <a:pt x="283973" y="649643"/>
                </a:ln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1"/>
            </p:custDataLst>
          </p:nvPr>
        </p:nvSpPr>
        <p:spPr>
          <a:xfrm flipH="1">
            <a:off x="8609370" y="5459993"/>
            <a:ext cx="846160" cy="631773"/>
          </a:xfrm>
          <a:custGeom>
            <a:avLst/>
            <a:gdLst>
              <a:gd name="connsiteX0" fmla="*/ 572420 w 808890"/>
              <a:gd name="connsiteY0" fmla="*/ 393792 h 603946"/>
              <a:gd name="connsiteX1" fmla="*/ 808891 w 808890"/>
              <a:gd name="connsiteY1" fmla="*/ 603947 h 603946"/>
              <a:gd name="connsiteX2" fmla="*/ 0 w 808890"/>
              <a:gd name="connsiteY2" fmla="*/ 603916 h 603946"/>
              <a:gd name="connsiteX3" fmla="*/ 269827 w 808890"/>
              <a:gd name="connsiteY3" fmla="*/ 0 h 603946"/>
              <a:gd name="connsiteX4" fmla="*/ 758368 w 808890"/>
              <a:gd name="connsiteY4" fmla="*/ 3598 h 603946"/>
              <a:gd name="connsiteX5" fmla="*/ 572436 w 808890"/>
              <a:gd name="connsiteY5" fmla="*/ 393792 h 6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890" h="603946">
                <a:moveTo>
                  <a:pt x="572420" y="393792"/>
                </a:moveTo>
                <a:cubicBezTo>
                  <a:pt x="573584" y="397172"/>
                  <a:pt x="808891" y="603947"/>
                  <a:pt x="808891" y="603947"/>
                </a:cubicBezTo>
                <a:cubicBezTo>
                  <a:pt x="808891" y="603947"/>
                  <a:pt x="241495" y="602954"/>
                  <a:pt x="0" y="603916"/>
                </a:cubicBezTo>
                <a:lnTo>
                  <a:pt x="269827" y="0"/>
                </a:lnTo>
                <a:cubicBezTo>
                  <a:pt x="269827" y="0"/>
                  <a:pt x="758384" y="3598"/>
                  <a:pt x="758368" y="3598"/>
                </a:cubicBezTo>
                <a:cubicBezTo>
                  <a:pt x="735883" y="3753"/>
                  <a:pt x="567132" y="378393"/>
                  <a:pt x="572436" y="393792"/>
                </a:cubicBezTo>
                <a:close/>
              </a:path>
            </a:pathLst>
          </a:custGeom>
          <a:solidFill>
            <a:schemeClr val="accent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2"/>
            </p:custDataLst>
          </p:nvPr>
        </p:nvSpPr>
        <p:spPr>
          <a:xfrm flipH="1">
            <a:off x="8599049" y="5449691"/>
            <a:ext cx="866835" cy="652441"/>
          </a:xfrm>
          <a:custGeom>
            <a:avLst/>
            <a:gdLst>
              <a:gd name="connsiteX0" fmla="*/ 825301 w 828654"/>
              <a:gd name="connsiteY0" fmla="*/ 606381 h 623703"/>
              <a:gd name="connsiteX1" fmla="*/ 592537 w 828654"/>
              <a:gd name="connsiteY1" fmla="*/ 399964 h 623703"/>
              <a:gd name="connsiteX2" fmla="*/ 770979 w 828654"/>
              <a:gd name="connsiteY2" fmla="*/ 22966 h 623703"/>
              <a:gd name="connsiteX3" fmla="*/ 778128 w 828654"/>
              <a:gd name="connsiteY3" fmla="*/ 13492 h 623703"/>
              <a:gd name="connsiteX4" fmla="*/ 768188 w 828654"/>
              <a:gd name="connsiteY4" fmla="*/ 3769 h 623703"/>
              <a:gd name="connsiteX5" fmla="*/ 768188 w 828654"/>
              <a:gd name="connsiteY5" fmla="*/ 3582 h 623703"/>
              <a:gd name="connsiteX6" fmla="*/ 766901 w 828654"/>
              <a:gd name="connsiteY6" fmla="*/ 3660 h 623703"/>
              <a:gd name="connsiteX7" fmla="*/ 762838 w 828654"/>
              <a:gd name="connsiteY7" fmla="*/ 3551 h 623703"/>
              <a:gd name="connsiteX8" fmla="*/ 279786 w 828654"/>
              <a:gd name="connsiteY8" fmla="*/ 0 h 623703"/>
              <a:gd name="connsiteX9" fmla="*/ 279708 w 828654"/>
              <a:gd name="connsiteY9" fmla="*/ 0 h 623703"/>
              <a:gd name="connsiteX10" fmla="*/ 270683 w 828654"/>
              <a:gd name="connsiteY10" fmla="*/ 5846 h 623703"/>
              <a:gd name="connsiteX11" fmla="*/ 856 w 828654"/>
              <a:gd name="connsiteY11" fmla="*/ 609762 h 623703"/>
              <a:gd name="connsiteX12" fmla="*/ 1601 w 828654"/>
              <a:gd name="connsiteY12" fmla="*/ 619190 h 623703"/>
              <a:gd name="connsiteX13" fmla="*/ 9882 w 828654"/>
              <a:gd name="connsiteY13" fmla="*/ 623672 h 623703"/>
              <a:gd name="connsiteX14" fmla="*/ 9928 w 828654"/>
              <a:gd name="connsiteY14" fmla="*/ 623672 h 623703"/>
              <a:gd name="connsiteX15" fmla="*/ 818757 w 828654"/>
              <a:gd name="connsiteY15" fmla="*/ 623703 h 623703"/>
              <a:gd name="connsiteX16" fmla="*/ 818773 w 828654"/>
              <a:gd name="connsiteY16" fmla="*/ 623703 h 623703"/>
              <a:gd name="connsiteX17" fmla="*/ 828015 w 828654"/>
              <a:gd name="connsiteY17" fmla="*/ 617314 h 623703"/>
              <a:gd name="connsiteX18" fmla="*/ 825301 w 828654"/>
              <a:gd name="connsiteY18" fmla="*/ 606397 h 623703"/>
              <a:gd name="connsiteX19" fmla="*/ 319531 w 828654"/>
              <a:gd name="connsiteY19" fmla="*/ 603466 h 623703"/>
              <a:gd name="connsiteX20" fmla="*/ 25156 w 828654"/>
              <a:gd name="connsiteY20" fmla="*/ 603823 h 623703"/>
              <a:gd name="connsiteX21" fmla="*/ 64529 w 828654"/>
              <a:gd name="connsiteY21" fmla="*/ 515695 h 623703"/>
              <a:gd name="connsiteX22" fmla="*/ 202374 w 828654"/>
              <a:gd name="connsiteY22" fmla="*/ 515695 h 623703"/>
              <a:gd name="connsiteX23" fmla="*/ 212252 w 828654"/>
              <a:gd name="connsiteY23" fmla="*/ 505817 h 623703"/>
              <a:gd name="connsiteX24" fmla="*/ 202374 w 828654"/>
              <a:gd name="connsiteY24" fmla="*/ 495939 h 623703"/>
              <a:gd name="connsiteX25" fmla="*/ 73368 w 828654"/>
              <a:gd name="connsiteY25" fmla="*/ 495939 h 623703"/>
              <a:gd name="connsiteX26" fmla="*/ 286113 w 828654"/>
              <a:gd name="connsiteY26" fmla="*/ 19787 h 623703"/>
              <a:gd name="connsiteX27" fmla="*/ 746043 w 828654"/>
              <a:gd name="connsiteY27" fmla="*/ 23168 h 623703"/>
              <a:gd name="connsiteX28" fmla="*/ 572967 w 828654"/>
              <a:gd name="connsiteY28" fmla="*/ 406849 h 623703"/>
              <a:gd name="connsiteX29" fmla="*/ 572967 w 828654"/>
              <a:gd name="connsiteY29" fmla="*/ 406849 h 623703"/>
              <a:gd name="connsiteX30" fmla="*/ 792519 w 828654"/>
              <a:gd name="connsiteY30" fmla="*/ 603854 h 623703"/>
              <a:gd name="connsiteX31" fmla="*/ 319531 w 828654"/>
              <a:gd name="connsiteY31" fmla="*/ 603451 h 6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654" h="623703">
                <a:moveTo>
                  <a:pt x="825301" y="606381"/>
                </a:moveTo>
                <a:cubicBezTo>
                  <a:pt x="739933" y="531357"/>
                  <a:pt x="613100" y="419410"/>
                  <a:pt x="592537" y="399964"/>
                </a:cubicBezTo>
                <a:cubicBezTo>
                  <a:pt x="601981" y="358187"/>
                  <a:pt x="744663" y="44413"/>
                  <a:pt x="770979" y="22966"/>
                </a:cubicBezTo>
                <a:cubicBezTo>
                  <a:pt x="775104" y="21788"/>
                  <a:pt x="778112" y="17989"/>
                  <a:pt x="778128" y="13492"/>
                </a:cubicBezTo>
                <a:cubicBezTo>
                  <a:pt x="778143" y="6296"/>
                  <a:pt x="773212" y="4327"/>
                  <a:pt x="768188" y="3769"/>
                </a:cubicBezTo>
                <a:lnTo>
                  <a:pt x="768188" y="3582"/>
                </a:lnTo>
                <a:cubicBezTo>
                  <a:pt x="767754" y="3582"/>
                  <a:pt x="767319" y="3613"/>
                  <a:pt x="766901" y="3660"/>
                </a:cubicBezTo>
                <a:cubicBezTo>
                  <a:pt x="765490" y="3567"/>
                  <a:pt x="764094" y="3551"/>
                  <a:pt x="762838" y="3551"/>
                </a:cubicBezTo>
                <a:lnTo>
                  <a:pt x="279786" y="0"/>
                </a:lnTo>
                <a:lnTo>
                  <a:pt x="279708" y="0"/>
                </a:lnTo>
                <a:cubicBezTo>
                  <a:pt x="275816" y="0"/>
                  <a:pt x="272280" y="2295"/>
                  <a:pt x="270683" y="5846"/>
                </a:cubicBezTo>
                <a:lnTo>
                  <a:pt x="856" y="609762"/>
                </a:lnTo>
                <a:cubicBezTo>
                  <a:pt x="-508" y="612817"/>
                  <a:pt x="-229" y="616384"/>
                  <a:pt x="1601" y="619190"/>
                </a:cubicBezTo>
                <a:cubicBezTo>
                  <a:pt x="3431" y="621997"/>
                  <a:pt x="6548" y="623672"/>
                  <a:pt x="9882" y="623672"/>
                </a:cubicBezTo>
                <a:lnTo>
                  <a:pt x="9928" y="623672"/>
                </a:lnTo>
                <a:cubicBezTo>
                  <a:pt x="248632" y="622726"/>
                  <a:pt x="813097" y="623688"/>
                  <a:pt x="818757" y="623703"/>
                </a:cubicBezTo>
                <a:lnTo>
                  <a:pt x="818773" y="623703"/>
                </a:lnTo>
                <a:cubicBezTo>
                  <a:pt x="822882" y="623703"/>
                  <a:pt x="826557" y="621160"/>
                  <a:pt x="828015" y="617314"/>
                </a:cubicBezTo>
                <a:cubicBezTo>
                  <a:pt x="829473" y="613468"/>
                  <a:pt x="828387" y="609111"/>
                  <a:pt x="825301" y="606397"/>
                </a:cubicBezTo>
                <a:close/>
                <a:moveTo>
                  <a:pt x="319531" y="603466"/>
                </a:moveTo>
                <a:cubicBezTo>
                  <a:pt x="209491" y="603466"/>
                  <a:pt x="102724" y="603559"/>
                  <a:pt x="25156" y="603823"/>
                </a:cubicBezTo>
                <a:lnTo>
                  <a:pt x="64529" y="515695"/>
                </a:lnTo>
                <a:lnTo>
                  <a:pt x="202374" y="515695"/>
                </a:lnTo>
                <a:cubicBezTo>
                  <a:pt x="207832" y="515695"/>
                  <a:pt x="212252" y="511276"/>
                  <a:pt x="212252" y="505817"/>
                </a:cubicBezTo>
                <a:cubicBezTo>
                  <a:pt x="212252" y="500358"/>
                  <a:pt x="207832" y="495939"/>
                  <a:pt x="202374" y="495939"/>
                </a:cubicBezTo>
                <a:lnTo>
                  <a:pt x="73368" y="495939"/>
                </a:lnTo>
                <a:lnTo>
                  <a:pt x="286113" y="19787"/>
                </a:lnTo>
                <a:lnTo>
                  <a:pt x="746043" y="23168"/>
                </a:lnTo>
                <a:cubicBezTo>
                  <a:pt x="705151" y="85926"/>
                  <a:pt x="565632" y="385527"/>
                  <a:pt x="572967" y="406849"/>
                </a:cubicBezTo>
                <a:lnTo>
                  <a:pt x="572967" y="406849"/>
                </a:lnTo>
                <a:cubicBezTo>
                  <a:pt x="574068" y="410028"/>
                  <a:pt x="574952" y="412571"/>
                  <a:pt x="792519" y="603854"/>
                </a:cubicBezTo>
                <a:cubicBezTo>
                  <a:pt x="720937" y="603745"/>
                  <a:pt x="515016" y="603451"/>
                  <a:pt x="319531" y="603451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3"/>
            </p:custDataLst>
          </p:nvPr>
        </p:nvSpPr>
        <p:spPr>
          <a:xfrm flipH="1">
            <a:off x="8087238" y="3969308"/>
            <a:ext cx="1290006" cy="1780211"/>
          </a:xfrm>
          <a:custGeom>
            <a:avLst/>
            <a:gdLst>
              <a:gd name="connsiteX0" fmla="*/ 1105080 w 1233186"/>
              <a:gd name="connsiteY0" fmla="*/ 6605 h 1701799"/>
              <a:gd name="connsiteX1" fmla="*/ 1233186 w 1233186"/>
              <a:gd name="connsiteY1" fmla="*/ 190087 h 1701799"/>
              <a:gd name="connsiteX2" fmla="*/ 1119378 w 1233186"/>
              <a:gd name="connsiteY2" fmla="*/ 527696 h 1701799"/>
              <a:gd name="connsiteX3" fmla="*/ 649259 w 1233186"/>
              <a:gd name="connsiteY3" fmla="*/ 1701799 h 1701799"/>
              <a:gd name="connsiteX4" fmla="*/ 0 w 1233186"/>
              <a:gd name="connsiteY4" fmla="*/ 1701799 h 1701799"/>
              <a:gd name="connsiteX5" fmla="*/ 661742 w 1233186"/>
              <a:gd name="connsiteY5" fmla="*/ 19646 h 1701799"/>
              <a:gd name="connsiteX6" fmla="*/ 1105095 w 1233186"/>
              <a:gd name="connsiteY6" fmla="*/ 6605 h 17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186" h="1701799">
                <a:moveTo>
                  <a:pt x="1105080" y="6605"/>
                </a:moveTo>
                <a:cubicBezTo>
                  <a:pt x="1196356" y="45730"/>
                  <a:pt x="1232938" y="114132"/>
                  <a:pt x="1233186" y="190087"/>
                </a:cubicBezTo>
                <a:cubicBezTo>
                  <a:pt x="1233480" y="283705"/>
                  <a:pt x="1158983" y="429752"/>
                  <a:pt x="1119378" y="527696"/>
                </a:cubicBezTo>
                <a:cubicBezTo>
                  <a:pt x="919908" y="1021029"/>
                  <a:pt x="649259" y="1701799"/>
                  <a:pt x="649259" y="1701799"/>
                </a:cubicBezTo>
                <a:lnTo>
                  <a:pt x="0" y="1701799"/>
                </a:lnTo>
                <a:cubicBezTo>
                  <a:pt x="0" y="1701799"/>
                  <a:pt x="539374" y="316503"/>
                  <a:pt x="661742" y="19646"/>
                </a:cubicBezTo>
                <a:cubicBezTo>
                  <a:pt x="674427" y="-11151"/>
                  <a:pt x="1095279" y="2402"/>
                  <a:pt x="1105095" y="6605"/>
                </a:cubicBezTo>
                <a:close/>
              </a:path>
            </a:pathLst>
          </a:custGeom>
          <a:solidFill>
            <a:schemeClr val="accent4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 flipH="1">
            <a:off x="8076888" y="3958965"/>
            <a:ext cx="1310710" cy="1800904"/>
          </a:xfrm>
          <a:custGeom>
            <a:avLst/>
            <a:gdLst>
              <a:gd name="connsiteX0" fmla="*/ 659157 w 1252978"/>
              <a:gd name="connsiteY0" fmla="*/ 1721565 h 1721580"/>
              <a:gd name="connsiteX1" fmla="*/ 9882 w 1252978"/>
              <a:gd name="connsiteY1" fmla="*/ 1721565 h 1721580"/>
              <a:gd name="connsiteX2" fmla="*/ 1726 w 1252978"/>
              <a:gd name="connsiteY2" fmla="*/ 1717270 h 1721580"/>
              <a:gd name="connsiteX3" fmla="*/ 671 w 1252978"/>
              <a:gd name="connsiteY3" fmla="*/ 1708105 h 1721580"/>
              <a:gd name="connsiteX4" fmla="*/ 662491 w 1252978"/>
              <a:gd name="connsiteY4" fmla="*/ 25766 h 1721580"/>
              <a:gd name="connsiteX5" fmla="*/ 675238 w 1252978"/>
              <a:gd name="connsiteY5" fmla="*/ 14957 h 1721580"/>
              <a:gd name="connsiteX6" fmla="*/ 1118886 w 1252978"/>
              <a:gd name="connsiteY6" fmla="*/ 7405 h 1721580"/>
              <a:gd name="connsiteX7" fmla="*/ 1118886 w 1252978"/>
              <a:gd name="connsiteY7" fmla="*/ 7405 h 1721580"/>
              <a:gd name="connsiteX8" fmla="*/ 1252977 w 1252978"/>
              <a:gd name="connsiteY8" fmla="*/ 199944 h 1721580"/>
              <a:gd name="connsiteX9" fmla="*/ 1167191 w 1252978"/>
              <a:gd name="connsiteY9" fmla="*/ 473725 h 1721580"/>
              <a:gd name="connsiteX10" fmla="*/ 1138456 w 1252978"/>
              <a:gd name="connsiteY10" fmla="*/ 541290 h 1721580"/>
              <a:gd name="connsiteX11" fmla="*/ 668353 w 1252978"/>
              <a:gd name="connsiteY11" fmla="*/ 1715347 h 1721580"/>
              <a:gd name="connsiteX12" fmla="*/ 659172 w 1252978"/>
              <a:gd name="connsiteY12" fmla="*/ 1721581 h 1721580"/>
              <a:gd name="connsiteX13" fmla="*/ 24351 w 1252978"/>
              <a:gd name="connsiteY13" fmla="*/ 1701793 h 1721580"/>
              <a:gd name="connsiteX14" fmla="*/ 652458 w 1252978"/>
              <a:gd name="connsiteY14" fmla="*/ 1701793 h 1721580"/>
              <a:gd name="connsiteX15" fmla="*/ 1120126 w 1252978"/>
              <a:gd name="connsiteY15" fmla="*/ 533862 h 1721580"/>
              <a:gd name="connsiteX16" fmla="*/ 1149063 w 1252978"/>
              <a:gd name="connsiteY16" fmla="*/ 465831 h 1721580"/>
              <a:gd name="connsiteX17" fmla="*/ 1233221 w 1252978"/>
              <a:gd name="connsiteY17" fmla="*/ 199990 h 1721580"/>
              <a:gd name="connsiteX18" fmla="*/ 1111814 w 1252978"/>
              <a:gd name="connsiteY18" fmla="*/ 25874 h 1721580"/>
              <a:gd name="connsiteX19" fmla="*/ 680340 w 1252978"/>
              <a:gd name="connsiteY19" fmla="*/ 34341 h 1721580"/>
              <a:gd name="connsiteX20" fmla="*/ 24351 w 1252978"/>
              <a:gd name="connsiteY20" fmla="*/ 1701793 h 172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2978" h="1721580">
                <a:moveTo>
                  <a:pt x="659157" y="1721565"/>
                </a:moveTo>
                <a:lnTo>
                  <a:pt x="9882" y="1721565"/>
                </a:lnTo>
                <a:cubicBezTo>
                  <a:pt x="6626" y="1721565"/>
                  <a:pt x="3571" y="1719952"/>
                  <a:pt x="1726" y="1717270"/>
                </a:cubicBezTo>
                <a:cubicBezTo>
                  <a:pt x="-120" y="1714571"/>
                  <a:pt x="-508" y="1711144"/>
                  <a:pt x="671" y="1708105"/>
                </a:cubicBezTo>
                <a:cubicBezTo>
                  <a:pt x="6068" y="1694257"/>
                  <a:pt x="541488" y="319319"/>
                  <a:pt x="662491" y="25766"/>
                </a:cubicBezTo>
                <a:cubicBezTo>
                  <a:pt x="664367" y="21222"/>
                  <a:pt x="668523" y="17702"/>
                  <a:pt x="675238" y="14957"/>
                </a:cubicBezTo>
                <a:cubicBezTo>
                  <a:pt x="733452" y="-8800"/>
                  <a:pt x="1104867" y="1404"/>
                  <a:pt x="1118886" y="7405"/>
                </a:cubicBezTo>
                <a:lnTo>
                  <a:pt x="1118886" y="7405"/>
                </a:lnTo>
                <a:cubicBezTo>
                  <a:pt x="1229360" y="54749"/>
                  <a:pt x="1252791" y="138240"/>
                  <a:pt x="1252977" y="199944"/>
                </a:cubicBezTo>
                <a:cubicBezTo>
                  <a:pt x="1253210" y="275790"/>
                  <a:pt x="1207510" y="380945"/>
                  <a:pt x="1167191" y="473725"/>
                </a:cubicBezTo>
                <a:cubicBezTo>
                  <a:pt x="1156708" y="497854"/>
                  <a:pt x="1146799" y="520650"/>
                  <a:pt x="1138456" y="541290"/>
                </a:cubicBezTo>
                <a:cubicBezTo>
                  <a:pt x="941281" y="1028963"/>
                  <a:pt x="671066" y="1708539"/>
                  <a:pt x="668353" y="1715347"/>
                </a:cubicBezTo>
                <a:cubicBezTo>
                  <a:pt x="666864" y="1719115"/>
                  <a:pt x="663220" y="1721581"/>
                  <a:pt x="659172" y="1721581"/>
                </a:cubicBezTo>
                <a:close/>
                <a:moveTo>
                  <a:pt x="24351" y="1701793"/>
                </a:moveTo>
                <a:lnTo>
                  <a:pt x="652458" y="1701793"/>
                </a:lnTo>
                <a:cubicBezTo>
                  <a:pt x="680200" y="1632041"/>
                  <a:pt x="933031" y="996584"/>
                  <a:pt x="1120126" y="533862"/>
                </a:cubicBezTo>
                <a:cubicBezTo>
                  <a:pt x="1128562" y="512989"/>
                  <a:pt x="1138518" y="490069"/>
                  <a:pt x="1149063" y="465831"/>
                </a:cubicBezTo>
                <a:cubicBezTo>
                  <a:pt x="1186653" y="379347"/>
                  <a:pt x="1233438" y="271696"/>
                  <a:pt x="1233221" y="199990"/>
                </a:cubicBezTo>
                <a:cubicBezTo>
                  <a:pt x="1232973" y="120252"/>
                  <a:pt x="1190995" y="60052"/>
                  <a:pt x="1111814" y="25874"/>
                </a:cubicBezTo>
                <a:cubicBezTo>
                  <a:pt x="1073496" y="18524"/>
                  <a:pt x="708935" y="13282"/>
                  <a:pt x="680340" y="34341"/>
                </a:cubicBezTo>
                <a:cubicBezTo>
                  <a:pt x="565105" y="314093"/>
                  <a:pt x="80363" y="1557994"/>
                  <a:pt x="24351" y="1701793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 flipH="1">
            <a:off x="7358052" y="3847710"/>
            <a:ext cx="2533404" cy="1871409"/>
          </a:xfrm>
          <a:custGeom>
            <a:avLst/>
            <a:gdLst>
              <a:gd name="connsiteX0" fmla="*/ 68245 w 2421816"/>
              <a:gd name="connsiteY0" fmla="*/ 455633 h 1788980"/>
              <a:gd name="connsiteX1" fmla="*/ 275236 w 2421816"/>
              <a:gd name="connsiteY1" fmla="*/ 553918 h 1788980"/>
              <a:gd name="connsiteX2" fmla="*/ 504154 w 2421816"/>
              <a:gd name="connsiteY2" fmla="*/ 564076 h 1788980"/>
              <a:gd name="connsiteX3" fmla="*/ 707827 w 2421816"/>
              <a:gd name="connsiteY3" fmla="*/ 550507 h 1788980"/>
              <a:gd name="connsiteX4" fmla="*/ 927767 w 2421816"/>
              <a:gd name="connsiteY4" fmla="*/ 593679 h 1788980"/>
              <a:gd name="connsiteX5" fmla="*/ 987005 w 2421816"/>
              <a:gd name="connsiteY5" fmla="*/ 641162 h 1788980"/>
              <a:gd name="connsiteX6" fmla="*/ 1710481 w 2421816"/>
              <a:gd name="connsiteY6" fmla="*/ 1788981 h 1788980"/>
              <a:gd name="connsiteX7" fmla="*/ 2421816 w 2421816"/>
              <a:gd name="connsiteY7" fmla="*/ 1788981 h 1788980"/>
              <a:gd name="connsiteX8" fmla="*/ 1467203 w 2421816"/>
              <a:gd name="connsiteY8" fmla="*/ 279300 h 1788980"/>
              <a:gd name="connsiteX9" fmla="*/ 1040365 w 2421816"/>
              <a:gd name="connsiteY9" fmla="*/ 28594 h 1788980"/>
              <a:gd name="connsiteX10" fmla="*/ 17086 w 2421816"/>
              <a:gd name="connsiteY10" fmla="*/ 15211 h 1788980"/>
              <a:gd name="connsiteX11" fmla="*/ 48721 w 2421816"/>
              <a:gd name="connsiteY11" fmla="*/ 431085 h 1788980"/>
              <a:gd name="connsiteX12" fmla="*/ 68214 w 2421816"/>
              <a:gd name="connsiteY12" fmla="*/ 455618 h 17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816" h="1788980">
                <a:moveTo>
                  <a:pt x="68245" y="455633"/>
                </a:moveTo>
                <a:cubicBezTo>
                  <a:pt x="119124" y="509009"/>
                  <a:pt x="200274" y="542055"/>
                  <a:pt x="275236" y="553918"/>
                </a:cubicBezTo>
                <a:cubicBezTo>
                  <a:pt x="349144" y="565611"/>
                  <a:pt x="428308" y="572682"/>
                  <a:pt x="504154" y="564076"/>
                </a:cubicBezTo>
                <a:cubicBezTo>
                  <a:pt x="571735" y="556415"/>
                  <a:pt x="639766" y="550522"/>
                  <a:pt x="707827" y="550507"/>
                </a:cubicBezTo>
                <a:cubicBezTo>
                  <a:pt x="781797" y="550491"/>
                  <a:pt x="862295" y="555531"/>
                  <a:pt x="927767" y="593679"/>
                </a:cubicBezTo>
                <a:cubicBezTo>
                  <a:pt x="949787" y="606504"/>
                  <a:pt x="969218" y="623019"/>
                  <a:pt x="987005" y="641162"/>
                </a:cubicBezTo>
                <a:cubicBezTo>
                  <a:pt x="1028967" y="683963"/>
                  <a:pt x="1710481" y="1788981"/>
                  <a:pt x="1710481" y="1788981"/>
                </a:cubicBezTo>
                <a:lnTo>
                  <a:pt x="2421816" y="1788981"/>
                </a:lnTo>
                <a:cubicBezTo>
                  <a:pt x="2421816" y="1788981"/>
                  <a:pt x="1608552" y="528890"/>
                  <a:pt x="1467203" y="279300"/>
                </a:cubicBezTo>
                <a:cubicBezTo>
                  <a:pt x="1393187" y="148589"/>
                  <a:pt x="1189871" y="59143"/>
                  <a:pt x="1040365" y="28594"/>
                </a:cubicBezTo>
                <a:cubicBezTo>
                  <a:pt x="914058" y="2789"/>
                  <a:pt x="21009" y="-13555"/>
                  <a:pt x="17086" y="15211"/>
                </a:cubicBezTo>
                <a:cubicBezTo>
                  <a:pt x="617" y="136090"/>
                  <a:pt x="-22333" y="322658"/>
                  <a:pt x="48721" y="431085"/>
                </a:cubicBezTo>
                <a:cubicBezTo>
                  <a:pt x="54552" y="439986"/>
                  <a:pt x="61080" y="448143"/>
                  <a:pt x="68214" y="455618"/>
                </a:cubicBezTo>
                <a:close/>
              </a:path>
            </a:pathLst>
          </a:custGeom>
          <a:solidFill>
            <a:schemeClr val="accent4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 flipH="1">
            <a:off x="7347702" y="3837813"/>
            <a:ext cx="2554017" cy="1891673"/>
          </a:xfrm>
          <a:custGeom>
            <a:avLst/>
            <a:gdLst>
              <a:gd name="connsiteX0" fmla="*/ 2431643 w 2441521"/>
              <a:gd name="connsiteY0" fmla="*/ 1808351 h 1808351"/>
              <a:gd name="connsiteX1" fmla="*/ 1720323 w 2441521"/>
              <a:gd name="connsiteY1" fmla="*/ 1808351 h 1808351"/>
              <a:gd name="connsiteX2" fmla="*/ 1711918 w 2441521"/>
              <a:gd name="connsiteY2" fmla="*/ 1803653 h 1808351"/>
              <a:gd name="connsiteX3" fmla="*/ 989791 w 2441521"/>
              <a:gd name="connsiteY3" fmla="*/ 657556 h 1808351"/>
              <a:gd name="connsiteX4" fmla="*/ 529240 w 2441521"/>
              <a:gd name="connsiteY4" fmla="*/ 581787 h 1808351"/>
              <a:gd name="connsiteX5" fmla="*/ 300461 w 2441521"/>
              <a:gd name="connsiteY5" fmla="*/ 576546 h 1808351"/>
              <a:gd name="connsiteX6" fmla="*/ 144504 w 2441521"/>
              <a:gd name="connsiteY6" fmla="*/ 526767 h 1808351"/>
              <a:gd name="connsiteX7" fmla="*/ 70907 w 2441521"/>
              <a:gd name="connsiteY7" fmla="*/ 471918 h 1808351"/>
              <a:gd name="connsiteX8" fmla="*/ 50298 w 2441521"/>
              <a:gd name="connsiteY8" fmla="*/ 445974 h 1808351"/>
              <a:gd name="connsiteX9" fmla="*/ 17128 w 2441521"/>
              <a:gd name="connsiteY9" fmla="*/ 23354 h 1808351"/>
              <a:gd name="connsiteX10" fmla="*/ 22447 w 2441521"/>
              <a:gd name="connsiteY10" fmla="*/ 14996 h 1808351"/>
              <a:gd name="connsiteX11" fmla="*/ 1052177 w 2441521"/>
              <a:gd name="connsiteY11" fmla="*/ 28394 h 1808351"/>
              <a:gd name="connsiteX12" fmla="*/ 1485636 w 2441521"/>
              <a:gd name="connsiteY12" fmla="*/ 283908 h 1808351"/>
              <a:gd name="connsiteX13" fmla="*/ 2439939 w 2441521"/>
              <a:gd name="connsiteY13" fmla="*/ 1793108 h 1808351"/>
              <a:gd name="connsiteX14" fmla="*/ 2440311 w 2441521"/>
              <a:gd name="connsiteY14" fmla="*/ 1803203 h 1808351"/>
              <a:gd name="connsiteX15" fmla="*/ 2431627 w 2441521"/>
              <a:gd name="connsiteY15" fmla="*/ 1808351 h 1808351"/>
              <a:gd name="connsiteX16" fmla="*/ 1725829 w 2441521"/>
              <a:gd name="connsiteY16" fmla="*/ 1788579 h 1808351"/>
              <a:gd name="connsiteX17" fmla="*/ 2413499 w 2441521"/>
              <a:gd name="connsiteY17" fmla="*/ 1788579 h 1808351"/>
              <a:gd name="connsiteX18" fmla="*/ 1468439 w 2441521"/>
              <a:gd name="connsiteY18" fmla="*/ 293646 h 1808351"/>
              <a:gd name="connsiteX19" fmla="*/ 1048222 w 2441521"/>
              <a:gd name="connsiteY19" fmla="*/ 47747 h 1808351"/>
              <a:gd name="connsiteX20" fmla="*/ 36155 w 2441521"/>
              <a:gd name="connsiteY20" fmla="*/ 30177 h 1808351"/>
              <a:gd name="connsiteX21" fmla="*/ 66844 w 2441521"/>
              <a:gd name="connsiteY21" fmla="*/ 435119 h 1808351"/>
              <a:gd name="connsiteX22" fmla="*/ 85220 w 2441521"/>
              <a:gd name="connsiteY22" fmla="*/ 458256 h 1808351"/>
              <a:gd name="connsiteX23" fmla="*/ 266050 w 2441521"/>
              <a:gd name="connsiteY23" fmla="*/ 549175 h 1808351"/>
              <a:gd name="connsiteX24" fmla="*/ 500474 w 2441521"/>
              <a:gd name="connsiteY24" fmla="*/ 565148 h 1808351"/>
              <a:gd name="connsiteX25" fmla="*/ 711016 w 2441521"/>
              <a:gd name="connsiteY25" fmla="*/ 550090 h 1808351"/>
              <a:gd name="connsiteX26" fmla="*/ 937004 w 2441521"/>
              <a:gd name="connsiteY26" fmla="*/ 590843 h 1808351"/>
              <a:gd name="connsiteX27" fmla="*/ 1003918 w 2441521"/>
              <a:gd name="connsiteY27" fmla="*/ 643723 h 1808351"/>
              <a:gd name="connsiteX28" fmla="*/ 1725860 w 2441521"/>
              <a:gd name="connsiteY28" fmla="*/ 1788579 h 180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41521" h="1808351">
                <a:moveTo>
                  <a:pt x="2431643" y="1808351"/>
                </a:moveTo>
                <a:lnTo>
                  <a:pt x="1720323" y="1808351"/>
                </a:lnTo>
                <a:cubicBezTo>
                  <a:pt x="1716896" y="1808351"/>
                  <a:pt x="1713702" y="1806584"/>
                  <a:pt x="1711918" y="1803653"/>
                </a:cubicBezTo>
                <a:cubicBezTo>
                  <a:pt x="1476394" y="1421770"/>
                  <a:pt x="1022372" y="690788"/>
                  <a:pt x="989791" y="657556"/>
                </a:cubicBezTo>
                <a:cubicBezTo>
                  <a:pt x="873130" y="538537"/>
                  <a:pt x="679195" y="565489"/>
                  <a:pt x="529240" y="581787"/>
                </a:cubicBezTo>
                <a:cubicBezTo>
                  <a:pt x="450789" y="590316"/>
                  <a:pt x="378354" y="590936"/>
                  <a:pt x="300461" y="576546"/>
                </a:cubicBezTo>
                <a:cubicBezTo>
                  <a:pt x="246093" y="566497"/>
                  <a:pt x="193461" y="553378"/>
                  <a:pt x="144504" y="526767"/>
                </a:cubicBezTo>
                <a:cubicBezTo>
                  <a:pt x="117584" y="512128"/>
                  <a:pt x="92105" y="494155"/>
                  <a:pt x="70907" y="471918"/>
                </a:cubicBezTo>
                <a:cubicBezTo>
                  <a:pt x="63246" y="463870"/>
                  <a:pt x="56299" y="455155"/>
                  <a:pt x="50298" y="445974"/>
                </a:cubicBezTo>
                <a:cubicBezTo>
                  <a:pt x="-24835" y="331313"/>
                  <a:pt x="2458" y="130975"/>
                  <a:pt x="17128" y="23354"/>
                </a:cubicBezTo>
                <a:cubicBezTo>
                  <a:pt x="17438" y="21028"/>
                  <a:pt x="18632" y="17694"/>
                  <a:pt x="22447" y="14996"/>
                </a:cubicBezTo>
                <a:cubicBezTo>
                  <a:pt x="64533" y="-14856"/>
                  <a:pt x="939051" y="5288"/>
                  <a:pt x="1052177" y="28394"/>
                </a:cubicBezTo>
                <a:cubicBezTo>
                  <a:pt x="1209452" y="60525"/>
                  <a:pt x="1412178" y="154189"/>
                  <a:pt x="1485636" y="283908"/>
                </a:cubicBezTo>
                <a:cubicBezTo>
                  <a:pt x="1625217" y="530396"/>
                  <a:pt x="2431813" y="1780500"/>
                  <a:pt x="2439939" y="1793108"/>
                </a:cubicBezTo>
                <a:cubicBezTo>
                  <a:pt x="2441908" y="1796147"/>
                  <a:pt x="2442048" y="1800008"/>
                  <a:pt x="2440311" y="1803203"/>
                </a:cubicBezTo>
                <a:cubicBezTo>
                  <a:pt x="2438590" y="1806382"/>
                  <a:pt x="2435256" y="1808351"/>
                  <a:pt x="2431627" y="1808351"/>
                </a:cubicBezTo>
                <a:close/>
                <a:moveTo>
                  <a:pt x="1725829" y="1788579"/>
                </a:moveTo>
                <a:lnTo>
                  <a:pt x="2413499" y="1788579"/>
                </a:lnTo>
                <a:cubicBezTo>
                  <a:pt x="2320486" y="1644331"/>
                  <a:pt x="1599878" y="525775"/>
                  <a:pt x="1468439" y="293646"/>
                </a:cubicBezTo>
                <a:cubicBezTo>
                  <a:pt x="1398020" y="169293"/>
                  <a:pt x="1201248" y="79010"/>
                  <a:pt x="1048222" y="47747"/>
                </a:cubicBezTo>
                <a:cubicBezTo>
                  <a:pt x="921667" y="21881"/>
                  <a:pt x="101239" y="8173"/>
                  <a:pt x="36155" y="30177"/>
                </a:cubicBezTo>
                <a:cubicBezTo>
                  <a:pt x="21718" y="136185"/>
                  <a:pt x="-3327" y="328088"/>
                  <a:pt x="66844" y="435119"/>
                </a:cubicBezTo>
                <a:cubicBezTo>
                  <a:pt x="72194" y="443291"/>
                  <a:pt x="78381" y="451076"/>
                  <a:pt x="85220" y="458256"/>
                </a:cubicBezTo>
                <a:cubicBezTo>
                  <a:pt x="133231" y="508624"/>
                  <a:pt x="199369" y="534350"/>
                  <a:pt x="266050" y="549175"/>
                </a:cubicBezTo>
                <a:cubicBezTo>
                  <a:pt x="344161" y="566528"/>
                  <a:pt x="420813" y="574623"/>
                  <a:pt x="500474" y="565148"/>
                </a:cubicBezTo>
                <a:cubicBezTo>
                  <a:pt x="570303" y="556836"/>
                  <a:pt x="640660" y="550587"/>
                  <a:pt x="711016" y="550090"/>
                </a:cubicBezTo>
                <a:cubicBezTo>
                  <a:pt x="786568" y="549547"/>
                  <a:pt x="869268" y="553502"/>
                  <a:pt x="937004" y="590843"/>
                </a:cubicBezTo>
                <a:cubicBezTo>
                  <a:pt x="962157" y="604707"/>
                  <a:pt x="983883" y="623284"/>
                  <a:pt x="1003918" y="643723"/>
                </a:cubicBezTo>
                <a:cubicBezTo>
                  <a:pt x="1045198" y="685825"/>
                  <a:pt x="1671165" y="1699940"/>
                  <a:pt x="1725860" y="1788579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 flipH="1">
            <a:off x="7673875" y="4091756"/>
            <a:ext cx="2165535" cy="1575779"/>
          </a:xfrm>
          <a:custGeom>
            <a:avLst/>
            <a:gdLst>
              <a:gd name="connsiteX0" fmla="*/ 2060258 w 2070151"/>
              <a:gd name="connsiteY0" fmla="*/ 1506371 h 1506371"/>
              <a:gd name="connsiteX1" fmla="*/ 1693806 w 2070151"/>
              <a:gd name="connsiteY1" fmla="*/ 1506371 h 1506371"/>
              <a:gd name="connsiteX2" fmla="*/ 1685401 w 2070151"/>
              <a:gd name="connsiteY2" fmla="*/ 1501672 h 1506371"/>
              <a:gd name="connsiteX3" fmla="*/ 972515 w 2070151"/>
              <a:gd name="connsiteY3" fmla="*/ 373347 h 1506371"/>
              <a:gd name="connsiteX4" fmla="*/ 658989 w 2070151"/>
              <a:gd name="connsiteY4" fmla="*/ 267882 h 1506371"/>
              <a:gd name="connsiteX5" fmla="*/ 440228 w 2070151"/>
              <a:gd name="connsiteY5" fmla="*/ 282117 h 1506371"/>
              <a:gd name="connsiteX6" fmla="*/ 234725 w 2070151"/>
              <a:gd name="connsiteY6" fmla="*/ 272208 h 1506371"/>
              <a:gd name="connsiteX7" fmla="*/ 86956 w 2070151"/>
              <a:gd name="connsiteY7" fmla="*/ 215979 h 1506371"/>
              <a:gd name="connsiteX8" fmla="*/ 54251 w 2070151"/>
              <a:gd name="connsiteY8" fmla="*/ 188283 h 1506371"/>
              <a:gd name="connsiteX9" fmla="*/ 40295 w 2070151"/>
              <a:gd name="connsiteY9" fmla="*/ 170744 h 1506371"/>
              <a:gd name="connsiteX10" fmla="*/ 7 w 2070151"/>
              <a:gd name="connsiteY10" fmla="*/ 10259 h 1506371"/>
              <a:gd name="connsiteX11" fmla="*/ 9513 w 2070151"/>
              <a:gd name="connsiteY11" fmla="*/ 9 h 1506371"/>
              <a:gd name="connsiteX12" fmla="*/ 19763 w 2070151"/>
              <a:gd name="connsiteY12" fmla="*/ 9515 h 1506371"/>
              <a:gd name="connsiteX13" fmla="*/ 56826 w 2070151"/>
              <a:gd name="connsiteY13" fmla="*/ 159905 h 1506371"/>
              <a:gd name="connsiteX14" fmla="*/ 68549 w 2070151"/>
              <a:gd name="connsiteY14" fmla="*/ 174637 h 1506371"/>
              <a:gd name="connsiteX15" fmla="*/ 198190 w 2070151"/>
              <a:gd name="connsiteY15" fmla="*/ 244342 h 1506371"/>
              <a:gd name="connsiteX16" fmla="*/ 659004 w 2070151"/>
              <a:gd name="connsiteY16" fmla="*/ 248110 h 1506371"/>
              <a:gd name="connsiteX17" fmla="*/ 986642 w 2070151"/>
              <a:gd name="connsiteY17" fmla="*/ 359499 h 1506371"/>
              <a:gd name="connsiteX18" fmla="*/ 1699342 w 2070151"/>
              <a:gd name="connsiteY18" fmla="*/ 1486599 h 1506371"/>
              <a:gd name="connsiteX19" fmla="*/ 2060274 w 2070151"/>
              <a:gd name="connsiteY19" fmla="*/ 1486599 h 1506371"/>
              <a:gd name="connsiteX20" fmla="*/ 2070152 w 2070151"/>
              <a:gd name="connsiteY20" fmla="*/ 1496478 h 1506371"/>
              <a:gd name="connsiteX21" fmla="*/ 2060274 w 2070151"/>
              <a:gd name="connsiteY21" fmla="*/ 1506356 h 150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70151" h="1506371">
                <a:moveTo>
                  <a:pt x="2060258" y="1506371"/>
                </a:moveTo>
                <a:lnTo>
                  <a:pt x="1693806" y="1506371"/>
                </a:lnTo>
                <a:cubicBezTo>
                  <a:pt x="1690378" y="1506371"/>
                  <a:pt x="1687199" y="1504603"/>
                  <a:pt x="1685401" y="1501672"/>
                </a:cubicBezTo>
                <a:cubicBezTo>
                  <a:pt x="1528684" y="1247710"/>
                  <a:pt x="1014121" y="415790"/>
                  <a:pt x="972515" y="373347"/>
                </a:cubicBezTo>
                <a:cubicBezTo>
                  <a:pt x="908687" y="308247"/>
                  <a:pt x="833958" y="267882"/>
                  <a:pt x="658989" y="267882"/>
                </a:cubicBezTo>
                <a:cubicBezTo>
                  <a:pt x="585826" y="267882"/>
                  <a:pt x="512972" y="275248"/>
                  <a:pt x="440228" y="282117"/>
                </a:cubicBezTo>
                <a:cubicBezTo>
                  <a:pt x="369080" y="288848"/>
                  <a:pt x="305097" y="286118"/>
                  <a:pt x="234725" y="272208"/>
                </a:cubicBezTo>
                <a:cubicBezTo>
                  <a:pt x="182249" y="261850"/>
                  <a:pt x="131400" y="246932"/>
                  <a:pt x="86956" y="215979"/>
                </a:cubicBezTo>
                <a:cubicBezTo>
                  <a:pt x="75217" y="207807"/>
                  <a:pt x="64130" y="198642"/>
                  <a:pt x="54251" y="188283"/>
                </a:cubicBezTo>
                <a:cubicBezTo>
                  <a:pt x="49056" y="182840"/>
                  <a:pt x="44358" y="176932"/>
                  <a:pt x="40295" y="170744"/>
                </a:cubicBezTo>
                <a:cubicBezTo>
                  <a:pt x="16212" y="133992"/>
                  <a:pt x="2659" y="79996"/>
                  <a:pt x="7" y="10259"/>
                </a:cubicBezTo>
                <a:cubicBezTo>
                  <a:pt x="-195" y="4801"/>
                  <a:pt x="4054" y="210"/>
                  <a:pt x="9513" y="9"/>
                </a:cubicBezTo>
                <a:cubicBezTo>
                  <a:pt x="14816" y="-224"/>
                  <a:pt x="19546" y="4056"/>
                  <a:pt x="19763" y="9515"/>
                </a:cubicBezTo>
                <a:cubicBezTo>
                  <a:pt x="22260" y="75607"/>
                  <a:pt x="34728" y="126207"/>
                  <a:pt x="56826" y="159905"/>
                </a:cubicBezTo>
                <a:cubicBezTo>
                  <a:pt x="60222" y="165100"/>
                  <a:pt x="64176" y="170062"/>
                  <a:pt x="68549" y="174637"/>
                </a:cubicBezTo>
                <a:cubicBezTo>
                  <a:pt x="102712" y="210427"/>
                  <a:pt x="151032" y="231889"/>
                  <a:pt x="198190" y="244342"/>
                </a:cubicBezTo>
                <a:cubicBezTo>
                  <a:pt x="350704" y="284599"/>
                  <a:pt x="504614" y="248110"/>
                  <a:pt x="659004" y="248110"/>
                </a:cubicBezTo>
                <a:cubicBezTo>
                  <a:pt x="840889" y="248110"/>
                  <a:pt x="919217" y="290724"/>
                  <a:pt x="986642" y="359499"/>
                </a:cubicBezTo>
                <a:cubicBezTo>
                  <a:pt x="1028326" y="402004"/>
                  <a:pt x="1496537" y="1157969"/>
                  <a:pt x="1699342" y="1486599"/>
                </a:cubicBezTo>
                <a:lnTo>
                  <a:pt x="2060274" y="1486599"/>
                </a:lnTo>
                <a:cubicBezTo>
                  <a:pt x="2065732" y="1486599"/>
                  <a:pt x="2070152" y="1491019"/>
                  <a:pt x="2070152" y="1496478"/>
                </a:cubicBezTo>
                <a:cubicBezTo>
                  <a:pt x="2070152" y="1501936"/>
                  <a:pt x="2065732" y="1506356"/>
                  <a:pt x="2060274" y="1506356"/>
                </a:cubicBezTo>
                <a:close/>
              </a:path>
            </a:pathLst>
          </a:custGeom>
          <a:solidFill>
            <a:srgbClr val="FFFFFF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 flipH="1">
            <a:off x="8746791" y="2211072"/>
            <a:ext cx="721360" cy="955011"/>
          </a:xfrm>
          <a:custGeom>
            <a:avLst/>
            <a:gdLst>
              <a:gd name="connsiteX0" fmla="*/ 632883 w 689587"/>
              <a:gd name="connsiteY0" fmla="*/ 120804 h 912946"/>
              <a:gd name="connsiteX1" fmla="*/ 428776 w 689587"/>
              <a:gd name="connsiteY1" fmla="*/ 452 h 912946"/>
              <a:gd name="connsiteX2" fmla="*/ 260243 w 689587"/>
              <a:gd name="connsiteY2" fmla="*/ 44787 h 912946"/>
              <a:gd name="connsiteX3" fmla="*/ 130230 w 689587"/>
              <a:gd name="connsiteY3" fmla="*/ 305961 h 912946"/>
              <a:gd name="connsiteX4" fmla="*/ 139829 w 689587"/>
              <a:gd name="connsiteY4" fmla="*/ 357724 h 912946"/>
              <a:gd name="connsiteX5" fmla="*/ 164796 w 689587"/>
              <a:gd name="connsiteY5" fmla="*/ 388320 h 912946"/>
              <a:gd name="connsiteX6" fmla="*/ 127377 w 689587"/>
              <a:gd name="connsiteY6" fmla="*/ 574516 h 912946"/>
              <a:gd name="connsiteX7" fmla="*/ 0 w 689587"/>
              <a:gd name="connsiteY7" fmla="*/ 644795 h 912946"/>
              <a:gd name="connsiteX8" fmla="*/ 315744 w 689587"/>
              <a:gd name="connsiteY8" fmla="*/ 912947 h 912946"/>
              <a:gd name="connsiteX9" fmla="*/ 434855 w 689587"/>
              <a:gd name="connsiteY9" fmla="*/ 745825 h 912946"/>
              <a:gd name="connsiteX10" fmla="*/ 370857 w 689587"/>
              <a:gd name="connsiteY10" fmla="*/ 666025 h 912946"/>
              <a:gd name="connsiteX11" fmla="*/ 389744 w 689587"/>
              <a:gd name="connsiteY11" fmla="*/ 587604 h 912946"/>
              <a:gd name="connsiteX12" fmla="*/ 624944 w 689587"/>
              <a:gd name="connsiteY12" fmla="*/ 506610 h 912946"/>
              <a:gd name="connsiteX13" fmla="*/ 689454 w 689587"/>
              <a:gd name="connsiteY13" fmla="*/ 309481 h 912946"/>
              <a:gd name="connsiteX14" fmla="*/ 632914 w 689587"/>
              <a:gd name="connsiteY14" fmla="*/ 120804 h 9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9587" h="912946">
                <a:moveTo>
                  <a:pt x="632883" y="120804"/>
                </a:moveTo>
                <a:cubicBezTo>
                  <a:pt x="587788" y="51440"/>
                  <a:pt x="513260" y="5321"/>
                  <a:pt x="428776" y="452"/>
                </a:cubicBezTo>
                <a:cubicBezTo>
                  <a:pt x="369663" y="-2960"/>
                  <a:pt x="309649" y="13059"/>
                  <a:pt x="260243" y="44787"/>
                </a:cubicBezTo>
                <a:cubicBezTo>
                  <a:pt x="174488" y="99869"/>
                  <a:pt x="122275" y="206156"/>
                  <a:pt x="130230" y="305961"/>
                </a:cubicBezTo>
                <a:cubicBezTo>
                  <a:pt x="131626" y="323438"/>
                  <a:pt x="134898" y="340775"/>
                  <a:pt x="139829" y="357724"/>
                </a:cubicBezTo>
                <a:lnTo>
                  <a:pt x="164796" y="388320"/>
                </a:lnTo>
                <a:cubicBezTo>
                  <a:pt x="157538" y="471749"/>
                  <a:pt x="150514" y="528211"/>
                  <a:pt x="127377" y="574516"/>
                </a:cubicBezTo>
                <a:cubicBezTo>
                  <a:pt x="92237" y="644795"/>
                  <a:pt x="0" y="644795"/>
                  <a:pt x="0" y="644795"/>
                </a:cubicBezTo>
                <a:cubicBezTo>
                  <a:pt x="0" y="644795"/>
                  <a:pt x="266183" y="881607"/>
                  <a:pt x="315744" y="912947"/>
                </a:cubicBezTo>
                <a:cubicBezTo>
                  <a:pt x="345642" y="890896"/>
                  <a:pt x="423954" y="789447"/>
                  <a:pt x="434855" y="745825"/>
                </a:cubicBezTo>
                <a:cubicBezTo>
                  <a:pt x="407702" y="727077"/>
                  <a:pt x="368996" y="697148"/>
                  <a:pt x="370857" y="666025"/>
                </a:cubicBezTo>
                <a:cubicBezTo>
                  <a:pt x="371617" y="653247"/>
                  <a:pt x="385309" y="603437"/>
                  <a:pt x="389744" y="587604"/>
                </a:cubicBezTo>
                <a:cubicBezTo>
                  <a:pt x="476926" y="605189"/>
                  <a:pt x="567815" y="582657"/>
                  <a:pt x="624944" y="506610"/>
                </a:cubicBezTo>
                <a:cubicBezTo>
                  <a:pt x="667790" y="449574"/>
                  <a:pt x="687422" y="379543"/>
                  <a:pt x="689454" y="309481"/>
                </a:cubicBezTo>
                <a:cubicBezTo>
                  <a:pt x="691454" y="240629"/>
                  <a:pt x="670861" y="179189"/>
                  <a:pt x="632914" y="120804"/>
                </a:cubicBezTo>
                <a:close/>
              </a:path>
            </a:pathLst>
          </a:custGeom>
          <a:solidFill>
            <a:srgbClr val="FCBDB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9"/>
            </p:custDataLst>
          </p:nvPr>
        </p:nvSpPr>
        <p:spPr>
          <a:xfrm flipH="1">
            <a:off x="8928654" y="2637190"/>
            <a:ext cx="66371" cy="70676"/>
          </a:xfrm>
          <a:custGeom>
            <a:avLst/>
            <a:gdLst>
              <a:gd name="connsiteX0" fmla="*/ 45714 w 63448"/>
              <a:gd name="connsiteY0" fmla="*/ 67548 h 67563"/>
              <a:gd name="connsiteX1" fmla="*/ 13087 w 63448"/>
              <a:gd name="connsiteY1" fmla="*/ 54026 h 67563"/>
              <a:gd name="connsiteX2" fmla="*/ 2635 w 63448"/>
              <a:gd name="connsiteY2" fmla="*/ 6868 h 67563"/>
              <a:gd name="connsiteX3" fmla="*/ 15072 w 63448"/>
              <a:gd name="connsiteY3" fmla="*/ 479 h 67563"/>
              <a:gd name="connsiteX4" fmla="*/ 21461 w 63448"/>
              <a:gd name="connsiteY4" fmla="*/ 12916 h 67563"/>
              <a:gd name="connsiteX5" fmla="*/ 26842 w 63448"/>
              <a:gd name="connsiteY5" fmla="*/ 39821 h 67563"/>
              <a:gd name="connsiteX6" fmla="*/ 50227 w 63448"/>
              <a:gd name="connsiteY6" fmla="*/ 47110 h 67563"/>
              <a:gd name="connsiteX7" fmla="*/ 62865 w 63448"/>
              <a:gd name="connsiteY7" fmla="*/ 53096 h 67563"/>
              <a:gd name="connsiteX8" fmla="*/ 56879 w 63448"/>
              <a:gd name="connsiteY8" fmla="*/ 65734 h 67563"/>
              <a:gd name="connsiteX9" fmla="*/ 45730 w 63448"/>
              <a:gd name="connsiteY9" fmla="*/ 67564 h 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8" h="67563">
                <a:moveTo>
                  <a:pt x="45714" y="67548"/>
                </a:moveTo>
                <a:cubicBezTo>
                  <a:pt x="34409" y="67548"/>
                  <a:pt x="21957" y="62633"/>
                  <a:pt x="13087" y="54026"/>
                </a:cubicBezTo>
                <a:cubicBezTo>
                  <a:pt x="666" y="42008"/>
                  <a:pt x="-3134" y="24810"/>
                  <a:pt x="2635" y="6868"/>
                </a:cubicBezTo>
                <a:cubicBezTo>
                  <a:pt x="4310" y="1658"/>
                  <a:pt x="9908" y="-1195"/>
                  <a:pt x="15072" y="479"/>
                </a:cubicBezTo>
                <a:cubicBezTo>
                  <a:pt x="20267" y="2154"/>
                  <a:pt x="23136" y="7721"/>
                  <a:pt x="21461" y="12916"/>
                </a:cubicBezTo>
                <a:cubicBezTo>
                  <a:pt x="17072" y="26594"/>
                  <a:pt x="21957" y="35107"/>
                  <a:pt x="26842" y="39821"/>
                </a:cubicBezTo>
                <a:cubicBezTo>
                  <a:pt x="34130" y="46877"/>
                  <a:pt x="44644" y="49095"/>
                  <a:pt x="50227" y="47110"/>
                </a:cubicBezTo>
                <a:cubicBezTo>
                  <a:pt x="55391" y="45295"/>
                  <a:pt x="61020" y="47947"/>
                  <a:pt x="62865" y="53096"/>
                </a:cubicBezTo>
                <a:cubicBezTo>
                  <a:pt x="64711" y="58228"/>
                  <a:pt x="62028" y="63889"/>
                  <a:pt x="56879" y="65734"/>
                </a:cubicBezTo>
                <a:cubicBezTo>
                  <a:pt x="53421" y="66959"/>
                  <a:pt x="49653" y="67564"/>
                  <a:pt x="45730" y="67564"/>
                </a:cubicBezTo>
                <a:close/>
              </a:path>
            </a:pathLst>
          </a:custGeom>
          <a:solidFill>
            <a:srgbClr val="F75A3B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0"/>
            </p:custDataLst>
          </p:nvPr>
        </p:nvSpPr>
        <p:spPr>
          <a:xfrm flipH="1">
            <a:off x="8816113" y="2506590"/>
            <a:ext cx="79202" cy="135838"/>
          </a:xfrm>
          <a:custGeom>
            <a:avLst/>
            <a:gdLst>
              <a:gd name="connsiteX0" fmla="*/ 28273 w 75713"/>
              <a:gd name="connsiteY0" fmla="*/ 129824 h 129855"/>
              <a:gd name="connsiteX1" fmla="*/ 19589 w 75713"/>
              <a:gd name="connsiteY1" fmla="*/ 124691 h 129855"/>
              <a:gd name="connsiteX2" fmla="*/ 23512 w 75713"/>
              <a:gd name="connsiteY2" fmla="*/ 111278 h 129855"/>
              <a:gd name="connsiteX3" fmla="*/ 54573 w 75713"/>
              <a:gd name="connsiteY3" fmla="*/ 77952 h 129855"/>
              <a:gd name="connsiteX4" fmla="*/ 52433 w 75713"/>
              <a:gd name="connsiteY4" fmla="*/ 56537 h 129855"/>
              <a:gd name="connsiteX5" fmla="*/ 36615 w 75713"/>
              <a:gd name="connsiteY5" fmla="*/ 50380 h 129855"/>
              <a:gd name="connsiteX6" fmla="*/ 34444 w 75713"/>
              <a:gd name="connsiteY6" fmla="*/ 51295 h 129855"/>
              <a:gd name="connsiteX7" fmla="*/ 27016 w 75713"/>
              <a:gd name="connsiteY7" fmla="*/ 53823 h 129855"/>
              <a:gd name="connsiteX8" fmla="*/ 9447 w 75713"/>
              <a:gd name="connsiteY8" fmla="*/ 49357 h 129855"/>
              <a:gd name="connsiteX9" fmla="*/ 313 w 75713"/>
              <a:gd name="connsiteY9" fmla="*/ 9503 h 129855"/>
              <a:gd name="connsiteX10" fmla="*/ 10749 w 75713"/>
              <a:gd name="connsiteY10" fmla="*/ 13 h 129855"/>
              <a:gd name="connsiteX11" fmla="*/ 20069 w 75713"/>
              <a:gd name="connsiteY11" fmla="*/ 10248 h 129855"/>
              <a:gd name="connsiteX12" fmla="*/ 20069 w 75713"/>
              <a:gd name="connsiteY12" fmla="*/ 10635 h 129855"/>
              <a:gd name="connsiteX13" fmla="*/ 22488 w 75713"/>
              <a:gd name="connsiteY13" fmla="*/ 34517 h 129855"/>
              <a:gd name="connsiteX14" fmla="*/ 23481 w 75713"/>
              <a:gd name="connsiteY14" fmla="*/ 34392 h 129855"/>
              <a:gd name="connsiteX15" fmla="*/ 26381 w 75713"/>
              <a:gd name="connsiteY15" fmla="*/ 33260 h 129855"/>
              <a:gd name="connsiteX16" fmla="*/ 29901 w 75713"/>
              <a:gd name="connsiteY16" fmla="*/ 31803 h 129855"/>
              <a:gd name="connsiteX17" fmla="*/ 68715 w 75713"/>
              <a:gd name="connsiteY17" fmla="*/ 45372 h 129855"/>
              <a:gd name="connsiteX18" fmla="*/ 73399 w 75713"/>
              <a:gd name="connsiteY18" fmla="*/ 83923 h 129855"/>
              <a:gd name="connsiteX19" fmla="*/ 32987 w 75713"/>
              <a:gd name="connsiteY19" fmla="*/ 128630 h 129855"/>
              <a:gd name="connsiteX20" fmla="*/ 28242 w 75713"/>
              <a:gd name="connsiteY20" fmla="*/ 129855 h 129855"/>
              <a:gd name="connsiteX21" fmla="*/ 22550 w 75713"/>
              <a:gd name="connsiteY21" fmla="*/ 34548 h 129855"/>
              <a:gd name="connsiteX22" fmla="*/ 22550 w 75713"/>
              <a:gd name="connsiteY22" fmla="*/ 34548 h 1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713" h="129855">
                <a:moveTo>
                  <a:pt x="28273" y="129824"/>
                </a:moveTo>
                <a:cubicBezTo>
                  <a:pt x="24783" y="129824"/>
                  <a:pt x="21387" y="127963"/>
                  <a:pt x="19589" y="124691"/>
                </a:cubicBezTo>
                <a:cubicBezTo>
                  <a:pt x="16968" y="119900"/>
                  <a:pt x="18720" y="113898"/>
                  <a:pt x="23512" y="111278"/>
                </a:cubicBezTo>
                <a:cubicBezTo>
                  <a:pt x="40213" y="102128"/>
                  <a:pt x="50370" y="91227"/>
                  <a:pt x="54573" y="77952"/>
                </a:cubicBezTo>
                <a:cubicBezTo>
                  <a:pt x="57008" y="70230"/>
                  <a:pt x="56201" y="62026"/>
                  <a:pt x="52433" y="56537"/>
                </a:cubicBezTo>
                <a:cubicBezTo>
                  <a:pt x="48835" y="51295"/>
                  <a:pt x="41748" y="48520"/>
                  <a:pt x="36615" y="50380"/>
                </a:cubicBezTo>
                <a:cubicBezTo>
                  <a:pt x="35871" y="50644"/>
                  <a:pt x="35173" y="50970"/>
                  <a:pt x="34444" y="51295"/>
                </a:cubicBezTo>
                <a:cubicBezTo>
                  <a:pt x="32459" y="52179"/>
                  <a:pt x="29994" y="53280"/>
                  <a:pt x="27016" y="53823"/>
                </a:cubicBezTo>
                <a:cubicBezTo>
                  <a:pt x="18441" y="55374"/>
                  <a:pt x="12719" y="52257"/>
                  <a:pt x="9447" y="49357"/>
                </a:cubicBezTo>
                <a:cubicBezTo>
                  <a:pt x="-106" y="40921"/>
                  <a:pt x="-586" y="25212"/>
                  <a:pt x="313" y="9503"/>
                </a:cubicBezTo>
                <a:cubicBezTo>
                  <a:pt x="623" y="4045"/>
                  <a:pt x="5182" y="-266"/>
                  <a:pt x="10749" y="13"/>
                </a:cubicBezTo>
                <a:cubicBezTo>
                  <a:pt x="16208" y="323"/>
                  <a:pt x="20379" y="4805"/>
                  <a:pt x="20069" y="10248"/>
                </a:cubicBezTo>
                <a:lnTo>
                  <a:pt x="20069" y="10635"/>
                </a:lnTo>
                <a:cubicBezTo>
                  <a:pt x="18968" y="29663"/>
                  <a:pt x="21573" y="33695"/>
                  <a:pt x="22488" y="34517"/>
                </a:cubicBezTo>
                <a:cubicBezTo>
                  <a:pt x="22519" y="34485"/>
                  <a:pt x="22861" y="34517"/>
                  <a:pt x="23481" y="34392"/>
                </a:cubicBezTo>
                <a:cubicBezTo>
                  <a:pt x="24117" y="34284"/>
                  <a:pt x="25264" y="33757"/>
                  <a:pt x="26381" y="33260"/>
                </a:cubicBezTo>
                <a:cubicBezTo>
                  <a:pt x="27544" y="32749"/>
                  <a:pt x="28722" y="32237"/>
                  <a:pt x="29901" y="31803"/>
                </a:cubicBezTo>
                <a:cubicBezTo>
                  <a:pt x="43609" y="26887"/>
                  <a:pt x="59923" y="32578"/>
                  <a:pt x="68715" y="45372"/>
                </a:cubicBezTo>
                <a:cubicBezTo>
                  <a:pt x="75942" y="55917"/>
                  <a:pt x="77694" y="70323"/>
                  <a:pt x="73399" y="83923"/>
                </a:cubicBezTo>
                <a:cubicBezTo>
                  <a:pt x="67677" y="102035"/>
                  <a:pt x="54077" y="117062"/>
                  <a:pt x="32987" y="128630"/>
                </a:cubicBezTo>
                <a:cubicBezTo>
                  <a:pt x="31482" y="129452"/>
                  <a:pt x="29854" y="129855"/>
                  <a:pt x="28242" y="129855"/>
                </a:cubicBezTo>
                <a:close/>
                <a:moveTo>
                  <a:pt x="22550" y="34548"/>
                </a:moveTo>
                <a:lnTo>
                  <a:pt x="22550" y="34548"/>
                </a:ln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1"/>
            </p:custDataLst>
          </p:nvPr>
        </p:nvSpPr>
        <p:spPr>
          <a:xfrm flipH="1">
            <a:off x="8939906" y="2508225"/>
            <a:ext cx="50838" cy="50838"/>
          </a:xfrm>
          <a:custGeom>
            <a:avLst/>
            <a:gdLst>
              <a:gd name="connsiteX0" fmla="*/ 48600 w 48599"/>
              <a:gd name="connsiteY0" fmla="*/ 24300 h 48599"/>
              <a:gd name="connsiteX1" fmla="*/ 24300 w 48599"/>
              <a:gd name="connsiteY1" fmla="*/ 48600 h 48599"/>
              <a:gd name="connsiteX2" fmla="*/ 0 w 48599"/>
              <a:gd name="connsiteY2" fmla="*/ 24300 h 48599"/>
              <a:gd name="connsiteX3" fmla="*/ 24300 w 48599"/>
              <a:gd name="connsiteY3" fmla="*/ 0 h 48599"/>
              <a:gd name="connsiteX4" fmla="*/ 48600 w 48599"/>
              <a:gd name="connsiteY4" fmla="*/ 24300 h 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9" h="48599">
                <a:moveTo>
                  <a:pt x="48600" y="24300"/>
                </a:moveTo>
                <a:cubicBezTo>
                  <a:pt x="48600" y="37729"/>
                  <a:pt x="37714" y="48600"/>
                  <a:pt x="24300" y="48600"/>
                </a:cubicBezTo>
                <a:cubicBezTo>
                  <a:pt x="10886" y="48600"/>
                  <a:pt x="0" y="37714"/>
                  <a:pt x="0" y="24300"/>
                </a:cubicBezTo>
                <a:cubicBezTo>
                  <a:pt x="0" y="10886"/>
                  <a:pt x="10886" y="0"/>
                  <a:pt x="24300" y="0"/>
                </a:cubicBezTo>
                <a:cubicBezTo>
                  <a:pt x="37714" y="0"/>
                  <a:pt x="48600" y="10886"/>
                  <a:pt x="48600" y="24300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2"/>
            </p:custDataLst>
          </p:nvPr>
        </p:nvSpPr>
        <p:spPr>
          <a:xfrm flipH="1">
            <a:off x="8794867" y="2503213"/>
            <a:ext cx="50838" cy="50838"/>
          </a:xfrm>
          <a:custGeom>
            <a:avLst/>
            <a:gdLst>
              <a:gd name="connsiteX0" fmla="*/ 48600 w 48599"/>
              <a:gd name="connsiteY0" fmla="*/ 24300 h 48599"/>
              <a:gd name="connsiteX1" fmla="*/ 24300 w 48599"/>
              <a:gd name="connsiteY1" fmla="*/ 48600 h 48599"/>
              <a:gd name="connsiteX2" fmla="*/ 0 w 48599"/>
              <a:gd name="connsiteY2" fmla="*/ 24300 h 48599"/>
              <a:gd name="connsiteX3" fmla="*/ 24300 w 48599"/>
              <a:gd name="connsiteY3" fmla="*/ 0 h 48599"/>
              <a:gd name="connsiteX4" fmla="*/ 48600 w 48599"/>
              <a:gd name="connsiteY4" fmla="*/ 24300 h 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9" h="48599">
                <a:moveTo>
                  <a:pt x="48600" y="24300"/>
                </a:moveTo>
                <a:cubicBezTo>
                  <a:pt x="48600" y="37729"/>
                  <a:pt x="37714" y="48600"/>
                  <a:pt x="24300" y="48600"/>
                </a:cubicBezTo>
                <a:cubicBezTo>
                  <a:pt x="10886" y="48600"/>
                  <a:pt x="0" y="37714"/>
                  <a:pt x="0" y="24300"/>
                </a:cubicBezTo>
                <a:cubicBezTo>
                  <a:pt x="0" y="10886"/>
                  <a:pt x="10886" y="0"/>
                  <a:pt x="24300" y="0"/>
                </a:cubicBezTo>
                <a:cubicBezTo>
                  <a:pt x="37714" y="0"/>
                  <a:pt x="48600" y="10886"/>
                  <a:pt x="48600" y="24300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3"/>
            </p:custDataLst>
          </p:nvPr>
        </p:nvSpPr>
        <p:spPr>
          <a:xfrm flipH="1">
            <a:off x="8705410" y="2045283"/>
            <a:ext cx="725963" cy="639339"/>
          </a:xfrm>
          <a:custGeom>
            <a:avLst/>
            <a:gdLst>
              <a:gd name="connsiteX0" fmla="*/ 688411 w 693987"/>
              <a:gd name="connsiteY0" fmla="*/ 203135 h 611178"/>
              <a:gd name="connsiteX1" fmla="*/ 538859 w 693987"/>
              <a:gd name="connsiteY1" fmla="*/ 41130 h 611178"/>
              <a:gd name="connsiteX2" fmla="*/ 154635 w 693987"/>
              <a:gd name="connsiteY2" fmla="*/ 148317 h 611178"/>
              <a:gd name="connsiteX3" fmla="*/ 159209 w 693987"/>
              <a:gd name="connsiteY3" fmla="*/ 80891 h 611178"/>
              <a:gd name="connsiteX4" fmla="*/ 152029 w 693987"/>
              <a:gd name="connsiteY4" fmla="*/ 68904 h 611178"/>
              <a:gd name="connsiteX5" fmla="*/ 140042 w 693987"/>
              <a:gd name="connsiteY5" fmla="*/ 76084 h 611178"/>
              <a:gd name="connsiteX6" fmla="*/ 135576 w 693987"/>
              <a:gd name="connsiteY6" fmla="*/ 155450 h 611178"/>
              <a:gd name="connsiteX7" fmla="*/ 48735 w 693987"/>
              <a:gd name="connsiteY7" fmla="*/ 130080 h 611178"/>
              <a:gd name="connsiteX8" fmla="*/ 39943 w 693987"/>
              <a:gd name="connsiteY8" fmla="*/ 140951 h 611178"/>
              <a:gd name="connsiteX9" fmla="*/ 50813 w 693987"/>
              <a:gd name="connsiteY9" fmla="*/ 149743 h 611178"/>
              <a:gd name="connsiteX10" fmla="*/ 125434 w 693987"/>
              <a:gd name="connsiteY10" fmla="*/ 172337 h 611178"/>
              <a:gd name="connsiteX11" fmla="*/ 46875 w 693987"/>
              <a:gd name="connsiteY11" fmla="*/ 186108 h 611178"/>
              <a:gd name="connsiteX12" fmla="*/ 40330 w 693987"/>
              <a:gd name="connsiteY12" fmla="*/ 198452 h 611178"/>
              <a:gd name="connsiteX13" fmla="*/ 49774 w 693987"/>
              <a:gd name="connsiteY13" fmla="*/ 205430 h 611178"/>
              <a:gd name="connsiteX14" fmla="*/ 52690 w 693987"/>
              <a:gd name="connsiteY14" fmla="*/ 204996 h 611178"/>
              <a:gd name="connsiteX15" fmla="*/ 108206 w 693987"/>
              <a:gd name="connsiteY15" fmla="*/ 192993 h 611178"/>
              <a:gd name="connsiteX16" fmla="*/ 523 w 693987"/>
              <a:gd name="connsiteY16" fmla="*/ 322789 h 611178"/>
              <a:gd name="connsiteX17" fmla="*/ 132614 w 693987"/>
              <a:gd name="connsiteY17" fmla="*/ 611178 h 611178"/>
              <a:gd name="connsiteX18" fmla="*/ 151642 w 693987"/>
              <a:gd name="connsiteY18" fmla="*/ 409661 h 611178"/>
              <a:gd name="connsiteX19" fmla="*/ 203731 w 693987"/>
              <a:gd name="connsiteY19" fmla="*/ 394603 h 611178"/>
              <a:gd name="connsiteX20" fmla="*/ 327510 w 693987"/>
              <a:gd name="connsiteY20" fmla="*/ 392448 h 611178"/>
              <a:gd name="connsiteX21" fmla="*/ 453026 w 693987"/>
              <a:gd name="connsiteY21" fmla="*/ 306584 h 611178"/>
              <a:gd name="connsiteX22" fmla="*/ 670981 w 693987"/>
              <a:gd name="connsiteY22" fmla="*/ 317796 h 611178"/>
              <a:gd name="connsiteX23" fmla="*/ 688426 w 693987"/>
              <a:gd name="connsiteY23" fmla="*/ 203150 h 6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3987" h="611178">
                <a:moveTo>
                  <a:pt x="688411" y="203135"/>
                </a:moveTo>
                <a:cubicBezTo>
                  <a:pt x="673462" y="150798"/>
                  <a:pt x="631080" y="85993"/>
                  <a:pt x="538859" y="41130"/>
                </a:cubicBezTo>
                <a:cubicBezTo>
                  <a:pt x="416785" y="-18263"/>
                  <a:pt x="286710" y="-36406"/>
                  <a:pt x="154635" y="148317"/>
                </a:cubicBezTo>
                <a:cubicBezTo>
                  <a:pt x="152262" y="125769"/>
                  <a:pt x="153704" y="102772"/>
                  <a:pt x="159209" y="80891"/>
                </a:cubicBezTo>
                <a:cubicBezTo>
                  <a:pt x="160543" y="75603"/>
                  <a:pt x="157333" y="70222"/>
                  <a:pt x="152029" y="68904"/>
                </a:cubicBezTo>
                <a:cubicBezTo>
                  <a:pt x="146726" y="67539"/>
                  <a:pt x="141360" y="70780"/>
                  <a:pt x="140042" y="76084"/>
                </a:cubicBezTo>
                <a:cubicBezTo>
                  <a:pt x="133560" y="101826"/>
                  <a:pt x="132149" y="128979"/>
                  <a:pt x="135576" y="155450"/>
                </a:cubicBezTo>
                <a:cubicBezTo>
                  <a:pt x="104143" y="135895"/>
                  <a:pt x="75005" y="127289"/>
                  <a:pt x="48735" y="130080"/>
                </a:cubicBezTo>
                <a:cubicBezTo>
                  <a:pt x="43308" y="130654"/>
                  <a:pt x="39369" y="135523"/>
                  <a:pt x="39943" y="140951"/>
                </a:cubicBezTo>
                <a:cubicBezTo>
                  <a:pt x="40517" y="146394"/>
                  <a:pt x="45448" y="150271"/>
                  <a:pt x="50813" y="149743"/>
                </a:cubicBezTo>
                <a:cubicBezTo>
                  <a:pt x="72803" y="147371"/>
                  <a:pt x="97816" y="155031"/>
                  <a:pt x="125434" y="172337"/>
                </a:cubicBezTo>
                <a:cubicBezTo>
                  <a:pt x="103244" y="172182"/>
                  <a:pt x="77238" y="176757"/>
                  <a:pt x="46875" y="186108"/>
                </a:cubicBezTo>
                <a:cubicBezTo>
                  <a:pt x="41649" y="187705"/>
                  <a:pt x="38718" y="193241"/>
                  <a:pt x="40330" y="198452"/>
                </a:cubicBezTo>
                <a:cubicBezTo>
                  <a:pt x="41633" y="202701"/>
                  <a:pt x="45541" y="205430"/>
                  <a:pt x="49774" y="205430"/>
                </a:cubicBezTo>
                <a:cubicBezTo>
                  <a:pt x="50736" y="205430"/>
                  <a:pt x="51713" y="205290"/>
                  <a:pt x="52690" y="204996"/>
                </a:cubicBezTo>
                <a:cubicBezTo>
                  <a:pt x="73578" y="198560"/>
                  <a:pt x="91970" y="194637"/>
                  <a:pt x="108206" y="192993"/>
                </a:cubicBezTo>
                <a:cubicBezTo>
                  <a:pt x="60133" y="225900"/>
                  <a:pt x="-6579" y="260279"/>
                  <a:pt x="523" y="322789"/>
                </a:cubicBezTo>
                <a:cubicBezTo>
                  <a:pt x="13115" y="433542"/>
                  <a:pt x="121139" y="584413"/>
                  <a:pt x="132614" y="611178"/>
                </a:cubicBezTo>
                <a:cubicBezTo>
                  <a:pt x="153347" y="517855"/>
                  <a:pt x="151642" y="409661"/>
                  <a:pt x="151642" y="409661"/>
                </a:cubicBezTo>
                <a:cubicBezTo>
                  <a:pt x="151642" y="409661"/>
                  <a:pt x="172995" y="395953"/>
                  <a:pt x="203731" y="394603"/>
                </a:cubicBezTo>
                <a:cubicBezTo>
                  <a:pt x="241646" y="392944"/>
                  <a:pt x="293115" y="402776"/>
                  <a:pt x="327510" y="392448"/>
                </a:cubicBezTo>
                <a:cubicBezTo>
                  <a:pt x="381026" y="376398"/>
                  <a:pt x="423050" y="354284"/>
                  <a:pt x="453026" y="306584"/>
                </a:cubicBezTo>
                <a:cubicBezTo>
                  <a:pt x="493019" y="357727"/>
                  <a:pt x="617930" y="385997"/>
                  <a:pt x="670981" y="317796"/>
                </a:cubicBezTo>
                <a:cubicBezTo>
                  <a:pt x="688426" y="295357"/>
                  <a:pt x="702073" y="250897"/>
                  <a:pt x="688426" y="203150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4"/>
            </p:custDataLst>
          </p:nvPr>
        </p:nvSpPr>
        <p:spPr>
          <a:xfrm flipH="1">
            <a:off x="8736436" y="2200726"/>
            <a:ext cx="742025" cy="975691"/>
          </a:xfrm>
          <a:custGeom>
            <a:avLst/>
            <a:gdLst>
              <a:gd name="connsiteX0" fmla="*/ 651020 w 709341"/>
              <a:gd name="connsiteY0" fmla="*/ 125298 h 932715"/>
              <a:gd name="connsiteX1" fmla="*/ 439190 w 709341"/>
              <a:gd name="connsiteY1" fmla="*/ 464 h 932715"/>
              <a:gd name="connsiteX2" fmla="*/ 264749 w 709341"/>
              <a:gd name="connsiteY2" fmla="*/ 46366 h 932715"/>
              <a:gd name="connsiteX3" fmla="*/ 130223 w 709341"/>
              <a:gd name="connsiteY3" fmla="*/ 316627 h 932715"/>
              <a:gd name="connsiteX4" fmla="*/ 140194 w 709341"/>
              <a:gd name="connsiteY4" fmla="*/ 370375 h 932715"/>
              <a:gd name="connsiteX5" fmla="*/ 152445 w 709341"/>
              <a:gd name="connsiteY5" fmla="*/ 377105 h 932715"/>
              <a:gd name="connsiteX6" fmla="*/ 159175 w 709341"/>
              <a:gd name="connsiteY6" fmla="*/ 364854 h 932715"/>
              <a:gd name="connsiteX7" fmla="*/ 149933 w 709341"/>
              <a:gd name="connsiteY7" fmla="*/ 315060 h 932715"/>
              <a:gd name="connsiteX8" fmla="*/ 275433 w 709341"/>
              <a:gd name="connsiteY8" fmla="*/ 62990 h 932715"/>
              <a:gd name="connsiteX9" fmla="*/ 438058 w 709341"/>
              <a:gd name="connsiteY9" fmla="*/ 20205 h 932715"/>
              <a:gd name="connsiteX10" fmla="*/ 634458 w 709341"/>
              <a:gd name="connsiteY10" fmla="*/ 136075 h 932715"/>
              <a:gd name="connsiteX11" fmla="*/ 689416 w 709341"/>
              <a:gd name="connsiteY11" fmla="*/ 319077 h 932715"/>
              <a:gd name="connsiteX12" fmla="*/ 626875 w 709341"/>
              <a:gd name="connsiteY12" fmla="*/ 510561 h 932715"/>
              <a:gd name="connsiteX13" fmla="*/ 315287 w 709341"/>
              <a:gd name="connsiteY13" fmla="*/ 555966 h 932715"/>
              <a:gd name="connsiteX14" fmla="*/ 301857 w 709341"/>
              <a:gd name="connsiteY14" fmla="*/ 559843 h 932715"/>
              <a:gd name="connsiteX15" fmla="*/ 305734 w 709341"/>
              <a:gd name="connsiteY15" fmla="*/ 573272 h 932715"/>
              <a:gd name="connsiteX16" fmla="*/ 387101 w 709341"/>
              <a:gd name="connsiteY16" fmla="*/ 605543 h 932715"/>
              <a:gd name="connsiteX17" fmla="*/ 370834 w 709341"/>
              <a:gd name="connsiteY17" fmla="*/ 675310 h 932715"/>
              <a:gd name="connsiteX18" fmla="*/ 433158 w 709341"/>
              <a:gd name="connsiteY18" fmla="*/ 759685 h 932715"/>
              <a:gd name="connsiteX19" fmla="*/ 325057 w 709341"/>
              <a:gd name="connsiteY19" fmla="*/ 910540 h 932715"/>
              <a:gd name="connsiteX20" fmla="*/ 33504 w 709341"/>
              <a:gd name="connsiteY20" fmla="*/ 662424 h 932715"/>
              <a:gd name="connsiteX21" fmla="*/ 146087 w 709341"/>
              <a:gd name="connsiteY21" fmla="*/ 588826 h 932715"/>
              <a:gd name="connsiteX22" fmla="*/ 185475 w 709341"/>
              <a:gd name="connsiteY22" fmla="*/ 388069 h 932715"/>
              <a:gd name="connsiteX23" fmla="*/ 176466 w 709341"/>
              <a:gd name="connsiteY23" fmla="*/ 377384 h 932715"/>
              <a:gd name="connsiteX24" fmla="*/ 165781 w 709341"/>
              <a:gd name="connsiteY24" fmla="*/ 386394 h 932715"/>
              <a:gd name="connsiteX25" fmla="*/ 128424 w 709341"/>
              <a:gd name="connsiteY25" fmla="*/ 579987 h 932715"/>
              <a:gd name="connsiteX26" fmla="*/ 9871 w 709341"/>
              <a:gd name="connsiteY26" fmla="*/ 644807 h 932715"/>
              <a:gd name="connsiteX27" fmla="*/ 644 w 709341"/>
              <a:gd name="connsiteY27" fmla="*/ 651181 h 932715"/>
              <a:gd name="connsiteX28" fmla="*/ 3311 w 709341"/>
              <a:gd name="connsiteY28" fmla="*/ 662067 h 932715"/>
              <a:gd name="connsiteX29" fmla="*/ 320342 w 709341"/>
              <a:gd name="connsiteY29" fmla="*/ 931180 h 932715"/>
              <a:gd name="connsiteX30" fmla="*/ 325630 w 709341"/>
              <a:gd name="connsiteY30" fmla="*/ 932716 h 932715"/>
              <a:gd name="connsiteX31" fmla="*/ 331492 w 709341"/>
              <a:gd name="connsiteY31" fmla="*/ 930793 h 932715"/>
              <a:gd name="connsiteX32" fmla="*/ 454325 w 709341"/>
              <a:gd name="connsiteY32" fmla="*/ 758104 h 932715"/>
              <a:gd name="connsiteX33" fmla="*/ 450355 w 709341"/>
              <a:gd name="connsiteY33" fmla="*/ 747574 h 932715"/>
              <a:gd name="connsiteX34" fmla="*/ 390606 w 709341"/>
              <a:gd name="connsiteY34" fmla="*/ 676489 h 932715"/>
              <a:gd name="connsiteX35" fmla="*/ 406501 w 709341"/>
              <a:gd name="connsiteY35" fmla="*/ 609606 h 932715"/>
              <a:gd name="connsiteX36" fmla="*/ 452759 w 709341"/>
              <a:gd name="connsiteY36" fmla="*/ 613808 h 932715"/>
              <a:gd name="connsiteX37" fmla="*/ 642708 w 709341"/>
              <a:gd name="connsiteY37" fmla="*/ 522424 h 932715"/>
              <a:gd name="connsiteX38" fmla="*/ 709203 w 709341"/>
              <a:gd name="connsiteY38" fmla="*/ 319651 h 932715"/>
              <a:gd name="connsiteX39" fmla="*/ 651066 w 709341"/>
              <a:gd name="connsiteY39" fmla="*/ 125313 h 93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09341" h="932715">
                <a:moveTo>
                  <a:pt x="651020" y="125298"/>
                </a:moveTo>
                <a:cubicBezTo>
                  <a:pt x="603381" y="52026"/>
                  <a:pt x="524185" y="5364"/>
                  <a:pt x="439190" y="464"/>
                </a:cubicBezTo>
                <a:cubicBezTo>
                  <a:pt x="378200" y="-3025"/>
                  <a:pt x="316295" y="13242"/>
                  <a:pt x="264749" y="46366"/>
                </a:cubicBezTo>
                <a:cubicBezTo>
                  <a:pt x="175938" y="103402"/>
                  <a:pt x="121880" y="212015"/>
                  <a:pt x="130223" y="316627"/>
                </a:cubicBezTo>
                <a:cubicBezTo>
                  <a:pt x="131650" y="334398"/>
                  <a:pt x="134999" y="352495"/>
                  <a:pt x="140194" y="370375"/>
                </a:cubicBezTo>
                <a:cubicBezTo>
                  <a:pt x="141714" y="375616"/>
                  <a:pt x="147219" y="378609"/>
                  <a:pt x="152445" y="377105"/>
                </a:cubicBezTo>
                <a:cubicBezTo>
                  <a:pt x="157686" y="375585"/>
                  <a:pt x="160695" y="370096"/>
                  <a:pt x="159175" y="364854"/>
                </a:cubicBezTo>
                <a:cubicBezTo>
                  <a:pt x="154352" y="348262"/>
                  <a:pt x="151251" y="331498"/>
                  <a:pt x="149933" y="315060"/>
                </a:cubicBezTo>
                <a:cubicBezTo>
                  <a:pt x="142272" y="219024"/>
                  <a:pt x="193880" y="115373"/>
                  <a:pt x="275433" y="62990"/>
                </a:cubicBezTo>
                <a:cubicBezTo>
                  <a:pt x="323506" y="32130"/>
                  <a:pt x="381270" y="16948"/>
                  <a:pt x="438058" y="20205"/>
                </a:cubicBezTo>
                <a:cubicBezTo>
                  <a:pt x="516804" y="24749"/>
                  <a:pt x="590231" y="68060"/>
                  <a:pt x="634458" y="136075"/>
                </a:cubicBezTo>
                <a:cubicBezTo>
                  <a:pt x="673272" y="195778"/>
                  <a:pt x="691246" y="255637"/>
                  <a:pt x="689416" y="319077"/>
                </a:cubicBezTo>
                <a:cubicBezTo>
                  <a:pt x="687276" y="392721"/>
                  <a:pt x="665659" y="458937"/>
                  <a:pt x="626875" y="510561"/>
                </a:cubicBezTo>
                <a:cubicBezTo>
                  <a:pt x="571235" y="584639"/>
                  <a:pt x="449999" y="630448"/>
                  <a:pt x="315287" y="555966"/>
                </a:cubicBezTo>
                <a:cubicBezTo>
                  <a:pt x="310526" y="553330"/>
                  <a:pt x="304494" y="555051"/>
                  <a:pt x="301857" y="559843"/>
                </a:cubicBezTo>
                <a:cubicBezTo>
                  <a:pt x="299221" y="564619"/>
                  <a:pt x="300943" y="570636"/>
                  <a:pt x="305734" y="573272"/>
                </a:cubicBezTo>
                <a:cubicBezTo>
                  <a:pt x="333508" y="588625"/>
                  <a:pt x="360739" y="599061"/>
                  <a:pt x="387101" y="605543"/>
                </a:cubicBezTo>
                <a:cubicBezTo>
                  <a:pt x="381193" y="627083"/>
                  <a:pt x="371532" y="663680"/>
                  <a:pt x="370834" y="675310"/>
                </a:cubicBezTo>
                <a:cubicBezTo>
                  <a:pt x="368865" y="708449"/>
                  <a:pt x="401864" y="737463"/>
                  <a:pt x="433158" y="759685"/>
                </a:cubicBezTo>
                <a:cubicBezTo>
                  <a:pt x="418565" y="800656"/>
                  <a:pt x="355342" y="883961"/>
                  <a:pt x="325057" y="910540"/>
                </a:cubicBezTo>
                <a:cubicBezTo>
                  <a:pt x="273867" y="874455"/>
                  <a:pt x="90586" y="712946"/>
                  <a:pt x="33504" y="662424"/>
                </a:cubicBezTo>
                <a:cubicBezTo>
                  <a:pt x="65030" y="657539"/>
                  <a:pt x="119740" y="641504"/>
                  <a:pt x="146087" y="588826"/>
                </a:cubicBezTo>
                <a:cubicBezTo>
                  <a:pt x="171085" y="538846"/>
                  <a:pt x="177908" y="476879"/>
                  <a:pt x="185475" y="388069"/>
                </a:cubicBezTo>
                <a:cubicBezTo>
                  <a:pt x="185941" y="382626"/>
                  <a:pt x="181909" y="377849"/>
                  <a:pt x="176466" y="377384"/>
                </a:cubicBezTo>
                <a:cubicBezTo>
                  <a:pt x="170961" y="376888"/>
                  <a:pt x="166246" y="380951"/>
                  <a:pt x="165781" y="386394"/>
                </a:cubicBezTo>
                <a:cubicBezTo>
                  <a:pt x="158198" y="475530"/>
                  <a:pt x="151887" y="533046"/>
                  <a:pt x="128424" y="579987"/>
                </a:cubicBezTo>
                <a:cubicBezTo>
                  <a:pt x="96495" y="643830"/>
                  <a:pt x="10739" y="644792"/>
                  <a:pt x="9871" y="644807"/>
                </a:cubicBezTo>
                <a:cubicBezTo>
                  <a:pt x="5777" y="644807"/>
                  <a:pt x="2102" y="647351"/>
                  <a:pt x="644" y="651181"/>
                </a:cubicBezTo>
                <a:cubicBezTo>
                  <a:pt x="-814" y="655011"/>
                  <a:pt x="256" y="659338"/>
                  <a:pt x="3311" y="662067"/>
                </a:cubicBezTo>
                <a:cubicBezTo>
                  <a:pt x="14197" y="671759"/>
                  <a:pt x="270672" y="899778"/>
                  <a:pt x="320342" y="931180"/>
                </a:cubicBezTo>
                <a:cubicBezTo>
                  <a:pt x="321955" y="932204"/>
                  <a:pt x="323800" y="932716"/>
                  <a:pt x="325630" y="932716"/>
                </a:cubicBezTo>
                <a:cubicBezTo>
                  <a:pt x="327693" y="932716"/>
                  <a:pt x="329755" y="932080"/>
                  <a:pt x="331492" y="930793"/>
                </a:cubicBezTo>
                <a:cubicBezTo>
                  <a:pt x="363794" y="906974"/>
                  <a:pt x="443020" y="803385"/>
                  <a:pt x="454325" y="758104"/>
                </a:cubicBezTo>
                <a:cubicBezTo>
                  <a:pt x="455318" y="754103"/>
                  <a:pt x="453736" y="749916"/>
                  <a:pt x="450355" y="747574"/>
                </a:cubicBezTo>
                <a:cubicBezTo>
                  <a:pt x="435158" y="737076"/>
                  <a:pt x="388900" y="705146"/>
                  <a:pt x="390606" y="676489"/>
                </a:cubicBezTo>
                <a:cubicBezTo>
                  <a:pt x="391118" y="667789"/>
                  <a:pt x="399352" y="635674"/>
                  <a:pt x="406501" y="609606"/>
                </a:cubicBezTo>
                <a:cubicBezTo>
                  <a:pt x="422318" y="612366"/>
                  <a:pt x="437794" y="613808"/>
                  <a:pt x="452759" y="613808"/>
                </a:cubicBezTo>
                <a:cubicBezTo>
                  <a:pt x="535258" y="613808"/>
                  <a:pt x="603660" y="574420"/>
                  <a:pt x="642708" y="522424"/>
                </a:cubicBezTo>
                <a:cubicBezTo>
                  <a:pt x="683957" y="467513"/>
                  <a:pt x="706939" y="397404"/>
                  <a:pt x="709203" y="319651"/>
                </a:cubicBezTo>
                <a:cubicBezTo>
                  <a:pt x="711172" y="252070"/>
                  <a:pt x="692145" y="188490"/>
                  <a:pt x="651066" y="125313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5"/>
            </p:custDataLst>
          </p:nvPr>
        </p:nvSpPr>
        <p:spPr>
          <a:xfrm flipH="1">
            <a:off x="9169800" y="2438050"/>
            <a:ext cx="133100" cy="116796"/>
          </a:xfrm>
          <a:custGeom>
            <a:avLst/>
            <a:gdLst>
              <a:gd name="connsiteX0" fmla="*/ 127237 w 127237"/>
              <a:gd name="connsiteY0" fmla="*/ 45219 h 111652"/>
              <a:gd name="connsiteX1" fmla="*/ 55826 w 127237"/>
              <a:gd name="connsiteY1" fmla="*/ 111652 h 111652"/>
              <a:gd name="connsiteX2" fmla="*/ 0 w 127237"/>
              <a:gd name="connsiteY2" fmla="*/ 55826 h 111652"/>
              <a:gd name="connsiteX3" fmla="*/ 55826 w 127237"/>
              <a:gd name="connsiteY3" fmla="*/ 0 h 111652"/>
              <a:gd name="connsiteX4" fmla="*/ 127237 w 127237"/>
              <a:gd name="connsiteY4" fmla="*/ 45235 h 1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37" h="111652">
                <a:moveTo>
                  <a:pt x="127237" y="45219"/>
                </a:moveTo>
                <a:cubicBezTo>
                  <a:pt x="127237" y="76048"/>
                  <a:pt x="86655" y="111652"/>
                  <a:pt x="55826" y="111652"/>
                </a:cubicBezTo>
                <a:cubicBezTo>
                  <a:pt x="24998" y="111652"/>
                  <a:pt x="0" y="86655"/>
                  <a:pt x="0" y="55826"/>
                </a:cubicBezTo>
                <a:cubicBezTo>
                  <a:pt x="0" y="24998"/>
                  <a:pt x="24998" y="0"/>
                  <a:pt x="55826" y="0"/>
                </a:cubicBezTo>
                <a:cubicBezTo>
                  <a:pt x="86655" y="0"/>
                  <a:pt x="127237" y="14391"/>
                  <a:pt x="127237" y="45235"/>
                </a:cubicBezTo>
                <a:close/>
              </a:path>
            </a:pathLst>
          </a:custGeom>
          <a:solidFill>
            <a:srgbClr val="FCBDB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26"/>
            </p:custDataLst>
          </p:nvPr>
        </p:nvSpPr>
        <p:spPr>
          <a:xfrm flipH="1">
            <a:off x="9198278" y="2895100"/>
            <a:ext cx="1041489" cy="1668508"/>
          </a:xfrm>
          <a:custGeom>
            <a:avLst/>
            <a:gdLst>
              <a:gd name="connsiteX0" fmla="*/ 838782 w 995615"/>
              <a:gd name="connsiteY0" fmla="*/ 1595016 h 1595016"/>
              <a:gd name="connsiteX1" fmla="*/ 622052 w 995615"/>
              <a:gd name="connsiteY1" fmla="*/ 1575539 h 1595016"/>
              <a:gd name="connsiteX2" fmla="*/ 183305 w 995615"/>
              <a:gd name="connsiteY2" fmla="*/ 1346961 h 1595016"/>
              <a:gd name="connsiteX3" fmla="*/ 48779 w 995615"/>
              <a:gd name="connsiteY3" fmla="*/ 1071071 h 1595016"/>
              <a:gd name="connsiteX4" fmla="*/ 28340 w 995615"/>
              <a:gd name="connsiteY4" fmla="*/ 424293 h 1595016"/>
              <a:gd name="connsiteX5" fmla="*/ 143218 w 995615"/>
              <a:gd name="connsiteY5" fmla="*/ 134509 h 1595016"/>
              <a:gd name="connsiteX6" fmla="*/ 309472 w 995615"/>
              <a:gd name="connsiteY6" fmla="*/ 712 h 1595016"/>
              <a:gd name="connsiteX7" fmla="*/ 322328 w 995615"/>
              <a:gd name="connsiteY7" fmla="*/ 6202 h 1595016"/>
              <a:gd name="connsiteX8" fmla="*/ 316838 w 995615"/>
              <a:gd name="connsiteY8" fmla="*/ 19057 h 1595016"/>
              <a:gd name="connsiteX9" fmla="*/ 159346 w 995615"/>
              <a:gd name="connsiteY9" fmla="*/ 145953 h 1595016"/>
              <a:gd name="connsiteX10" fmla="*/ 47725 w 995615"/>
              <a:gd name="connsiteY10" fmla="*/ 428279 h 1595016"/>
              <a:gd name="connsiteX11" fmla="*/ 67884 w 995615"/>
              <a:gd name="connsiteY11" fmla="*/ 1065876 h 1595016"/>
              <a:gd name="connsiteX12" fmla="*/ 198161 w 995615"/>
              <a:gd name="connsiteY12" fmla="*/ 1333873 h 1595016"/>
              <a:gd name="connsiteX13" fmla="*/ 625634 w 995615"/>
              <a:gd name="connsiteY13" fmla="*/ 1556077 h 1595016"/>
              <a:gd name="connsiteX14" fmla="*/ 838829 w 995615"/>
              <a:gd name="connsiteY14" fmla="*/ 1575229 h 1595016"/>
              <a:gd name="connsiteX15" fmla="*/ 984427 w 995615"/>
              <a:gd name="connsiteY15" fmla="*/ 1565893 h 1595016"/>
              <a:gd name="connsiteX16" fmla="*/ 995530 w 995615"/>
              <a:gd name="connsiteY16" fmla="*/ 1574391 h 1595016"/>
              <a:gd name="connsiteX17" fmla="*/ 987032 w 995615"/>
              <a:gd name="connsiteY17" fmla="*/ 1585495 h 1595016"/>
              <a:gd name="connsiteX18" fmla="*/ 838844 w 995615"/>
              <a:gd name="connsiteY18" fmla="*/ 1595001 h 1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5615" h="1595016">
                <a:moveTo>
                  <a:pt x="838782" y="1595016"/>
                </a:moveTo>
                <a:cubicBezTo>
                  <a:pt x="766068" y="1595016"/>
                  <a:pt x="693138" y="1588472"/>
                  <a:pt x="622052" y="1575539"/>
                </a:cubicBezTo>
                <a:cubicBezTo>
                  <a:pt x="455814" y="1545315"/>
                  <a:pt x="275387" y="1451326"/>
                  <a:pt x="183305" y="1346961"/>
                </a:cubicBezTo>
                <a:cubicBezTo>
                  <a:pt x="124687" y="1280528"/>
                  <a:pt x="81949" y="1192866"/>
                  <a:pt x="48779" y="1071071"/>
                </a:cubicBezTo>
                <a:cubicBezTo>
                  <a:pt x="-8381" y="861087"/>
                  <a:pt x="-15452" y="637426"/>
                  <a:pt x="28340" y="424293"/>
                </a:cubicBezTo>
                <a:cubicBezTo>
                  <a:pt x="53230" y="303120"/>
                  <a:pt x="90804" y="208324"/>
                  <a:pt x="143218" y="134509"/>
                </a:cubicBezTo>
                <a:cubicBezTo>
                  <a:pt x="186809" y="73115"/>
                  <a:pt x="244295" y="26842"/>
                  <a:pt x="309472" y="712"/>
                </a:cubicBezTo>
                <a:cubicBezTo>
                  <a:pt x="314558" y="-1319"/>
                  <a:pt x="320296" y="1146"/>
                  <a:pt x="322328" y="6202"/>
                </a:cubicBezTo>
                <a:cubicBezTo>
                  <a:pt x="324359" y="11272"/>
                  <a:pt x="321893" y="17026"/>
                  <a:pt x="316838" y="19057"/>
                </a:cubicBezTo>
                <a:cubicBezTo>
                  <a:pt x="254312" y="44132"/>
                  <a:pt x="201324" y="86824"/>
                  <a:pt x="159346" y="145953"/>
                </a:cubicBezTo>
                <a:cubicBezTo>
                  <a:pt x="108560" y="217488"/>
                  <a:pt x="72055" y="309834"/>
                  <a:pt x="47725" y="428279"/>
                </a:cubicBezTo>
                <a:cubicBezTo>
                  <a:pt x="4552" y="638387"/>
                  <a:pt x="11531" y="858870"/>
                  <a:pt x="67884" y="1065876"/>
                </a:cubicBezTo>
                <a:cubicBezTo>
                  <a:pt x="100217" y="1184647"/>
                  <a:pt x="141621" y="1269813"/>
                  <a:pt x="198161" y="1333873"/>
                </a:cubicBezTo>
                <a:cubicBezTo>
                  <a:pt x="287591" y="1435213"/>
                  <a:pt x="463366" y="1526582"/>
                  <a:pt x="625634" y="1556077"/>
                </a:cubicBezTo>
                <a:cubicBezTo>
                  <a:pt x="695557" y="1568793"/>
                  <a:pt x="767278" y="1575229"/>
                  <a:pt x="838829" y="1575229"/>
                </a:cubicBezTo>
                <a:cubicBezTo>
                  <a:pt x="888669" y="1575229"/>
                  <a:pt x="937656" y="1572081"/>
                  <a:pt x="984427" y="1565893"/>
                </a:cubicBezTo>
                <a:cubicBezTo>
                  <a:pt x="989761" y="1565195"/>
                  <a:pt x="994801" y="1568979"/>
                  <a:pt x="995530" y="1574391"/>
                </a:cubicBezTo>
                <a:cubicBezTo>
                  <a:pt x="996243" y="1579803"/>
                  <a:pt x="992444" y="1584766"/>
                  <a:pt x="987032" y="1585495"/>
                </a:cubicBezTo>
                <a:cubicBezTo>
                  <a:pt x="939409" y="1591806"/>
                  <a:pt x="889537" y="1595001"/>
                  <a:pt x="838844" y="1595001"/>
                </a:cubicBezTo>
                <a:close/>
              </a:path>
            </a:pathLst>
          </a:custGeom>
          <a:solidFill>
            <a:srgbClr val="FFFFFF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27"/>
            </p:custDataLst>
          </p:nvPr>
        </p:nvSpPr>
        <p:spPr>
          <a:xfrm flipH="1">
            <a:off x="8389094" y="2803186"/>
            <a:ext cx="2108140" cy="1086001"/>
          </a:xfrm>
          <a:custGeom>
            <a:avLst/>
            <a:gdLst>
              <a:gd name="connsiteX0" fmla="*/ 2015253 w 2015284"/>
              <a:gd name="connsiteY0" fmla="*/ 1038166 h 1038166"/>
              <a:gd name="connsiteX1" fmla="*/ 1708488 w 2015284"/>
              <a:gd name="connsiteY1" fmla="*/ 471747 h 1038166"/>
              <a:gd name="connsiteX2" fmla="*/ 1639450 w 2015284"/>
              <a:gd name="connsiteY2" fmla="*/ 304734 h 1038166"/>
              <a:gd name="connsiteX3" fmla="*/ 1506103 w 2015284"/>
              <a:gd name="connsiteY3" fmla="*/ 165897 h 1038166"/>
              <a:gd name="connsiteX4" fmla="*/ 1396203 w 2015284"/>
              <a:gd name="connsiteY4" fmla="*/ 107838 h 1038166"/>
              <a:gd name="connsiteX5" fmla="*/ 1295033 w 2015284"/>
              <a:gd name="connsiteY5" fmla="*/ 222437 h 1038166"/>
              <a:gd name="connsiteX6" fmla="*/ 1051972 w 2015284"/>
              <a:gd name="connsiteY6" fmla="*/ 0 h 1038166"/>
              <a:gd name="connsiteX7" fmla="*/ 617303 w 2015284"/>
              <a:gd name="connsiteY7" fmla="*/ 161105 h 1038166"/>
              <a:gd name="connsiteX8" fmla="*/ 187208 w 2015284"/>
              <a:gd name="connsiteY8" fmla="*/ 545717 h 1038166"/>
              <a:gd name="connsiteX9" fmla="*/ 1307 w 2015284"/>
              <a:gd name="connsiteY9" fmla="*/ 799075 h 1038166"/>
              <a:gd name="connsiteX10" fmla="*/ 125722 w 2015284"/>
              <a:gd name="connsiteY10" fmla="*/ 1023031 h 1038166"/>
              <a:gd name="connsiteX11" fmla="*/ 2015284 w 2015284"/>
              <a:gd name="connsiteY11" fmla="*/ 1038166 h 103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84" h="1038166">
                <a:moveTo>
                  <a:pt x="2015253" y="1038166"/>
                </a:moveTo>
                <a:cubicBezTo>
                  <a:pt x="1909230" y="895778"/>
                  <a:pt x="1812542" y="740535"/>
                  <a:pt x="1708488" y="471747"/>
                </a:cubicBezTo>
                <a:cubicBezTo>
                  <a:pt x="1690733" y="425892"/>
                  <a:pt x="1672000" y="354605"/>
                  <a:pt x="1639450" y="304734"/>
                </a:cubicBezTo>
                <a:cubicBezTo>
                  <a:pt x="1599658" y="243790"/>
                  <a:pt x="1566240" y="209441"/>
                  <a:pt x="1506103" y="165897"/>
                </a:cubicBezTo>
                <a:cubicBezTo>
                  <a:pt x="1475662" y="143846"/>
                  <a:pt x="1396203" y="107838"/>
                  <a:pt x="1396203" y="107838"/>
                </a:cubicBezTo>
                <a:cubicBezTo>
                  <a:pt x="1396203" y="107838"/>
                  <a:pt x="1325877" y="219257"/>
                  <a:pt x="1295033" y="222437"/>
                </a:cubicBezTo>
                <a:cubicBezTo>
                  <a:pt x="1262096" y="225848"/>
                  <a:pt x="1052112" y="-15"/>
                  <a:pt x="1051972" y="0"/>
                </a:cubicBezTo>
                <a:cubicBezTo>
                  <a:pt x="852703" y="8669"/>
                  <a:pt x="723559" y="76156"/>
                  <a:pt x="617303" y="161105"/>
                </a:cubicBezTo>
                <a:cubicBezTo>
                  <a:pt x="520088" y="238812"/>
                  <a:pt x="234257" y="498993"/>
                  <a:pt x="187208" y="545717"/>
                </a:cubicBezTo>
                <a:cubicBezTo>
                  <a:pt x="110788" y="621594"/>
                  <a:pt x="49953" y="701224"/>
                  <a:pt x="1307" y="799075"/>
                </a:cubicBezTo>
                <a:cubicBezTo>
                  <a:pt x="-14945" y="831764"/>
                  <a:pt x="125722" y="1023031"/>
                  <a:pt x="125722" y="1023031"/>
                </a:cubicBezTo>
                <a:cubicBezTo>
                  <a:pt x="125722" y="1023031"/>
                  <a:pt x="2005670" y="1025264"/>
                  <a:pt x="2015284" y="1038166"/>
                </a:cubicBezTo>
                <a:close/>
              </a:path>
            </a:pathLst>
          </a:custGeom>
          <a:solidFill>
            <a:schemeClr val="accent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28"/>
            </p:custDataLst>
          </p:nvPr>
        </p:nvSpPr>
        <p:spPr>
          <a:xfrm flipH="1">
            <a:off x="9212885" y="3324506"/>
            <a:ext cx="399916" cy="479743"/>
          </a:xfrm>
          <a:custGeom>
            <a:avLst/>
            <a:gdLst>
              <a:gd name="connsiteX0" fmla="*/ 339315 w 382301"/>
              <a:gd name="connsiteY0" fmla="*/ 386317 h 458612"/>
              <a:gd name="connsiteX1" fmla="*/ 349767 w 382301"/>
              <a:gd name="connsiteY1" fmla="*/ 433336 h 458612"/>
              <a:gd name="connsiteX2" fmla="*/ 306796 w 382301"/>
              <a:gd name="connsiteY2" fmla="*/ 411610 h 458612"/>
              <a:gd name="connsiteX3" fmla="*/ 317248 w 382301"/>
              <a:gd name="connsiteY3" fmla="*/ 458612 h 458612"/>
              <a:gd name="connsiteX4" fmla="*/ 77955 w 382301"/>
              <a:gd name="connsiteY4" fmla="*/ 150855 h 458612"/>
              <a:gd name="connsiteX5" fmla="*/ 0 w 382301"/>
              <a:gd name="connsiteY5" fmla="*/ 50569 h 458612"/>
              <a:gd name="connsiteX6" fmla="*/ 65053 w 382301"/>
              <a:gd name="connsiteY6" fmla="*/ 0 h 458612"/>
              <a:gd name="connsiteX7" fmla="*/ 143008 w 382301"/>
              <a:gd name="connsiteY7" fmla="*/ 100270 h 458612"/>
              <a:gd name="connsiteX8" fmla="*/ 382301 w 382301"/>
              <a:gd name="connsiteY8" fmla="*/ 408043 h 458612"/>
              <a:gd name="connsiteX9" fmla="*/ 339315 w 382301"/>
              <a:gd name="connsiteY9" fmla="*/ 386317 h 45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301" h="458612">
                <a:moveTo>
                  <a:pt x="339315" y="386317"/>
                </a:moveTo>
                <a:lnTo>
                  <a:pt x="349767" y="433336"/>
                </a:lnTo>
                <a:lnTo>
                  <a:pt x="306796" y="411610"/>
                </a:lnTo>
                <a:lnTo>
                  <a:pt x="317248" y="458612"/>
                </a:lnTo>
                <a:lnTo>
                  <a:pt x="77955" y="150855"/>
                </a:lnTo>
                <a:lnTo>
                  <a:pt x="0" y="50569"/>
                </a:lnTo>
                <a:lnTo>
                  <a:pt x="65053" y="0"/>
                </a:lnTo>
                <a:lnTo>
                  <a:pt x="143008" y="100270"/>
                </a:lnTo>
                <a:lnTo>
                  <a:pt x="382301" y="408043"/>
                </a:lnTo>
                <a:lnTo>
                  <a:pt x="339315" y="386317"/>
                </a:lnTo>
                <a:close/>
              </a:path>
            </a:pathLst>
          </a:custGeom>
          <a:solidFill>
            <a:schemeClr val="accent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29"/>
            </p:custDataLst>
          </p:nvPr>
        </p:nvSpPr>
        <p:spPr>
          <a:xfrm flipH="1">
            <a:off x="9544752" y="3261841"/>
            <a:ext cx="116764" cy="115563"/>
          </a:xfrm>
          <a:custGeom>
            <a:avLst/>
            <a:gdLst>
              <a:gd name="connsiteX0" fmla="*/ 0 w 111621"/>
              <a:gd name="connsiteY0" fmla="*/ 50585 h 110473"/>
              <a:gd name="connsiteX1" fmla="*/ 32519 w 111621"/>
              <a:gd name="connsiteY1" fmla="*/ 25292 h 110473"/>
              <a:gd name="connsiteX2" fmla="*/ 65053 w 111621"/>
              <a:gd name="connsiteY2" fmla="*/ 0 h 110473"/>
              <a:gd name="connsiteX3" fmla="*/ 111621 w 111621"/>
              <a:gd name="connsiteY3" fmla="*/ 59905 h 110473"/>
              <a:gd name="connsiteX4" fmla="*/ 46568 w 111621"/>
              <a:gd name="connsiteY4" fmla="*/ 110474 h 110473"/>
              <a:gd name="connsiteX5" fmla="*/ 0 w 111621"/>
              <a:gd name="connsiteY5" fmla="*/ 50585 h 11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21" h="110473">
                <a:moveTo>
                  <a:pt x="0" y="50585"/>
                </a:moveTo>
                <a:lnTo>
                  <a:pt x="32519" y="25292"/>
                </a:lnTo>
                <a:lnTo>
                  <a:pt x="65053" y="0"/>
                </a:lnTo>
                <a:lnTo>
                  <a:pt x="111621" y="59905"/>
                </a:lnTo>
                <a:lnTo>
                  <a:pt x="46568" y="110474"/>
                </a:lnTo>
                <a:lnTo>
                  <a:pt x="0" y="50585"/>
                </a:lnTo>
                <a:close/>
              </a:path>
            </a:pathLst>
          </a:custGeom>
          <a:solidFill>
            <a:schemeClr val="bg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0"/>
            </p:custDataLst>
          </p:nvPr>
        </p:nvSpPr>
        <p:spPr>
          <a:xfrm flipH="1">
            <a:off x="9188958" y="3728623"/>
            <a:ext cx="102911" cy="114152"/>
          </a:xfrm>
          <a:custGeom>
            <a:avLst/>
            <a:gdLst>
              <a:gd name="connsiteX0" fmla="*/ 32519 w 98378"/>
              <a:gd name="connsiteY0" fmla="*/ 0 h 109124"/>
              <a:gd name="connsiteX1" fmla="*/ 75505 w 98378"/>
              <a:gd name="connsiteY1" fmla="*/ 21726 h 109124"/>
              <a:gd name="connsiteX2" fmla="*/ 98378 w 98378"/>
              <a:gd name="connsiteY2" fmla="*/ 81196 h 109124"/>
              <a:gd name="connsiteX3" fmla="*/ 62448 w 98378"/>
              <a:gd name="connsiteY3" fmla="*/ 109125 h 109124"/>
              <a:gd name="connsiteX4" fmla="*/ 10452 w 98378"/>
              <a:gd name="connsiteY4" fmla="*/ 72295 h 109124"/>
              <a:gd name="connsiteX5" fmla="*/ 0 w 98378"/>
              <a:gd name="connsiteY5" fmla="*/ 25292 h 109124"/>
              <a:gd name="connsiteX6" fmla="*/ 42971 w 98378"/>
              <a:gd name="connsiteY6" fmla="*/ 47018 h 109124"/>
              <a:gd name="connsiteX7" fmla="*/ 32519 w 98378"/>
              <a:gd name="connsiteY7" fmla="*/ 0 h 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78" h="109124">
                <a:moveTo>
                  <a:pt x="32519" y="0"/>
                </a:moveTo>
                <a:lnTo>
                  <a:pt x="75505" y="21726"/>
                </a:lnTo>
                <a:lnTo>
                  <a:pt x="98378" y="81196"/>
                </a:lnTo>
                <a:lnTo>
                  <a:pt x="62448" y="109125"/>
                </a:lnTo>
                <a:lnTo>
                  <a:pt x="10452" y="72295"/>
                </a:lnTo>
                <a:lnTo>
                  <a:pt x="0" y="25292"/>
                </a:lnTo>
                <a:lnTo>
                  <a:pt x="42971" y="47018"/>
                </a:lnTo>
                <a:lnTo>
                  <a:pt x="32519" y="0"/>
                </a:lnTo>
                <a:close/>
              </a:path>
            </a:pathLst>
          </a:custGeom>
          <a:solidFill>
            <a:schemeClr val="bg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1"/>
            </p:custDataLst>
          </p:nvPr>
        </p:nvSpPr>
        <p:spPr>
          <a:xfrm flipH="1">
            <a:off x="9149132" y="3251510"/>
            <a:ext cx="522752" cy="649162"/>
          </a:xfrm>
          <a:custGeom>
            <a:avLst/>
            <a:gdLst>
              <a:gd name="connsiteX0" fmla="*/ 499105 w 499727"/>
              <a:gd name="connsiteY0" fmla="*/ 607124 h 620569"/>
              <a:gd name="connsiteX1" fmla="*/ 470866 w 499727"/>
              <a:gd name="connsiteY1" fmla="*/ 533744 h 620569"/>
              <a:gd name="connsiteX2" fmla="*/ 447993 w 499727"/>
              <a:gd name="connsiteY2" fmla="*/ 474273 h 620569"/>
              <a:gd name="connsiteX3" fmla="*/ 447404 w 499727"/>
              <a:gd name="connsiteY3" fmla="*/ 473327 h 620569"/>
              <a:gd name="connsiteX4" fmla="*/ 446567 w 499727"/>
              <a:gd name="connsiteY4" fmla="*/ 471761 h 620569"/>
              <a:gd name="connsiteX5" fmla="*/ 129319 w 499727"/>
              <a:gd name="connsiteY5" fmla="*/ 63718 h 620569"/>
              <a:gd name="connsiteX6" fmla="*/ 82750 w 499727"/>
              <a:gd name="connsiteY6" fmla="*/ 3813 h 620569"/>
              <a:gd name="connsiteX7" fmla="*/ 68871 w 499727"/>
              <a:gd name="connsiteY7" fmla="*/ 2076 h 620569"/>
              <a:gd name="connsiteX8" fmla="*/ 3818 w 499727"/>
              <a:gd name="connsiteY8" fmla="*/ 52661 h 620569"/>
              <a:gd name="connsiteX9" fmla="*/ 2081 w 499727"/>
              <a:gd name="connsiteY9" fmla="*/ 66540 h 620569"/>
              <a:gd name="connsiteX10" fmla="*/ 48650 w 499727"/>
              <a:gd name="connsiteY10" fmla="*/ 126429 h 620569"/>
              <a:gd name="connsiteX11" fmla="*/ 365898 w 499727"/>
              <a:gd name="connsiteY11" fmla="*/ 534473 h 620569"/>
              <a:gd name="connsiteX12" fmla="*/ 366595 w 499727"/>
              <a:gd name="connsiteY12" fmla="*/ 535046 h 620569"/>
              <a:gd name="connsiteX13" fmla="*/ 367976 w 499727"/>
              <a:gd name="connsiteY13" fmla="*/ 536473 h 620569"/>
              <a:gd name="connsiteX14" fmla="*/ 419972 w 499727"/>
              <a:gd name="connsiteY14" fmla="*/ 573303 h 620569"/>
              <a:gd name="connsiteX15" fmla="*/ 484141 w 499727"/>
              <a:gd name="connsiteY15" fmla="*/ 618755 h 620569"/>
              <a:gd name="connsiteX16" fmla="*/ 489847 w 499727"/>
              <a:gd name="connsiteY16" fmla="*/ 620569 h 620569"/>
              <a:gd name="connsiteX17" fmla="*/ 495911 w 499727"/>
              <a:gd name="connsiteY17" fmla="*/ 618491 h 620569"/>
              <a:gd name="connsiteX18" fmla="*/ 499074 w 499727"/>
              <a:gd name="connsiteY18" fmla="*/ 607140 h 620569"/>
              <a:gd name="connsiteX19" fmla="*/ 23776 w 499727"/>
              <a:gd name="connsiteY19" fmla="*/ 62183 h 620569"/>
              <a:gd name="connsiteX20" fmla="*/ 73213 w 499727"/>
              <a:gd name="connsiteY20" fmla="*/ 23740 h 620569"/>
              <a:gd name="connsiteX21" fmla="*/ 107655 w 499727"/>
              <a:gd name="connsiteY21" fmla="*/ 68029 h 620569"/>
              <a:gd name="connsiteX22" fmla="*/ 104243 w 499727"/>
              <a:gd name="connsiteY22" fmla="*/ 70681 h 620569"/>
              <a:gd name="connsiteX23" fmla="*/ 58218 w 499727"/>
              <a:gd name="connsiteY23" fmla="*/ 106472 h 620569"/>
              <a:gd name="connsiteX24" fmla="*/ 23776 w 499727"/>
              <a:gd name="connsiteY24" fmla="*/ 62183 h 620569"/>
              <a:gd name="connsiteX25" fmla="*/ 367728 w 499727"/>
              <a:gd name="connsiteY25" fmla="*/ 472567 h 620569"/>
              <a:gd name="connsiteX26" fmla="*/ 357198 w 499727"/>
              <a:gd name="connsiteY26" fmla="*/ 473591 h 620569"/>
              <a:gd name="connsiteX27" fmla="*/ 353616 w 499727"/>
              <a:gd name="connsiteY27" fmla="*/ 483547 h 620569"/>
              <a:gd name="connsiteX28" fmla="*/ 354515 w 499727"/>
              <a:gd name="connsiteY28" fmla="*/ 487610 h 620569"/>
              <a:gd name="connsiteX29" fmla="*/ 70344 w 499727"/>
              <a:gd name="connsiteY29" fmla="*/ 122087 h 620569"/>
              <a:gd name="connsiteX30" fmla="*/ 95063 w 499727"/>
              <a:gd name="connsiteY30" fmla="*/ 102874 h 620569"/>
              <a:gd name="connsiteX31" fmla="*/ 119781 w 499727"/>
              <a:gd name="connsiteY31" fmla="*/ 83660 h 620569"/>
              <a:gd name="connsiteX32" fmla="*/ 403968 w 499727"/>
              <a:gd name="connsiteY32" fmla="*/ 449167 h 620569"/>
              <a:gd name="connsiteX33" fmla="*/ 400262 w 499727"/>
              <a:gd name="connsiteY33" fmla="*/ 447291 h 620569"/>
              <a:gd name="connsiteX34" fmla="*/ 389732 w 499727"/>
              <a:gd name="connsiteY34" fmla="*/ 448299 h 620569"/>
              <a:gd name="connsiteX35" fmla="*/ 386150 w 499727"/>
              <a:gd name="connsiteY35" fmla="*/ 458254 h 620569"/>
              <a:gd name="connsiteX36" fmla="*/ 392074 w 499727"/>
              <a:gd name="connsiteY36" fmla="*/ 484880 h 620569"/>
              <a:gd name="connsiteX37" fmla="*/ 367728 w 499727"/>
              <a:gd name="connsiteY37" fmla="*/ 472583 h 620569"/>
              <a:gd name="connsiteX38" fmla="*/ 382537 w 499727"/>
              <a:gd name="connsiteY38" fmla="*/ 522532 h 620569"/>
              <a:gd name="connsiteX39" fmla="*/ 377450 w 499727"/>
              <a:gd name="connsiteY39" fmla="*/ 499628 h 620569"/>
              <a:gd name="connsiteX40" fmla="*/ 401797 w 499727"/>
              <a:gd name="connsiteY40" fmla="*/ 511925 h 620569"/>
              <a:gd name="connsiteX41" fmla="*/ 412326 w 499727"/>
              <a:gd name="connsiteY41" fmla="*/ 510902 h 620569"/>
              <a:gd name="connsiteX42" fmla="*/ 415909 w 499727"/>
              <a:gd name="connsiteY42" fmla="*/ 500946 h 620569"/>
              <a:gd name="connsiteX43" fmla="*/ 409985 w 499727"/>
              <a:gd name="connsiteY43" fmla="*/ 474320 h 620569"/>
              <a:gd name="connsiteX44" fmla="*/ 430920 w 499727"/>
              <a:gd name="connsiteY44" fmla="*/ 484896 h 620569"/>
              <a:gd name="connsiteX45" fmla="*/ 449792 w 499727"/>
              <a:gd name="connsiteY45" fmla="*/ 533961 h 620569"/>
              <a:gd name="connsiteX46" fmla="*/ 425446 w 499727"/>
              <a:gd name="connsiteY46" fmla="*/ 552895 h 620569"/>
              <a:gd name="connsiteX47" fmla="*/ 382552 w 499727"/>
              <a:gd name="connsiteY47" fmla="*/ 522517 h 6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9727" h="620569">
                <a:moveTo>
                  <a:pt x="499105" y="607124"/>
                </a:moveTo>
                <a:lnTo>
                  <a:pt x="470866" y="533744"/>
                </a:lnTo>
                <a:lnTo>
                  <a:pt x="447993" y="474273"/>
                </a:lnTo>
                <a:cubicBezTo>
                  <a:pt x="447854" y="473917"/>
                  <a:pt x="447575" y="473653"/>
                  <a:pt x="447404" y="473327"/>
                </a:cubicBezTo>
                <a:cubicBezTo>
                  <a:pt x="447125" y="472800"/>
                  <a:pt x="446939" y="472242"/>
                  <a:pt x="446567" y="471761"/>
                </a:cubicBezTo>
                <a:lnTo>
                  <a:pt x="129319" y="63718"/>
                </a:lnTo>
                <a:lnTo>
                  <a:pt x="82750" y="3813"/>
                </a:lnTo>
                <a:cubicBezTo>
                  <a:pt x="79401" y="-482"/>
                  <a:pt x="73198" y="-1273"/>
                  <a:pt x="68871" y="2076"/>
                </a:cubicBezTo>
                <a:lnTo>
                  <a:pt x="3818" y="52661"/>
                </a:lnTo>
                <a:cubicBezTo>
                  <a:pt x="-493" y="56011"/>
                  <a:pt x="-1268" y="62214"/>
                  <a:pt x="2081" y="66540"/>
                </a:cubicBezTo>
                <a:lnTo>
                  <a:pt x="48650" y="126429"/>
                </a:lnTo>
                <a:lnTo>
                  <a:pt x="365898" y="534473"/>
                </a:lnTo>
                <a:cubicBezTo>
                  <a:pt x="366084" y="534721"/>
                  <a:pt x="366394" y="534814"/>
                  <a:pt x="366595" y="535046"/>
                </a:cubicBezTo>
                <a:cubicBezTo>
                  <a:pt x="367045" y="535527"/>
                  <a:pt x="367433" y="536085"/>
                  <a:pt x="367976" y="536473"/>
                </a:cubicBezTo>
                <a:lnTo>
                  <a:pt x="419972" y="573303"/>
                </a:lnTo>
                <a:lnTo>
                  <a:pt x="484141" y="618755"/>
                </a:lnTo>
                <a:cubicBezTo>
                  <a:pt x="485862" y="619964"/>
                  <a:pt x="487847" y="620569"/>
                  <a:pt x="489847" y="620569"/>
                </a:cubicBezTo>
                <a:cubicBezTo>
                  <a:pt x="491987" y="620569"/>
                  <a:pt x="494127" y="619871"/>
                  <a:pt x="495911" y="618491"/>
                </a:cubicBezTo>
                <a:cubicBezTo>
                  <a:pt x="499353" y="615824"/>
                  <a:pt x="500625" y="611203"/>
                  <a:pt x="499074" y="607140"/>
                </a:cubicBezTo>
                <a:close/>
                <a:moveTo>
                  <a:pt x="23776" y="62183"/>
                </a:moveTo>
                <a:lnTo>
                  <a:pt x="73213" y="23740"/>
                </a:lnTo>
                <a:lnTo>
                  <a:pt x="107655" y="68029"/>
                </a:lnTo>
                <a:lnTo>
                  <a:pt x="104243" y="70681"/>
                </a:lnTo>
                <a:lnTo>
                  <a:pt x="58218" y="106472"/>
                </a:lnTo>
                <a:lnTo>
                  <a:pt x="23776" y="62183"/>
                </a:lnTo>
                <a:close/>
                <a:moveTo>
                  <a:pt x="367728" y="472567"/>
                </a:moveTo>
                <a:cubicBezTo>
                  <a:pt x="364316" y="470846"/>
                  <a:pt x="360222" y="471234"/>
                  <a:pt x="357198" y="473591"/>
                </a:cubicBezTo>
                <a:cubicBezTo>
                  <a:pt x="354190" y="475933"/>
                  <a:pt x="352779" y="479809"/>
                  <a:pt x="353616" y="483547"/>
                </a:cubicBezTo>
                <a:lnTo>
                  <a:pt x="354515" y="487610"/>
                </a:lnTo>
                <a:lnTo>
                  <a:pt x="70344" y="122087"/>
                </a:lnTo>
                <a:lnTo>
                  <a:pt x="95063" y="102874"/>
                </a:lnTo>
                <a:lnTo>
                  <a:pt x="119781" y="83660"/>
                </a:lnTo>
                <a:lnTo>
                  <a:pt x="403968" y="449167"/>
                </a:lnTo>
                <a:lnTo>
                  <a:pt x="400262" y="447291"/>
                </a:lnTo>
                <a:cubicBezTo>
                  <a:pt x="396850" y="445569"/>
                  <a:pt x="392756" y="445957"/>
                  <a:pt x="389732" y="448299"/>
                </a:cubicBezTo>
                <a:cubicBezTo>
                  <a:pt x="386724" y="450656"/>
                  <a:pt x="385313" y="454517"/>
                  <a:pt x="386150" y="458254"/>
                </a:cubicBezTo>
                <a:lnTo>
                  <a:pt x="392074" y="484880"/>
                </a:lnTo>
                <a:lnTo>
                  <a:pt x="367728" y="472583"/>
                </a:lnTo>
                <a:close/>
                <a:moveTo>
                  <a:pt x="382537" y="522532"/>
                </a:moveTo>
                <a:lnTo>
                  <a:pt x="377450" y="499628"/>
                </a:lnTo>
                <a:lnTo>
                  <a:pt x="401797" y="511925"/>
                </a:lnTo>
                <a:cubicBezTo>
                  <a:pt x="405209" y="513646"/>
                  <a:pt x="409302" y="513259"/>
                  <a:pt x="412326" y="510902"/>
                </a:cubicBezTo>
                <a:cubicBezTo>
                  <a:pt x="415335" y="508544"/>
                  <a:pt x="416746" y="504683"/>
                  <a:pt x="415909" y="500946"/>
                </a:cubicBezTo>
                <a:lnTo>
                  <a:pt x="409985" y="474320"/>
                </a:lnTo>
                <a:lnTo>
                  <a:pt x="430920" y="484896"/>
                </a:lnTo>
                <a:lnTo>
                  <a:pt x="449792" y="533961"/>
                </a:lnTo>
                <a:lnTo>
                  <a:pt x="425446" y="552895"/>
                </a:lnTo>
                <a:lnTo>
                  <a:pt x="382552" y="522517"/>
                </a:lnTo>
                <a:close/>
              </a:path>
            </a:pathLst>
          </a:custGeom>
          <a:solidFill>
            <a:schemeClr val="tx2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2"/>
            </p:custDataLst>
          </p:nvPr>
        </p:nvSpPr>
        <p:spPr>
          <a:xfrm flipH="1">
            <a:off x="9717048" y="3522343"/>
            <a:ext cx="237517" cy="367119"/>
          </a:xfrm>
          <a:custGeom>
            <a:avLst/>
            <a:gdLst>
              <a:gd name="connsiteX0" fmla="*/ 156920 w 227055"/>
              <a:gd name="connsiteY0" fmla="*/ 19 h 350949"/>
              <a:gd name="connsiteX1" fmla="*/ 58992 w 227055"/>
              <a:gd name="connsiteY1" fmla="*/ 95002 h 350949"/>
              <a:gd name="connsiteX2" fmla="*/ 933 w 227055"/>
              <a:gd name="connsiteY2" fmla="*/ 269195 h 350949"/>
              <a:gd name="connsiteX3" fmla="*/ 2375 w 227055"/>
              <a:gd name="connsiteY3" fmla="*/ 348871 h 350949"/>
              <a:gd name="connsiteX4" fmla="*/ 175452 w 227055"/>
              <a:gd name="connsiteY4" fmla="*/ 350949 h 350949"/>
              <a:gd name="connsiteX5" fmla="*/ 224904 w 227055"/>
              <a:gd name="connsiteY5" fmla="*/ 100538 h 350949"/>
              <a:gd name="connsiteX6" fmla="*/ 156936 w 227055"/>
              <a:gd name="connsiteY6" fmla="*/ 19 h 3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055" h="350949">
                <a:moveTo>
                  <a:pt x="156920" y="19"/>
                </a:moveTo>
                <a:cubicBezTo>
                  <a:pt x="108538" y="12456"/>
                  <a:pt x="76515" y="65336"/>
                  <a:pt x="58992" y="95002"/>
                </a:cubicBezTo>
                <a:cubicBezTo>
                  <a:pt x="24240" y="153883"/>
                  <a:pt x="12672" y="201831"/>
                  <a:pt x="933" y="269195"/>
                </a:cubicBezTo>
                <a:cubicBezTo>
                  <a:pt x="-1812" y="284966"/>
                  <a:pt x="2375" y="348871"/>
                  <a:pt x="2375" y="348871"/>
                </a:cubicBezTo>
                <a:lnTo>
                  <a:pt x="175452" y="350949"/>
                </a:lnTo>
                <a:lnTo>
                  <a:pt x="224904" y="100538"/>
                </a:lnTo>
                <a:cubicBezTo>
                  <a:pt x="230177" y="71120"/>
                  <a:pt x="231588" y="-1361"/>
                  <a:pt x="156936" y="19"/>
                </a:cubicBezTo>
                <a:close/>
              </a:path>
            </a:pathLst>
          </a:custGeom>
          <a:solidFill>
            <a:schemeClr val="tx2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3"/>
            </p:custDataLst>
          </p:nvPr>
        </p:nvSpPr>
        <p:spPr>
          <a:xfrm flipH="1">
            <a:off x="9191313" y="3524530"/>
            <a:ext cx="951698" cy="365775"/>
          </a:xfrm>
          <a:custGeom>
            <a:avLst/>
            <a:gdLst>
              <a:gd name="connsiteX0" fmla="*/ 313464 w 909779"/>
              <a:gd name="connsiteY0" fmla="*/ 89050 h 349664"/>
              <a:gd name="connsiteX1" fmla="*/ 693129 w 909779"/>
              <a:gd name="connsiteY1" fmla="*/ 5047 h 349664"/>
              <a:gd name="connsiteX2" fmla="*/ 727447 w 909779"/>
              <a:gd name="connsiteY2" fmla="*/ 473 h 349664"/>
              <a:gd name="connsiteX3" fmla="*/ 772154 w 909779"/>
              <a:gd name="connsiteY3" fmla="*/ 29022 h 349664"/>
              <a:gd name="connsiteX4" fmla="*/ 901935 w 909779"/>
              <a:gd name="connsiteY4" fmla="*/ 160182 h 349664"/>
              <a:gd name="connsiteX5" fmla="*/ 889699 w 909779"/>
              <a:gd name="connsiteY5" fmla="*/ 216226 h 349664"/>
              <a:gd name="connsiteX6" fmla="*/ 849055 w 909779"/>
              <a:gd name="connsiteY6" fmla="*/ 214086 h 349664"/>
              <a:gd name="connsiteX7" fmla="*/ 849055 w 909779"/>
              <a:gd name="connsiteY7" fmla="*/ 265927 h 349664"/>
              <a:gd name="connsiteX8" fmla="*/ 795151 w 909779"/>
              <a:gd name="connsiteY8" fmla="*/ 287110 h 349664"/>
              <a:gd name="connsiteX9" fmla="*/ 774465 w 909779"/>
              <a:gd name="connsiteY9" fmla="*/ 336950 h 349664"/>
              <a:gd name="connsiteX10" fmla="*/ 660471 w 909779"/>
              <a:gd name="connsiteY10" fmla="*/ 348767 h 349664"/>
              <a:gd name="connsiteX11" fmla="*/ 559348 w 909779"/>
              <a:gd name="connsiteY11" fmla="*/ 310557 h 349664"/>
              <a:gd name="connsiteX12" fmla="*/ 544709 w 909779"/>
              <a:gd name="connsiteY12" fmla="*/ 299670 h 349664"/>
              <a:gd name="connsiteX13" fmla="*/ 523790 w 909779"/>
              <a:gd name="connsiteY13" fmla="*/ 302632 h 349664"/>
              <a:gd name="connsiteX14" fmla="*/ 285970 w 909779"/>
              <a:gd name="connsiteY14" fmla="*/ 317194 h 349664"/>
              <a:gd name="connsiteX15" fmla="*/ 215660 w 909779"/>
              <a:gd name="connsiteY15" fmla="*/ 297484 h 349664"/>
              <a:gd name="connsiteX16" fmla="*/ 0 w 909779"/>
              <a:gd name="connsiteY16" fmla="*/ 297484 h 349664"/>
              <a:gd name="connsiteX17" fmla="*/ 153460 w 909779"/>
              <a:gd name="connsiteY17" fmla="*/ 73528 h 349664"/>
              <a:gd name="connsiteX18" fmla="*/ 313480 w 909779"/>
              <a:gd name="connsiteY18" fmla="*/ 89019 h 34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9779" h="349664">
                <a:moveTo>
                  <a:pt x="313464" y="89050"/>
                </a:moveTo>
                <a:cubicBezTo>
                  <a:pt x="447912" y="85964"/>
                  <a:pt x="582500" y="36558"/>
                  <a:pt x="693129" y="5047"/>
                </a:cubicBezTo>
                <a:cubicBezTo>
                  <a:pt x="704310" y="1869"/>
                  <a:pt x="715925" y="-1202"/>
                  <a:pt x="727447" y="473"/>
                </a:cubicBezTo>
                <a:cubicBezTo>
                  <a:pt x="745265" y="3078"/>
                  <a:pt x="759345" y="16383"/>
                  <a:pt x="772154" y="29022"/>
                </a:cubicBezTo>
                <a:cubicBezTo>
                  <a:pt x="797059" y="53616"/>
                  <a:pt x="880178" y="133758"/>
                  <a:pt x="901935" y="160182"/>
                </a:cubicBezTo>
                <a:cubicBezTo>
                  <a:pt x="916449" y="177814"/>
                  <a:pt x="909936" y="202564"/>
                  <a:pt x="889699" y="216226"/>
                </a:cubicBezTo>
                <a:cubicBezTo>
                  <a:pt x="872905" y="227577"/>
                  <a:pt x="849055" y="214086"/>
                  <a:pt x="849055" y="214086"/>
                </a:cubicBezTo>
                <a:cubicBezTo>
                  <a:pt x="849055" y="214086"/>
                  <a:pt x="866687" y="242076"/>
                  <a:pt x="849055" y="265927"/>
                </a:cubicBezTo>
                <a:cubicBezTo>
                  <a:pt x="839425" y="278953"/>
                  <a:pt x="823127" y="285621"/>
                  <a:pt x="795151" y="287110"/>
                </a:cubicBezTo>
                <a:cubicBezTo>
                  <a:pt x="789677" y="287404"/>
                  <a:pt x="811729" y="314666"/>
                  <a:pt x="774465" y="336950"/>
                </a:cubicBezTo>
                <a:cubicBezTo>
                  <a:pt x="742427" y="356117"/>
                  <a:pt x="696556" y="347588"/>
                  <a:pt x="660471" y="348767"/>
                </a:cubicBezTo>
                <a:cubicBezTo>
                  <a:pt x="621082" y="350069"/>
                  <a:pt x="587493" y="338981"/>
                  <a:pt x="559348" y="310557"/>
                </a:cubicBezTo>
                <a:cubicBezTo>
                  <a:pt x="555021" y="306183"/>
                  <a:pt x="550617" y="301423"/>
                  <a:pt x="544709" y="299670"/>
                </a:cubicBezTo>
                <a:cubicBezTo>
                  <a:pt x="537824" y="297624"/>
                  <a:pt x="530520" y="300136"/>
                  <a:pt x="523790" y="302632"/>
                </a:cubicBezTo>
                <a:cubicBezTo>
                  <a:pt x="458147" y="327103"/>
                  <a:pt x="349984" y="364444"/>
                  <a:pt x="285970" y="317194"/>
                </a:cubicBezTo>
                <a:cubicBezTo>
                  <a:pt x="272773" y="307455"/>
                  <a:pt x="236393" y="301640"/>
                  <a:pt x="215660" y="297484"/>
                </a:cubicBezTo>
                <a:cubicBezTo>
                  <a:pt x="156437" y="285636"/>
                  <a:pt x="39419" y="292832"/>
                  <a:pt x="0" y="297484"/>
                </a:cubicBezTo>
                <a:cubicBezTo>
                  <a:pt x="34256" y="233330"/>
                  <a:pt x="64883" y="60377"/>
                  <a:pt x="153460" y="73528"/>
                </a:cubicBezTo>
                <a:cubicBezTo>
                  <a:pt x="174891" y="76707"/>
                  <a:pt x="265438" y="90120"/>
                  <a:pt x="313480" y="89019"/>
                </a:cubicBezTo>
                <a:close/>
              </a:path>
            </a:pathLst>
          </a:custGeom>
          <a:solidFill>
            <a:srgbClr val="FCBDB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 userDrawn="1">
            <p:custDataLst>
              <p:tags r:id="rId34"/>
            </p:custDataLst>
          </p:nvPr>
        </p:nvSpPr>
        <p:spPr>
          <a:xfrm flipH="1">
            <a:off x="9180996" y="3514189"/>
            <a:ext cx="972383" cy="386467"/>
          </a:xfrm>
          <a:custGeom>
            <a:avLst/>
            <a:gdLst>
              <a:gd name="connsiteX0" fmla="*/ 919477 w 929553"/>
              <a:gd name="connsiteY0" fmla="*/ 163787 h 369444"/>
              <a:gd name="connsiteX1" fmla="*/ 806940 w 929553"/>
              <a:gd name="connsiteY1" fmla="*/ 49452 h 369444"/>
              <a:gd name="connsiteX2" fmla="*/ 789014 w 929553"/>
              <a:gd name="connsiteY2" fmla="*/ 31882 h 369444"/>
              <a:gd name="connsiteX3" fmla="*/ 738786 w 929553"/>
              <a:gd name="connsiteY3" fmla="*/ 573 h 369444"/>
              <a:gd name="connsiteX4" fmla="*/ 700343 w 929553"/>
              <a:gd name="connsiteY4" fmla="*/ 5426 h 369444"/>
              <a:gd name="connsiteX5" fmla="*/ 635740 w 929553"/>
              <a:gd name="connsiteY5" fmla="*/ 24609 h 369444"/>
              <a:gd name="connsiteX6" fmla="*/ 323144 w 929553"/>
              <a:gd name="connsiteY6" fmla="*/ 89057 h 369444"/>
              <a:gd name="connsiteX7" fmla="*/ 164799 w 929553"/>
              <a:gd name="connsiteY7" fmla="*/ 73674 h 369444"/>
              <a:gd name="connsiteX8" fmla="*/ 27172 w 929553"/>
              <a:gd name="connsiteY8" fmla="*/ 238454 h 369444"/>
              <a:gd name="connsiteX9" fmla="*/ 1166 w 929553"/>
              <a:gd name="connsiteY9" fmla="*/ 302747 h 369444"/>
              <a:gd name="connsiteX10" fmla="*/ 1724 w 929553"/>
              <a:gd name="connsiteY10" fmla="*/ 312967 h 369444"/>
              <a:gd name="connsiteX11" fmla="*/ 11044 w 929553"/>
              <a:gd name="connsiteY11" fmla="*/ 317216 h 369444"/>
              <a:gd name="connsiteX12" fmla="*/ 223618 w 929553"/>
              <a:gd name="connsiteY12" fmla="*/ 317092 h 369444"/>
              <a:gd name="connsiteX13" fmla="*/ 232954 w 929553"/>
              <a:gd name="connsiteY13" fmla="*/ 318906 h 369444"/>
              <a:gd name="connsiteX14" fmla="*/ 289989 w 929553"/>
              <a:gd name="connsiteY14" fmla="*/ 335065 h 369444"/>
              <a:gd name="connsiteX15" fmla="*/ 537144 w 929553"/>
              <a:gd name="connsiteY15" fmla="*/ 321806 h 369444"/>
              <a:gd name="connsiteX16" fmla="*/ 551799 w 929553"/>
              <a:gd name="connsiteY16" fmla="*/ 319046 h 369444"/>
              <a:gd name="connsiteX17" fmla="*/ 561367 w 929553"/>
              <a:gd name="connsiteY17" fmla="*/ 326551 h 369444"/>
              <a:gd name="connsiteX18" fmla="*/ 562220 w 929553"/>
              <a:gd name="connsiteY18" fmla="*/ 327420 h 369444"/>
              <a:gd name="connsiteX19" fmla="*/ 670693 w 929553"/>
              <a:gd name="connsiteY19" fmla="*/ 368560 h 369444"/>
              <a:gd name="connsiteX20" fmla="*/ 699320 w 929553"/>
              <a:gd name="connsiteY20" fmla="*/ 368933 h 369444"/>
              <a:gd name="connsiteX21" fmla="*/ 722441 w 929553"/>
              <a:gd name="connsiteY21" fmla="*/ 369444 h 369444"/>
              <a:gd name="connsiteX22" fmla="*/ 789432 w 929553"/>
              <a:gd name="connsiteY22" fmla="*/ 355333 h 369444"/>
              <a:gd name="connsiteX23" fmla="*/ 815779 w 929553"/>
              <a:gd name="connsiteY23" fmla="*/ 306066 h 369444"/>
              <a:gd name="connsiteX24" fmla="*/ 866891 w 929553"/>
              <a:gd name="connsiteY24" fmla="*/ 281704 h 369444"/>
              <a:gd name="connsiteX25" fmla="*/ 875436 w 929553"/>
              <a:gd name="connsiteY25" fmla="*/ 239850 h 369444"/>
              <a:gd name="connsiteX26" fmla="*/ 905117 w 929553"/>
              <a:gd name="connsiteY26" fmla="*/ 234314 h 369444"/>
              <a:gd name="connsiteX27" fmla="*/ 929091 w 929553"/>
              <a:gd name="connsiteY27" fmla="*/ 197980 h 369444"/>
              <a:gd name="connsiteX28" fmla="*/ 919461 w 929553"/>
              <a:gd name="connsiteY28" fmla="*/ 163787 h 369444"/>
              <a:gd name="connsiteX29" fmla="*/ 909552 w 929553"/>
              <a:gd name="connsiteY29" fmla="*/ 195142 h 369444"/>
              <a:gd name="connsiteX30" fmla="*/ 894076 w 929553"/>
              <a:gd name="connsiteY30" fmla="*/ 217923 h 369444"/>
              <a:gd name="connsiteX31" fmla="*/ 870458 w 929553"/>
              <a:gd name="connsiteY31" fmla="*/ 218295 h 369444"/>
              <a:gd name="connsiteX32" fmla="*/ 849368 w 929553"/>
              <a:gd name="connsiteY32" fmla="*/ 202105 h 369444"/>
              <a:gd name="connsiteX33" fmla="*/ 808460 w 929553"/>
              <a:gd name="connsiteY33" fmla="*/ 162872 h 369444"/>
              <a:gd name="connsiteX34" fmla="*/ 769149 w 929553"/>
              <a:gd name="connsiteY34" fmla="*/ 125468 h 369444"/>
              <a:gd name="connsiteX35" fmla="*/ 718502 w 929553"/>
              <a:gd name="connsiteY35" fmla="*/ 90267 h 369444"/>
              <a:gd name="connsiteX36" fmla="*/ 654333 w 929553"/>
              <a:gd name="connsiteY36" fmla="*/ 104378 h 369444"/>
              <a:gd name="connsiteX37" fmla="*/ 655605 w 929553"/>
              <a:gd name="connsiteY37" fmla="*/ 118304 h 369444"/>
              <a:gd name="connsiteX38" fmla="*/ 669530 w 929553"/>
              <a:gd name="connsiteY38" fmla="*/ 117032 h 369444"/>
              <a:gd name="connsiteX39" fmla="*/ 712036 w 929553"/>
              <a:gd name="connsiteY39" fmla="*/ 108968 h 369444"/>
              <a:gd name="connsiteX40" fmla="*/ 755534 w 929553"/>
              <a:gd name="connsiteY40" fmla="*/ 139828 h 369444"/>
              <a:gd name="connsiteX41" fmla="*/ 852283 w 929553"/>
              <a:gd name="connsiteY41" fmla="*/ 232469 h 369444"/>
              <a:gd name="connsiteX42" fmla="*/ 851027 w 929553"/>
              <a:gd name="connsiteY42" fmla="*/ 269996 h 369444"/>
              <a:gd name="connsiteX43" fmla="*/ 807824 w 929553"/>
              <a:gd name="connsiteY43" fmla="*/ 286930 h 369444"/>
              <a:gd name="connsiteX44" fmla="*/ 694931 w 929553"/>
              <a:gd name="connsiteY44" fmla="*/ 185125 h 369444"/>
              <a:gd name="connsiteX45" fmla="*/ 622636 w 929553"/>
              <a:gd name="connsiteY45" fmla="*/ 173991 h 369444"/>
              <a:gd name="connsiteX46" fmla="*/ 621039 w 929553"/>
              <a:gd name="connsiteY46" fmla="*/ 187870 h 369444"/>
              <a:gd name="connsiteX47" fmla="*/ 634918 w 929553"/>
              <a:gd name="connsiteY47" fmla="*/ 189467 h 369444"/>
              <a:gd name="connsiteX48" fmla="*/ 683301 w 929553"/>
              <a:gd name="connsiteY48" fmla="*/ 201097 h 369444"/>
              <a:gd name="connsiteX49" fmla="*/ 772483 w 929553"/>
              <a:gd name="connsiteY49" fmla="*/ 278075 h 369444"/>
              <a:gd name="connsiteX50" fmla="*/ 785509 w 929553"/>
              <a:gd name="connsiteY50" fmla="*/ 291722 h 369444"/>
              <a:gd name="connsiteX51" fmla="*/ 791883 w 929553"/>
              <a:gd name="connsiteY51" fmla="*/ 298669 h 369444"/>
              <a:gd name="connsiteX52" fmla="*/ 796380 w 929553"/>
              <a:gd name="connsiteY52" fmla="*/ 318224 h 369444"/>
              <a:gd name="connsiteX53" fmla="*/ 779291 w 929553"/>
              <a:gd name="connsiteY53" fmla="*/ 338399 h 369444"/>
              <a:gd name="connsiteX54" fmla="*/ 755704 w 929553"/>
              <a:gd name="connsiteY54" fmla="*/ 346943 h 369444"/>
              <a:gd name="connsiteX55" fmla="*/ 713679 w 929553"/>
              <a:gd name="connsiteY55" fmla="*/ 307772 h 369444"/>
              <a:gd name="connsiteX56" fmla="*/ 685642 w 929553"/>
              <a:gd name="connsiteY56" fmla="*/ 282464 h 369444"/>
              <a:gd name="connsiteX57" fmla="*/ 683673 w 929553"/>
              <a:gd name="connsiteY57" fmla="*/ 280619 h 369444"/>
              <a:gd name="connsiteX58" fmla="*/ 626730 w 929553"/>
              <a:gd name="connsiteY58" fmla="*/ 243199 h 369444"/>
              <a:gd name="connsiteX59" fmla="*/ 583511 w 929553"/>
              <a:gd name="connsiteY59" fmla="*/ 248736 h 369444"/>
              <a:gd name="connsiteX60" fmla="*/ 580286 w 929553"/>
              <a:gd name="connsiteY60" fmla="*/ 262336 h 369444"/>
              <a:gd name="connsiteX61" fmla="*/ 593886 w 929553"/>
              <a:gd name="connsiteY61" fmla="*/ 265561 h 369444"/>
              <a:gd name="connsiteX62" fmla="*/ 621861 w 929553"/>
              <a:gd name="connsiteY62" fmla="*/ 262366 h 369444"/>
              <a:gd name="connsiteX63" fmla="*/ 670135 w 929553"/>
              <a:gd name="connsiteY63" fmla="*/ 295056 h 369444"/>
              <a:gd name="connsiteX64" fmla="*/ 672120 w 929553"/>
              <a:gd name="connsiteY64" fmla="*/ 296901 h 369444"/>
              <a:gd name="connsiteX65" fmla="*/ 700529 w 929553"/>
              <a:gd name="connsiteY65" fmla="*/ 322566 h 369444"/>
              <a:gd name="connsiteX66" fmla="*/ 730257 w 929553"/>
              <a:gd name="connsiteY66" fmla="*/ 349595 h 369444"/>
              <a:gd name="connsiteX67" fmla="*/ 699971 w 929553"/>
              <a:gd name="connsiteY67" fmla="*/ 349207 h 369444"/>
              <a:gd name="connsiteX68" fmla="*/ 670026 w 929553"/>
              <a:gd name="connsiteY68" fmla="*/ 348835 h 369444"/>
              <a:gd name="connsiteX69" fmla="*/ 576254 w 929553"/>
              <a:gd name="connsiteY69" fmla="*/ 313540 h 369444"/>
              <a:gd name="connsiteX70" fmla="*/ 575432 w 929553"/>
              <a:gd name="connsiteY70" fmla="*/ 312703 h 369444"/>
              <a:gd name="connsiteX71" fmla="*/ 557412 w 929553"/>
              <a:gd name="connsiteY71" fmla="*/ 300127 h 369444"/>
              <a:gd name="connsiteX72" fmla="*/ 530228 w 929553"/>
              <a:gd name="connsiteY72" fmla="*/ 303306 h 369444"/>
              <a:gd name="connsiteX73" fmla="*/ 301728 w 929553"/>
              <a:gd name="connsiteY73" fmla="*/ 319185 h 369444"/>
              <a:gd name="connsiteX74" fmla="*/ 236660 w 929553"/>
              <a:gd name="connsiteY74" fmla="*/ 299522 h 369444"/>
              <a:gd name="connsiteX75" fmla="*/ 227479 w 929553"/>
              <a:gd name="connsiteY75" fmla="*/ 297739 h 369444"/>
              <a:gd name="connsiteX76" fmla="*/ 26335 w 929553"/>
              <a:gd name="connsiteY76" fmla="*/ 295847 h 369444"/>
              <a:gd name="connsiteX77" fmla="*/ 45750 w 929553"/>
              <a:gd name="connsiteY77" fmla="*/ 245215 h 369444"/>
              <a:gd name="connsiteX78" fmla="*/ 161884 w 929553"/>
              <a:gd name="connsiteY78" fmla="*/ 93244 h 369444"/>
              <a:gd name="connsiteX79" fmla="*/ 323578 w 929553"/>
              <a:gd name="connsiteY79" fmla="*/ 108829 h 369444"/>
              <a:gd name="connsiteX80" fmla="*/ 641446 w 929553"/>
              <a:gd name="connsiteY80" fmla="*/ 43543 h 369444"/>
              <a:gd name="connsiteX81" fmla="*/ 705740 w 929553"/>
              <a:gd name="connsiteY81" fmla="*/ 24454 h 369444"/>
              <a:gd name="connsiteX82" fmla="*/ 735917 w 929553"/>
              <a:gd name="connsiteY82" fmla="*/ 20158 h 369444"/>
              <a:gd name="connsiteX83" fmla="*/ 775104 w 929553"/>
              <a:gd name="connsiteY83" fmla="*/ 45962 h 369444"/>
              <a:gd name="connsiteX84" fmla="*/ 793108 w 929553"/>
              <a:gd name="connsiteY84" fmla="*/ 63610 h 369444"/>
              <a:gd name="connsiteX85" fmla="*/ 904202 w 929553"/>
              <a:gd name="connsiteY85" fmla="*/ 176379 h 369444"/>
              <a:gd name="connsiteX86" fmla="*/ 909536 w 929553"/>
              <a:gd name="connsiteY86" fmla="*/ 195173 h 3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29553" h="369444">
                <a:moveTo>
                  <a:pt x="919477" y="163787"/>
                </a:moveTo>
                <a:cubicBezTo>
                  <a:pt x="901209" y="141611"/>
                  <a:pt x="842204" y="83924"/>
                  <a:pt x="806940" y="49452"/>
                </a:cubicBezTo>
                <a:cubicBezTo>
                  <a:pt x="799590" y="42272"/>
                  <a:pt x="793402" y="36208"/>
                  <a:pt x="789014" y="31882"/>
                </a:cubicBezTo>
                <a:cubicBezTo>
                  <a:pt x="776996" y="20019"/>
                  <a:pt x="760527" y="3752"/>
                  <a:pt x="738786" y="573"/>
                </a:cubicBezTo>
                <a:cubicBezTo>
                  <a:pt x="725713" y="-1319"/>
                  <a:pt x="713137" y="1782"/>
                  <a:pt x="700343" y="5426"/>
                </a:cubicBezTo>
                <a:cubicBezTo>
                  <a:pt x="679594" y="11335"/>
                  <a:pt x="658008" y="17863"/>
                  <a:pt x="635740" y="24609"/>
                </a:cubicBezTo>
                <a:cubicBezTo>
                  <a:pt x="539812" y="53654"/>
                  <a:pt x="431090" y="86576"/>
                  <a:pt x="323144" y="89057"/>
                </a:cubicBezTo>
                <a:cubicBezTo>
                  <a:pt x="301527" y="89569"/>
                  <a:pt x="256509" y="87289"/>
                  <a:pt x="164799" y="73674"/>
                </a:cubicBezTo>
                <a:cubicBezTo>
                  <a:pt x="90876" y="62648"/>
                  <a:pt x="55550" y="160143"/>
                  <a:pt x="27172" y="238454"/>
                </a:cubicBezTo>
                <a:cubicBezTo>
                  <a:pt x="18131" y="263406"/>
                  <a:pt x="9587" y="286976"/>
                  <a:pt x="1166" y="302747"/>
                </a:cubicBezTo>
                <a:cubicBezTo>
                  <a:pt x="-571" y="306004"/>
                  <a:pt x="-354" y="309943"/>
                  <a:pt x="1724" y="312967"/>
                </a:cubicBezTo>
                <a:cubicBezTo>
                  <a:pt x="3787" y="316006"/>
                  <a:pt x="7385" y="317665"/>
                  <a:pt x="11044" y="317216"/>
                </a:cubicBezTo>
                <a:cubicBezTo>
                  <a:pt x="56341" y="311881"/>
                  <a:pt x="168846" y="306144"/>
                  <a:pt x="223618" y="317092"/>
                </a:cubicBezTo>
                <a:lnTo>
                  <a:pt x="232954" y="318906"/>
                </a:lnTo>
                <a:cubicBezTo>
                  <a:pt x="251841" y="322519"/>
                  <a:pt x="280390" y="327978"/>
                  <a:pt x="289989" y="335065"/>
                </a:cubicBezTo>
                <a:cubicBezTo>
                  <a:pt x="360997" y="387464"/>
                  <a:pt x="479969" y="343113"/>
                  <a:pt x="537144" y="321806"/>
                </a:cubicBezTo>
                <a:cubicBezTo>
                  <a:pt x="542727" y="319728"/>
                  <a:pt x="548031" y="317929"/>
                  <a:pt x="551799" y="319046"/>
                </a:cubicBezTo>
                <a:cubicBezTo>
                  <a:pt x="554885" y="319961"/>
                  <a:pt x="558033" y="323155"/>
                  <a:pt x="561367" y="326551"/>
                </a:cubicBezTo>
                <a:lnTo>
                  <a:pt x="562220" y="327420"/>
                </a:lnTo>
                <a:cubicBezTo>
                  <a:pt x="591063" y="356542"/>
                  <a:pt x="626420" y="369956"/>
                  <a:pt x="670693" y="368560"/>
                </a:cubicBezTo>
                <a:cubicBezTo>
                  <a:pt x="679610" y="368266"/>
                  <a:pt x="689193" y="368591"/>
                  <a:pt x="699320" y="368933"/>
                </a:cubicBezTo>
                <a:cubicBezTo>
                  <a:pt x="706841" y="369181"/>
                  <a:pt x="714610" y="369444"/>
                  <a:pt x="722441" y="369444"/>
                </a:cubicBezTo>
                <a:cubicBezTo>
                  <a:pt x="745779" y="369444"/>
                  <a:pt x="769723" y="367118"/>
                  <a:pt x="789432" y="355333"/>
                </a:cubicBezTo>
                <a:cubicBezTo>
                  <a:pt x="817454" y="338569"/>
                  <a:pt x="817811" y="318038"/>
                  <a:pt x="815779" y="306066"/>
                </a:cubicBezTo>
                <a:cubicBezTo>
                  <a:pt x="840607" y="303352"/>
                  <a:pt x="856579" y="295661"/>
                  <a:pt x="866891" y="281704"/>
                </a:cubicBezTo>
                <a:cubicBezTo>
                  <a:pt x="877607" y="267220"/>
                  <a:pt x="877901" y="251806"/>
                  <a:pt x="875436" y="239850"/>
                </a:cubicBezTo>
                <a:cubicBezTo>
                  <a:pt x="884678" y="241308"/>
                  <a:pt x="895549" y="240780"/>
                  <a:pt x="905117" y="234314"/>
                </a:cubicBezTo>
                <a:cubicBezTo>
                  <a:pt x="918298" y="225413"/>
                  <a:pt x="927029" y="212169"/>
                  <a:pt x="929091" y="197980"/>
                </a:cubicBezTo>
                <a:cubicBezTo>
                  <a:pt x="930874" y="185652"/>
                  <a:pt x="927463" y="173510"/>
                  <a:pt x="919461" y="163787"/>
                </a:cubicBezTo>
                <a:close/>
                <a:moveTo>
                  <a:pt x="909552" y="195142"/>
                </a:moveTo>
                <a:cubicBezTo>
                  <a:pt x="908296" y="203826"/>
                  <a:pt x="902651" y="212139"/>
                  <a:pt x="894076" y="217923"/>
                </a:cubicBezTo>
                <a:cubicBezTo>
                  <a:pt x="887051" y="222668"/>
                  <a:pt x="877901" y="221040"/>
                  <a:pt x="870458" y="218295"/>
                </a:cubicBezTo>
                <a:cubicBezTo>
                  <a:pt x="861588" y="215007"/>
                  <a:pt x="856067" y="208572"/>
                  <a:pt x="849368" y="202105"/>
                </a:cubicBezTo>
                <a:cubicBezTo>
                  <a:pt x="835768" y="188986"/>
                  <a:pt x="822137" y="175913"/>
                  <a:pt x="808460" y="162872"/>
                </a:cubicBezTo>
                <a:cubicBezTo>
                  <a:pt x="795372" y="150388"/>
                  <a:pt x="782268" y="137921"/>
                  <a:pt x="769149" y="125468"/>
                </a:cubicBezTo>
                <a:cubicBezTo>
                  <a:pt x="753735" y="110814"/>
                  <a:pt x="738258" y="97090"/>
                  <a:pt x="718502" y="90267"/>
                </a:cubicBezTo>
                <a:cubicBezTo>
                  <a:pt x="698234" y="83242"/>
                  <a:pt x="670538" y="84886"/>
                  <a:pt x="654333" y="104378"/>
                </a:cubicBezTo>
                <a:cubicBezTo>
                  <a:pt x="650844" y="108581"/>
                  <a:pt x="651418" y="114799"/>
                  <a:pt x="655605" y="118304"/>
                </a:cubicBezTo>
                <a:cubicBezTo>
                  <a:pt x="659792" y="121793"/>
                  <a:pt x="666025" y="121219"/>
                  <a:pt x="669530" y="117032"/>
                </a:cubicBezTo>
                <a:cubicBezTo>
                  <a:pt x="679641" y="104890"/>
                  <a:pt x="698668" y="104332"/>
                  <a:pt x="712036" y="108968"/>
                </a:cubicBezTo>
                <a:cubicBezTo>
                  <a:pt x="728039" y="114505"/>
                  <a:pt x="741732" y="126724"/>
                  <a:pt x="755534" y="139828"/>
                </a:cubicBezTo>
                <a:cubicBezTo>
                  <a:pt x="791278" y="173789"/>
                  <a:pt x="817547" y="198771"/>
                  <a:pt x="852283" y="232469"/>
                </a:cubicBezTo>
                <a:cubicBezTo>
                  <a:pt x="855555" y="239307"/>
                  <a:pt x="861495" y="255807"/>
                  <a:pt x="851027" y="269996"/>
                </a:cubicBezTo>
                <a:cubicBezTo>
                  <a:pt x="843568" y="280091"/>
                  <a:pt x="830093" y="285333"/>
                  <a:pt x="807824" y="286930"/>
                </a:cubicBezTo>
                <a:cubicBezTo>
                  <a:pt x="773879" y="249216"/>
                  <a:pt x="735932" y="214945"/>
                  <a:pt x="694931" y="185125"/>
                </a:cubicBezTo>
                <a:cubicBezTo>
                  <a:pt x="665901" y="164004"/>
                  <a:pt x="640221" y="160049"/>
                  <a:pt x="622636" y="173991"/>
                </a:cubicBezTo>
                <a:cubicBezTo>
                  <a:pt x="618356" y="177371"/>
                  <a:pt x="617643" y="183590"/>
                  <a:pt x="621039" y="187870"/>
                </a:cubicBezTo>
                <a:cubicBezTo>
                  <a:pt x="624419" y="192150"/>
                  <a:pt x="630638" y="192878"/>
                  <a:pt x="634918" y="189467"/>
                </a:cubicBezTo>
                <a:cubicBezTo>
                  <a:pt x="648921" y="178395"/>
                  <a:pt x="673407" y="193902"/>
                  <a:pt x="683301" y="201097"/>
                </a:cubicBezTo>
                <a:cubicBezTo>
                  <a:pt x="715090" y="224219"/>
                  <a:pt x="744958" y="250007"/>
                  <a:pt x="772483" y="278075"/>
                </a:cubicBezTo>
                <a:cubicBezTo>
                  <a:pt x="776887" y="282572"/>
                  <a:pt x="781229" y="287116"/>
                  <a:pt x="785509" y="291722"/>
                </a:cubicBezTo>
                <a:cubicBezTo>
                  <a:pt x="787649" y="294017"/>
                  <a:pt x="789727" y="296374"/>
                  <a:pt x="791883" y="298669"/>
                </a:cubicBezTo>
                <a:cubicBezTo>
                  <a:pt x="796287" y="303368"/>
                  <a:pt x="797558" y="312005"/>
                  <a:pt x="796380" y="318224"/>
                </a:cubicBezTo>
                <a:cubicBezTo>
                  <a:pt x="794658" y="327389"/>
                  <a:pt x="786889" y="333855"/>
                  <a:pt x="779291" y="338399"/>
                </a:cubicBezTo>
                <a:cubicBezTo>
                  <a:pt x="772235" y="342617"/>
                  <a:pt x="764218" y="345237"/>
                  <a:pt x="755704" y="346943"/>
                </a:cubicBezTo>
                <a:cubicBezTo>
                  <a:pt x="743841" y="334615"/>
                  <a:pt x="729218" y="321573"/>
                  <a:pt x="713679" y="307772"/>
                </a:cubicBezTo>
                <a:cubicBezTo>
                  <a:pt x="704235" y="299398"/>
                  <a:pt x="694667" y="290900"/>
                  <a:pt x="685642" y="282464"/>
                </a:cubicBezTo>
                <a:lnTo>
                  <a:pt x="683673" y="280619"/>
                </a:lnTo>
                <a:cubicBezTo>
                  <a:pt x="667142" y="265127"/>
                  <a:pt x="650053" y="249108"/>
                  <a:pt x="626730" y="243199"/>
                </a:cubicBezTo>
                <a:cubicBezTo>
                  <a:pt x="611300" y="239292"/>
                  <a:pt x="595560" y="241308"/>
                  <a:pt x="583511" y="248736"/>
                </a:cubicBezTo>
                <a:cubicBezTo>
                  <a:pt x="578859" y="251604"/>
                  <a:pt x="577417" y="257683"/>
                  <a:pt x="580286" y="262336"/>
                </a:cubicBezTo>
                <a:cubicBezTo>
                  <a:pt x="583139" y="266988"/>
                  <a:pt x="589249" y="268414"/>
                  <a:pt x="593886" y="265561"/>
                </a:cubicBezTo>
                <a:cubicBezTo>
                  <a:pt x="601407" y="260924"/>
                  <a:pt x="611595" y="259761"/>
                  <a:pt x="621861" y="262366"/>
                </a:cubicBezTo>
                <a:cubicBezTo>
                  <a:pt x="640237" y="267034"/>
                  <a:pt x="654767" y="280650"/>
                  <a:pt x="670135" y="295056"/>
                </a:cubicBezTo>
                <a:lnTo>
                  <a:pt x="672120" y="296901"/>
                </a:lnTo>
                <a:cubicBezTo>
                  <a:pt x="681269" y="305461"/>
                  <a:pt x="690961" y="314068"/>
                  <a:pt x="700529" y="322566"/>
                </a:cubicBezTo>
                <a:cubicBezTo>
                  <a:pt x="711121" y="331979"/>
                  <a:pt x="721216" y="340988"/>
                  <a:pt x="730257" y="349595"/>
                </a:cubicBezTo>
                <a:cubicBezTo>
                  <a:pt x="720301" y="349859"/>
                  <a:pt x="710082" y="349549"/>
                  <a:pt x="699971" y="349207"/>
                </a:cubicBezTo>
                <a:cubicBezTo>
                  <a:pt x="692450" y="348959"/>
                  <a:pt x="672725" y="348742"/>
                  <a:pt x="670026" y="348835"/>
                </a:cubicBezTo>
                <a:cubicBezTo>
                  <a:pt x="631165" y="350122"/>
                  <a:pt x="601360" y="338895"/>
                  <a:pt x="576254" y="313540"/>
                </a:cubicBezTo>
                <a:lnTo>
                  <a:pt x="575432" y="312703"/>
                </a:lnTo>
                <a:cubicBezTo>
                  <a:pt x="570950" y="308160"/>
                  <a:pt x="565368" y="302499"/>
                  <a:pt x="557412" y="300127"/>
                </a:cubicBezTo>
                <a:cubicBezTo>
                  <a:pt x="547038" y="297056"/>
                  <a:pt x="536927" y="300809"/>
                  <a:pt x="530228" y="303306"/>
                </a:cubicBezTo>
                <a:cubicBezTo>
                  <a:pt x="476325" y="323419"/>
                  <a:pt x="364130" y="365226"/>
                  <a:pt x="301728" y="319185"/>
                </a:cubicBezTo>
                <a:cubicBezTo>
                  <a:pt x="289509" y="310160"/>
                  <a:pt x="265038" y="304950"/>
                  <a:pt x="236660" y="299522"/>
                </a:cubicBezTo>
                <a:lnTo>
                  <a:pt x="227479" y="297739"/>
                </a:lnTo>
                <a:cubicBezTo>
                  <a:pt x="173126" y="286868"/>
                  <a:pt x="74779" y="291598"/>
                  <a:pt x="26335" y="295847"/>
                </a:cubicBezTo>
                <a:cubicBezTo>
                  <a:pt x="32739" y="281099"/>
                  <a:pt x="39113" y="263514"/>
                  <a:pt x="45750" y="245215"/>
                </a:cubicBezTo>
                <a:cubicBezTo>
                  <a:pt x="71662" y="173680"/>
                  <a:pt x="103855" y="84591"/>
                  <a:pt x="161884" y="93244"/>
                </a:cubicBezTo>
                <a:cubicBezTo>
                  <a:pt x="235559" y="104177"/>
                  <a:pt x="291447" y="109573"/>
                  <a:pt x="323578" y="108829"/>
                </a:cubicBezTo>
                <a:cubicBezTo>
                  <a:pt x="434223" y="106286"/>
                  <a:pt x="544309" y="72961"/>
                  <a:pt x="641446" y="43543"/>
                </a:cubicBezTo>
                <a:cubicBezTo>
                  <a:pt x="663606" y="36829"/>
                  <a:pt x="685084" y="30331"/>
                  <a:pt x="705740" y="24454"/>
                </a:cubicBezTo>
                <a:cubicBezTo>
                  <a:pt x="716796" y="21306"/>
                  <a:pt x="726705" y="18809"/>
                  <a:pt x="735917" y="20158"/>
                </a:cubicBezTo>
                <a:cubicBezTo>
                  <a:pt x="750090" y="22221"/>
                  <a:pt x="762047" y="33076"/>
                  <a:pt x="775104" y="45962"/>
                </a:cubicBezTo>
                <a:cubicBezTo>
                  <a:pt x="779508" y="50304"/>
                  <a:pt x="785726" y="56399"/>
                  <a:pt x="793108" y="63610"/>
                </a:cubicBezTo>
                <a:cubicBezTo>
                  <a:pt x="825797" y="95555"/>
                  <a:pt x="886617" y="155025"/>
                  <a:pt x="904202" y="176379"/>
                </a:cubicBezTo>
                <a:cubicBezTo>
                  <a:pt x="908683" y="181822"/>
                  <a:pt x="910529" y="188319"/>
                  <a:pt x="909536" y="195173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35"/>
            </p:custDataLst>
          </p:nvPr>
        </p:nvSpPr>
        <p:spPr>
          <a:xfrm flipH="1">
            <a:off x="9782968" y="3453973"/>
            <a:ext cx="730674" cy="434889"/>
          </a:xfrm>
          <a:custGeom>
            <a:avLst/>
            <a:gdLst>
              <a:gd name="connsiteX0" fmla="*/ 362588 w 698490"/>
              <a:gd name="connsiteY0" fmla="*/ 33186 h 415734"/>
              <a:gd name="connsiteX1" fmla="*/ 133095 w 698490"/>
              <a:gd name="connsiteY1" fmla="*/ 0 h 415734"/>
              <a:gd name="connsiteX2" fmla="*/ 22497 w 698490"/>
              <a:gd name="connsiteY2" fmla="*/ 323497 h 415734"/>
              <a:gd name="connsiteX3" fmla="*/ 223146 w 698490"/>
              <a:gd name="connsiteY3" fmla="*/ 405019 h 415734"/>
              <a:gd name="connsiteX4" fmla="*/ 536517 w 698490"/>
              <a:gd name="connsiteY4" fmla="*/ 415735 h 415734"/>
              <a:gd name="connsiteX5" fmla="*/ 568710 w 698490"/>
              <a:gd name="connsiteY5" fmla="*/ 202230 h 415734"/>
              <a:gd name="connsiteX6" fmla="*/ 698491 w 698490"/>
              <a:gd name="connsiteY6" fmla="*/ 75179 h 415734"/>
              <a:gd name="connsiteX7" fmla="*/ 362588 w 698490"/>
              <a:gd name="connsiteY7" fmla="*/ 33170 h 4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490" h="415734">
                <a:moveTo>
                  <a:pt x="362588" y="33186"/>
                </a:moveTo>
                <a:lnTo>
                  <a:pt x="133095" y="0"/>
                </a:lnTo>
                <a:cubicBezTo>
                  <a:pt x="52907" y="99541"/>
                  <a:pt x="-44851" y="225414"/>
                  <a:pt x="22497" y="323497"/>
                </a:cubicBezTo>
                <a:cubicBezTo>
                  <a:pt x="73889" y="398351"/>
                  <a:pt x="144803" y="404399"/>
                  <a:pt x="223146" y="405019"/>
                </a:cubicBezTo>
                <a:cubicBezTo>
                  <a:pt x="242778" y="405174"/>
                  <a:pt x="536517" y="413843"/>
                  <a:pt x="536517" y="415735"/>
                </a:cubicBezTo>
                <a:cubicBezTo>
                  <a:pt x="526701" y="344928"/>
                  <a:pt x="538533" y="266570"/>
                  <a:pt x="568710" y="202230"/>
                </a:cubicBezTo>
                <a:cubicBezTo>
                  <a:pt x="594840" y="146544"/>
                  <a:pt x="654838" y="67782"/>
                  <a:pt x="698491" y="75179"/>
                </a:cubicBezTo>
                <a:cubicBezTo>
                  <a:pt x="568400" y="53112"/>
                  <a:pt x="494089" y="44118"/>
                  <a:pt x="362588" y="33170"/>
                </a:cubicBezTo>
                <a:close/>
              </a:path>
            </a:pathLst>
          </a:custGeom>
          <a:solidFill>
            <a:schemeClr val="accent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 userDrawn="1">
            <p:custDataLst>
              <p:tags r:id="rId36"/>
            </p:custDataLst>
          </p:nvPr>
        </p:nvSpPr>
        <p:spPr>
          <a:xfrm flipH="1">
            <a:off x="9070105" y="2869316"/>
            <a:ext cx="1379091" cy="951723"/>
          </a:xfrm>
          <a:custGeom>
            <a:avLst/>
            <a:gdLst>
              <a:gd name="connsiteX0" fmla="*/ 401033 w 1318347"/>
              <a:gd name="connsiteY0" fmla="*/ 909804 h 909803"/>
              <a:gd name="connsiteX1" fmla="*/ 400676 w 1318347"/>
              <a:gd name="connsiteY1" fmla="*/ 909804 h 909803"/>
              <a:gd name="connsiteX2" fmla="*/ 327559 w 1318347"/>
              <a:gd name="connsiteY2" fmla="*/ 907353 h 909803"/>
              <a:gd name="connsiteX3" fmla="*/ 162019 w 1318347"/>
              <a:gd name="connsiteY3" fmla="*/ 902624 h 909803"/>
              <a:gd name="connsiteX4" fmla="*/ 11428 w 1318347"/>
              <a:gd name="connsiteY4" fmla="*/ 847697 h 909803"/>
              <a:gd name="connsiteX5" fmla="*/ 119234 w 1318347"/>
              <a:gd name="connsiteY5" fmla="*/ 597363 h 909803"/>
              <a:gd name="connsiteX6" fmla="*/ 176270 w 1318347"/>
              <a:gd name="connsiteY6" fmla="*/ 534357 h 909803"/>
              <a:gd name="connsiteX7" fmla="*/ 683870 w 1318347"/>
              <a:gd name="connsiteY7" fmla="*/ 93143 h 909803"/>
              <a:gd name="connsiteX8" fmla="*/ 976368 w 1318347"/>
              <a:gd name="connsiteY8" fmla="*/ 38 h 909803"/>
              <a:gd name="connsiteX9" fmla="*/ 984339 w 1318347"/>
              <a:gd name="connsiteY9" fmla="*/ 3093 h 909803"/>
              <a:gd name="connsiteX10" fmla="*/ 1247591 w 1318347"/>
              <a:gd name="connsiteY10" fmla="*/ 220567 h 909803"/>
              <a:gd name="connsiteX11" fmla="*/ 1255531 w 1318347"/>
              <a:gd name="connsiteY11" fmla="*/ 220195 h 909803"/>
              <a:gd name="connsiteX12" fmla="*/ 1302564 w 1318347"/>
              <a:gd name="connsiteY12" fmla="*/ 199446 h 909803"/>
              <a:gd name="connsiteX13" fmla="*/ 1316397 w 1318347"/>
              <a:gd name="connsiteY13" fmla="*/ 201493 h 909803"/>
              <a:gd name="connsiteX14" fmla="*/ 1314350 w 1318347"/>
              <a:gd name="connsiteY14" fmla="*/ 215325 h 909803"/>
              <a:gd name="connsiteX15" fmla="*/ 1257485 w 1318347"/>
              <a:gd name="connsiteY15" fmla="*/ 239873 h 909803"/>
              <a:gd name="connsiteX16" fmla="*/ 1247606 w 1318347"/>
              <a:gd name="connsiteY16" fmla="*/ 240339 h 909803"/>
              <a:gd name="connsiteX17" fmla="*/ 973283 w 1318347"/>
              <a:gd name="connsiteY17" fmla="*/ 20135 h 909803"/>
              <a:gd name="connsiteX18" fmla="*/ 694306 w 1318347"/>
              <a:gd name="connsiteY18" fmla="*/ 109953 h 909803"/>
              <a:gd name="connsiteX19" fmla="*/ 190661 w 1318347"/>
              <a:gd name="connsiteY19" fmla="*/ 547926 h 909803"/>
              <a:gd name="connsiteX20" fmla="*/ 134276 w 1318347"/>
              <a:gd name="connsiteY20" fmla="*/ 610187 h 909803"/>
              <a:gd name="connsiteX21" fmla="*/ 27741 w 1318347"/>
              <a:gd name="connsiteY21" fmla="*/ 836485 h 909803"/>
              <a:gd name="connsiteX22" fmla="*/ 162190 w 1318347"/>
              <a:gd name="connsiteY22" fmla="*/ 882836 h 909803"/>
              <a:gd name="connsiteX23" fmla="*/ 328211 w 1318347"/>
              <a:gd name="connsiteY23" fmla="*/ 887582 h 909803"/>
              <a:gd name="connsiteX24" fmla="*/ 391806 w 1318347"/>
              <a:gd name="connsiteY24" fmla="*/ 889691 h 909803"/>
              <a:gd name="connsiteX25" fmla="*/ 433738 w 1318347"/>
              <a:gd name="connsiteY25" fmla="*/ 726694 h 909803"/>
              <a:gd name="connsiteX26" fmla="*/ 439491 w 1318347"/>
              <a:gd name="connsiteY26" fmla="*/ 715218 h 909803"/>
              <a:gd name="connsiteX27" fmla="*/ 452827 w 1318347"/>
              <a:gd name="connsiteY27" fmla="*/ 711047 h 909803"/>
              <a:gd name="connsiteX28" fmla="*/ 456999 w 1318347"/>
              <a:gd name="connsiteY28" fmla="*/ 724383 h 909803"/>
              <a:gd name="connsiteX29" fmla="*/ 451633 w 1318347"/>
              <a:gd name="connsiteY29" fmla="*/ 735099 h 909803"/>
              <a:gd name="connsiteX30" fmla="*/ 410926 w 1318347"/>
              <a:gd name="connsiteY30" fmla="*/ 900453 h 909803"/>
              <a:gd name="connsiteX31" fmla="*/ 401064 w 1318347"/>
              <a:gd name="connsiteY31" fmla="*/ 909804 h 9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18347" h="909803">
                <a:moveTo>
                  <a:pt x="401033" y="909804"/>
                </a:moveTo>
                <a:cubicBezTo>
                  <a:pt x="400909" y="909804"/>
                  <a:pt x="400800" y="909804"/>
                  <a:pt x="400676" y="909804"/>
                </a:cubicBezTo>
                <a:cubicBezTo>
                  <a:pt x="378377" y="909013"/>
                  <a:pt x="353100" y="908160"/>
                  <a:pt x="327559" y="907353"/>
                </a:cubicBezTo>
                <a:cubicBezTo>
                  <a:pt x="255404" y="905058"/>
                  <a:pt x="173417" y="902717"/>
                  <a:pt x="162019" y="902624"/>
                </a:cubicBezTo>
                <a:cubicBezTo>
                  <a:pt x="83552" y="902019"/>
                  <a:pt x="43187" y="893940"/>
                  <a:pt x="11428" y="847697"/>
                </a:cubicBezTo>
                <a:cubicBezTo>
                  <a:pt x="-28426" y="789653"/>
                  <a:pt x="42830" y="692205"/>
                  <a:pt x="119234" y="597363"/>
                </a:cubicBezTo>
                <a:lnTo>
                  <a:pt x="176270" y="534357"/>
                </a:lnTo>
                <a:cubicBezTo>
                  <a:pt x="224808" y="485121"/>
                  <a:pt x="605651" y="141604"/>
                  <a:pt x="683870" y="93143"/>
                </a:cubicBezTo>
                <a:cubicBezTo>
                  <a:pt x="771765" y="38697"/>
                  <a:pt x="864701" y="9109"/>
                  <a:pt x="976368" y="38"/>
                </a:cubicBezTo>
                <a:cubicBezTo>
                  <a:pt x="979346" y="-226"/>
                  <a:pt x="982277" y="906"/>
                  <a:pt x="984339" y="3093"/>
                </a:cubicBezTo>
                <a:cubicBezTo>
                  <a:pt x="1190617" y="220567"/>
                  <a:pt x="1220887" y="220567"/>
                  <a:pt x="1247591" y="220567"/>
                </a:cubicBezTo>
                <a:lnTo>
                  <a:pt x="1255531" y="220195"/>
                </a:lnTo>
                <a:cubicBezTo>
                  <a:pt x="1270216" y="218675"/>
                  <a:pt x="1286064" y="211697"/>
                  <a:pt x="1302564" y="199446"/>
                </a:cubicBezTo>
                <a:cubicBezTo>
                  <a:pt x="1306937" y="196174"/>
                  <a:pt x="1313140" y="197104"/>
                  <a:pt x="1316397" y="201493"/>
                </a:cubicBezTo>
                <a:cubicBezTo>
                  <a:pt x="1319653" y="205881"/>
                  <a:pt x="1318738" y="212069"/>
                  <a:pt x="1314350" y="215325"/>
                </a:cubicBezTo>
                <a:cubicBezTo>
                  <a:pt x="1294950" y="229716"/>
                  <a:pt x="1275830" y="237981"/>
                  <a:pt x="1257485" y="239873"/>
                </a:cubicBezTo>
                <a:lnTo>
                  <a:pt x="1247606" y="240339"/>
                </a:lnTo>
                <a:cubicBezTo>
                  <a:pt x="1214111" y="240339"/>
                  <a:pt x="1182460" y="240339"/>
                  <a:pt x="973283" y="20135"/>
                </a:cubicBezTo>
                <a:cubicBezTo>
                  <a:pt x="866949" y="29393"/>
                  <a:pt x="778185" y="57988"/>
                  <a:pt x="694306" y="109953"/>
                </a:cubicBezTo>
                <a:cubicBezTo>
                  <a:pt x="619639" y="156212"/>
                  <a:pt x="237912" y="500008"/>
                  <a:pt x="190661" y="547926"/>
                </a:cubicBezTo>
                <a:lnTo>
                  <a:pt x="134276" y="610187"/>
                </a:lnTo>
                <a:cubicBezTo>
                  <a:pt x="85103" y="671255"/>
                  <a:pt x="-7119" y="785714"/>
                  <a:pt x="27741" y="836485"/>
                </a:cubicBezTo>
                <a:cubicBezTo>
                  <a:pt x="54290" y="875145"/>
                  <a:pt x="86049" y="882232"/>
                  <a:pt x="162190" y="882836"/>
                </a:cubicBezTo>
                <a:cubicBezTo>
                  <a:pt x="173696" y="882929"/>
                  <a:pt x="255931" y="885271"/>
                  <a:pt x="328211" y="887582"/>
                </a:cubicBezTo>
                <a:cubicBezTo>
                  <a:pt x="350184" y="888280"/>
                  <a:pt x="371941" y="889008"/>
                  <a:pt x="391806" y="889691"/>
                </a:cubicBezTo>
                <a:cubicBezTo>
                  <a:pt x="396039" y="832438"/>
                  <a:pt x="410477" y="776286"/>
                  <a:pt x="433738" y="726694"/>
                </a:cubicBezTo>
                <a:cubicBezTo>
                  <a:pt x="434234" y="725639"/>
                  <a:pt x="436188" y="721530"/>
                  <a:pt x="439491" y="715218"/>
                </a:cubicBezTo>
                <a:cubicBezTo>
                  <a:pt x="442018" y="710380"/>
                  <a:pt x="448004" y="708519"/>
                  <a:pt x="452827" y="711047"/>
                </a:cubicBezTo>
                <a:cubicBezTo>
                  <a:pt x="457665" y="713574"/>
                  <a:pt x="459526" y="719545"/>
                  <a:pt x="456999" y="724383"/>
                </a:cubicBezTo>
                <a:cubicBezTo>
                  <a:pt x="453913" y="730276"/>
                  <a:pt x="452083" y="734122"/>
                  <a:pt x="451633" y="735099"/>
                </a:cubicBezTo>
                <a:cubicBezTo>
                  <a:pt x="428124" y="785203"/>
                  <a:pt x="414059" y="842378"/>
                  <a:pt x="410926" y="900453"/>
                </a:cubicBezTo>
                <a:cubicBezTo>
                  <a:pt x="410647" y="905710"/>
                  <a:pt x="406290" y="909804"/>
                  <a:pt x="401064" y="909804"/>
                </a:cubicBezTo>
                <a:close/>
              </a:path>
            </a:pathLst>
          </a:custGeom>
          <a:solidFill>
            <a:schemeClr val="bg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37"/>
            </p:custDataLst>
          </p:nvPr>
        </p:nvSpPr>
        <p:spPr>
          <a:xfrm flipH="1">
            <a:off x="8430542" y="2792846"/>
            <a:ext cx="2092790" cy="1106349"/>
          </a:xfrm>
          <a:custGeom>
            <a:avLst/>
            <a:gdLst>
              <a:gd name="connsiteX0" fmla="*/ 1742647 w 2000610"/>
              <a:gd name="connsiteY0" fmla="*/ 478081 h 1057618"/>
              <a:gd name="connsiteX1" fmla="*/ 1728086 w 2000610"/>
              <a:gd name="connsiteY1" fmla="*/ 437110 h 1057618"/>
              <a:gd name="connsiteX2" fmla="*/ 1672663 w 2000610"/>
              <a:gd name="connsiteY2" fmla="*/ 309222 h 1057618"/>
              <a:gd name="connsiteX3" fmla="*/ 1536835 w 2000610"/>
              <a:gd name="connsiteY3" fmla="*/ 167780 h 1057618"/>
              <a:gd name="connsiteX4" fmla="*/ 1425213 w 2000610"/>
              <a:gd name="connsiteY4" fmla="*/ 108713 h 1057618"/>
              <a:gd name="connsiteX5" fmla="*/ 1412776 w 2000610"/>
              <a:gd name="connsiteY5" fmla="*/ 112434 h 1057618"/>
              <a:gd name="connsiteX6" fmla="*/ 1319236 w 2000610"/>
              <a:gd name="connsiteY6" fmla="*/ 222474 h 1057618"/>
              <a:gd name="connsiteX7" fmla="*/ 1086302 w 2000610"/>
              <a:gd name="connsiteY7" fmla="*/ 5450 h 1057618"/>
              <a:gd name="connsiteX8" fmla="*/ 1076470 w 2000610"/>
              <a:gd name="connsiteY8" fmla="*/ 7 h 1057618"/>
              <a:gd name="connsiteX9" fmla="*/ 636048 w 2000610"/>
              <a:gd name="connsiteY9" fmla="*/ 163267 h 1057618"/>
              <a:gd name="connsiteX10" fmla="*/ 205162 w 2000610"/>
              <a:gd name="connsiteY10" fmla="*/ 548577 h 1057618"/>
              <a:gd name="connsiteX11" fmla="*/ 91990 w 2000610"/>
              <a:gd name="connsiteY11" fmla="*/ 679970 h 1057618"/>
              <a:gd name="connsiteX12" fmla="*/ 12438 w 2000610"/>
              <a:gd name="connsiteY12" fmla="*/ 815953 h 1057618"/>
              <a:gd name="connsiteX13" fmla="*/ 18687 w 2000610"/>
              <a:gd name="connsiteY13" fmla="*/ 953426 h 1057618"/>
              <a:gd name="connsiteX14" fmla="*/ 23603 w 2000610"/>
              <a:gd name="connsiteY14" fmla="*/ 961086 h 1057618"/>
              <a:gd name="connsiteX15" fmla="*/ 232315 w 2000610"/>
              <a:gd name="connsiteY15" fmla="*/ 1046903 h 1057618"/>
              <a:gd name="connsiteX16" fmla="*/ 543206 w 2000610"/>
              <a:gd name="connsiteY16" fmla="*/ 1057278 h 1057618"/>
              <a:gd name="connsiteX17" fmla="*/ 545764 w 2000610"/>
              <a:gd name="connsiteY17" fmla="*/ 1057619 h 1057618"/>
              <a:gd name="connsiteX18" fmla="*/ 546446 w 2000610"/>
              <a:gd name="connsiteY18" fmla="*/ 1057603 h 1057618"/>
              <a:gd name="connsiteX19" fmla="*/ 555642 w 2000610"/>
              <a:gd name="connsiteY19" fmla="*/ 1047741 h 1057618"/>
              <a:gd name="connsiteX20" fmla="*/ 555007 w 2000610"/>
              <a:gd name="connsiteY20" fmla="*/ 1042282 h 1057618"/>
              <a:gd name="connsiteX21" fmla="*/ 586905 w 2000610"/>
              <a:gd name="connsiteY21" fmla="*/ 838439 h 1057618"/>
              <a:gd name="connsiteX22" fmla="*/ 706078 w 2000610"/>
              <a:gd name="connsiteY22" fmla="*/ 716939 h 1057618"/>
              <a:gd name="connsiteX23" fmla="*/ 717476 w 2000610"/>
              <a:gd name="connsiteY23" fmla="*/ 708845 h 1057618"/>
              <a:gd name="connsiteX24" fmla="*/ 709382 w 2000610"/>
              <a:gd name="connsiteY24" fmla="*/ 697447 h 1057618"/>
              <a:gd name="connsiteX25" fmla="*/ 616012 w 2000610"/>
              <a:gd name="connsiteY25" fmla="*/ 682451 h 1057618"/>
              <a:gd name="connsiteX26" fmla="*/ 745855 w 2000610"/>
              <a:gd name="connsiteY26" fmla="*/ 582801 h 1057618"/>
              <a:gd name="connsiteX27" fmla="*/ 749700 w 2000610"/>
              <a:gd name="connsiteY27" fmla="*/ 569372 h 1057618"/>
              <a:gd name="connsiteX28" fmla="*/ 736271 w 2000610"/>
              <a:gd name="connsiteY28" fmla="*/ 565526 h 1057618"/>
              <a:gd name="connsiteX29" fmla="*/ 591604 w 2000610"/>
              <a:gd name="connsiteY29" fmla="*/ 678916 h 1057618"/>
              <a:gd name="connsiteX30" fmla="*/ 372641 w 2000610"/>
              <a:gd name="connsiteY30" fmla="*/ 655360 h 1057618"/>
              <a:gd name="connsiteX31" fmla="*/ 361972 w 2000610"/>
              <a:gd name="connsiteY31" fmla="*/ 664385 h 1057618"/>
              <a:gd name="connsiteX32" fmla="*/ 370997 w 2000610"/>
              <a:gd name="connsiteY32" fmla="*/ 675054 h 1057618"/>
              <a:gd name="connsiteX33" fmla="*/ 663775 w 2000610"/>
              <a:gd name="connsiteY33" fmla="*/ 709915 h 1057618"/>
              <a:gd name="connsiteX34" fmla="*/ 568994 w 2000610"/>
              <a:gd name="connsiteY34" fmla="*/ 830049 h 1057618"/>
              <a:gd name="connsiteX35" fmla="*/ 534490 w 2000610"/>
              <a:gd name="connsiteY35" fmla="*/ 1036979 h 1057618"/>
              <a:gd name="connsiteX36" fmla="*/ 499940 w 2000610"/>
              <a:gd name="connsiteY36" fmla="*/ 1035428 h 1057618"/>
              <a:gd name="connsiteX37" fmla="*/ 396755 w 2000610"/>
              <a:gd name="connsiteY37" fmla="*/ 1031877 h 1057618"/>
              <a:gd name="connsiteX38" fmla="*/ 232471 w 2000610"/>
              <a:gd name="connsiteY38" fmla="*/ 1027163 h 1057618"/>
              <a:gd name="connsiteX39" fmla="*/ 39901 w 2000610"/>
              <a:gd name="connsiteY39" fmla="*/ 949936 h 1057618"/>
              <a:gd name="connsiteX40" fmla="*/ 29945 w 2000610"/>
              <a:gd name="connsiteY40" fmla="*/ 824203 h 1057618"/>
              <a:gd name="connsiteX41" fmla="*/ 106303 w 2000610"/>
              <a:gd name="connsiteY41" fmla="*/ 693740 h 1057618"/>
              <a:gd name="connsiteX42" fmla="*/ 219088 w 2000610"/>
              <a:gd name="connsiteY42" fmla="*/ 562657 h 1057618"/>
              <a:gd name="connsiteX43" fmla="*/ 648391 w 2000610"/>
              <a:gd name="connsiteY43" fmla="*/ 178759 h 1057618"/>
              <a:gd name="connsiteX44" fmla="*/ 1072810 w 2000610"/>
              <a:gd name="connsiteY44" fmla="*/ 20011 h 1057618"/>
              <a:gd name="connsiteX45" fmla="*/ 1320973 w 2000610"/>
              <a:gd name="connsiteY45" fmla="*/ 242199 h 1057618"/>
              <a:gd name="connsiteX46" fmla="*/ 1424810 w 2000610"/>
              <a:gd name="connsiteY46" fmla="*/ 130345 h 1057618"/>
              <a:gd name="connsiteX47" fmla="*/ 1525235 w 2000610"/>
              <a:gd name="connsiteY47" fmla="*/ 183845 h 1057618"/>
              <a:gd name="connsiteX48" fmla="*/ 1656101 w 2000610"/>
              <a:gd name="connsiteY48" fmla="*/ 320077 h 1057618"/>
              <a:gd name="connsiteX49" fmla="*/ 1709384 w 2000610"/>
              <a:gd name="connsiteY49" fmla="*/ 443561 h 1057618"/>
              <a:gd name="connsiteX50" fmla="*/ 1724209 w 2000610"/>
              <a:gd name="connsiteY50" fmla="*/ 485261 h 1057618"/>
              <a:gd name="connsiteX51" fmla="*/ 1976544 w 2000610"/>
              <a:gd name="connsiteY51" fmla="*/ 976392 h 1057618"/>
              <a:gd name="connsiteX52" fmla="*/ 2000611 w 2000610"/>
              <a:gd name="connsiteY52" fmla="*/ 976392 h 1057618"/>
              <a:gd name="connsiteX53" fmla="*/ 1742647 w 2000610"/>
              <a:gd name="connsiteY53" fmla="*/ 478127 h 105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00610" h="1057618">
                <a:moveTo>
                  <a:pt x="1742647" y="478081"/>
                </a:moveTo>
                <a:cubicBezTo>
                  <a:pt x="1737980" y="466001"/>
                  <a:pt x="1733172" y="451966"/>
                  <a:pt x="1728086" y="437110"/>
                </a:cubicBezTo>
                <a:cubicBezTo>
                  <a:pt x="1713602" y="394775"/>
                  <a:pt x="1697195" y="346796"/>
                  <a:pt x="1672663" y="309222"/>
                </a:cubicBezTo>
                <a:cubicBezTo>
                  <a:pt x="1632794" y="248139"/>
                  <a:pt x="1598523" y="212441"/>
                  <a:pt x="1536835" y="167780"/>
                </a:cubicBezTo>
                <a:cubicBezTo>
                  <a:pt x="1505944" y="145403"/>
                  <a:pt x="1428485" y="110201"/>
                  <a:pt x="1425213" y="108713"/>
                </a:cubicBezTo>
                <a:cubicBezTo>
                  <a:pt x="1420701" y="106666"/>
                  <a:pt x="1415413" y="108263"/>
                  <a:pt x="1412776" y="112434"/>
                </a:cubicBezTo>
                <a:cubicBezTo>
                  <a:pt x="1380180" y="164074"/>
                  <a:pt x="1335038" y="220815"/>
                  <a:pt x="1319236" y="222474"/>
                </a:cubicBezTo>
                <a:cubicBezTo>
                  <a:pt x="1303946" y="221528"/>
                  <a:pt x="1225991" y="154056"/>
                  <a:pt x="1086302" y="5450"/>
                </a:cubicBezTo>
                <a:cubicBezTo>
                  <a:pt x="1083030" y="1976"/>
                  <a:pt x="1081060" y="-133"/>
                  <a:pt x="1076470" y="7"/>
                </a:cubicBezTo>
                <a:cubicBezTo>
                  <a:pt x="855072" y="9637"/>
                  <a:pt x="724811" y="92306"/>
                  <a:pt x="636048" y="163267"/>
                </a:cubicBezTo>
                <a:cubicBezTo>
                  <a:pt x="538383" y="241346"/>
                  <a:pt x="253917" y="500179"/>
                  <a:pt x="205162" y="548577"/>
                </a:cubicBezTo>
                <a:cubicBezTo>
                  <a:pt x="163866" y="589563"/>
                  <a:pt x="127021" y="633572"/>
                  <a:pt x="91990" y="679970"/>
                </a:cubicBezTo>
                <a:cubicBezTo>
                  <a:pt x="60448" y="721747"/>
                  <a:pt x="30132" y="766315"/>
                  <a:pt x="12438" y="815953"/>
                </a:cubicBezTo>
                <a:cubicBezTo>
                  <a:pt x="-3659" y="861095"/>
                  <a:pt x="-6652" y="910998"/>
                  <a:pt x="18687" y="953426"/>
                </a:cubicBezTo>
                <a:cubicBezTo>
                  <a:pt x="20238" y="956031"/>
                  <a:pt x="21882" y="958589"/>
                  <a:pt x="23603" y="961086"/>
                </a:cubicBezTo>
                <a:cubicBezTo>
                  <a:pt x="77336" y="1039351"/>
                  <a:pt x="149925" y="1046252"/>
                  <a:pt x="232315" y="1046903"/>
                </a:cubicBezTo>
                <a:cubicBezTo>
                  <a:pt x="259081" y="1047105"/>
                  <a:pt x="525248" y="1055293"/>
                  <a:pt x="543206" y="1057278"/>
                </a:cubicBezTo>
                <a:cubicBezTo>
                  <a:pt x="544027" y="1057495"/>
                  <a:pt x="544880" y="1057619"/>
                  <a:pt x="545764" y="1057619"/>
                </a:cubicBezTo>
                <a:cubicBezTo>
                  <a:pt x="545997" y="1057619"/>
                  <a:pt x="546229" y="1057619"/>
                  <a:pt x="546446" y="1057603"/>
                </a:cubicBezTo>
                <a:cubicBezTo>
                  <a:pt x="551626" y="1057247"/>
                  <a:pt x="555642" y="1052936"/>
                  <a:pt x="555642" y="1047741"/>
                </a:cubicBezTo>
                <a:cubicBezTo>
                  <a:pt x="555642" y="1045446"/>
                  <a:pt x="555642" y="1043678"/>
                  <a:pt x="555007" y="1042282"/>
                </a:cubicBezTo>
                <a:cubicBezTo>
                  <a:pt x="546415" y="974174"/>
                  <a:pt x="557968" y="900111"/>
                  <a:pt x="586905" y="838439"/>
                </a:cubicBezTo>
                <a:cubicBezTo>
                  <a:pt x="612632" y="783605"/>
                  <a:pt x="670443" y="710860"/>
                  <a:pt x="706078" y="716939"/>
                </a:cubicBezTo>
                <a:cubicBezTo>
                  <a:pt x="711460" y="717901"/>
                  <a:pt x="716561" y="714241"/>
                  <a:pt x="717476" y="708845"/>
                </a:cubicBezTo>
                <a:cubicBezTo>
                  <a:pt x="718391" y="703463"/>
                  <a:pt x="714763" y="698362"/>
                  <a:pt x="709382" y="697447"/>
                </a:cubicBezTo>
                <a:cubicBezTo>
                  <a:pt x="675265" y="691662"/>
                  <a:pt x="644902" y="686762"/>
                  <a:pt x="616012" y="682451"/>
                </a:cubicBezTo>
                <a:cubicBezTo>
                  <a:pt x="660099" y="638798"/>
                  <a:pt x="699643" y="608435"/>
                  <a:pt x="745855" y="582801"/>
                </a:cubicBezTo>
                <a:cubicBezTo>
                  <a:pt x="750631" y="580150"/>
                  <a:pt x="752352" y="574133"/>
                  <a:pt x="749700" y="569372"/>
                </a:cubicBezTo>
                <a:cubicBezTo>
                  <a:pt x="747064" y="564596"/>
                  <a:pt x="741032" y="562874"/>
                  <a:pt x="736271" y="565526"/>
                </a:cubicBezTo>
                <a:cubicBezTo>
                  <a:pt x="684725" y="594122"/>
                  <a:pt x="641351" y="628145"/>
                  <a:pt x="591604" y="678916"/>
                </a:cubicBezTo>
                <a:cubicBezTo>
                  <a:pt x="523496" y="669270"/>
                  <a:pt x="460707" y="662679"/>
                  <a:pt x="372641" y="655360"/>
                </a:cubicBezTo>
                <a:cubicBezTo>
                  <a:pt x="367229" y="654957"/>
                  <a:pt x="362422" y="658958"/>
                  <a:pt x="361972" y="664385"/>
                </a:cubicBezTo>
                <a:cubicBezTo>
                  <a:pt x="361522" y="669828"/>
                  <a:pt x="365554" y="674604"/>
                  <a:pt x="370997" y="675054"/>
                </a:cubicBezTo>
                <a:cubicBezTo>
                  <a:pt x="489504" y="684917"/>
                  <a:pt x="561969" y="693399"/>
                  <a:pt x="663775" y="709915"/>
                </a:cubicBezTo>
                <a:cubicBezTo>
                  <a:pt x="623176" y="736168"/>
                  <a:pt x="585137" y="795654"/>
                  <a:pt x="568994" y="830049"/>
                </a:cubicBezTo>
                <a:cubicBezTo>
                  <a:pt x="539608" y="892683"/>
                  <a:pt x="527233" y="967413"/>
                  <a:pt x="534490" y="1036979"/>
                </a:cubicBezTo>
                <a:cubicBezTo>
                  <a:pt x="526427" y="1036451"/>
                  <a:pt x="515308" y="1036017"/>
                  <a:pt x="499940" y="1035428"/>
                </a:cubicBezTo>
                <a:cubicBezTo>
                  <a:pt x="472074" y="1034342"/>
                  <a:pt x="434717" y="1033071"/>
                  <a:pt x="396755" y="1031877"/>
                </a:cubicBezTo>
                <a:cubicBezTo>
                  <a:pt x="320226" y="1029427"/>
                  <a:pt x="242457" y="1027240"/>
                  <a:pt x="232471" y="1027163"/>
                </a:cubicBezTo>
                <a:cubicBezTo>
                  <a:pt x="155709" y="1026558"/>
                  <a:pt x="88237" y="1020339"/>
                  <a:pt x="39901" y="949936"/>
                </a:cubicBezTo>
                <a:cubicBezTo>
                  <a:pt x="13911" y="912099"/>
                  <a:pt x="15384" y="866104"/>
                  <a:pt x="29945" y="824203"/>
                </a:cubicBezTo>
                <a:cubicBezTo>
                  <a:pt x="46538" y="776472"/>
                  <a:pt x="76080" y="733749"/>
                  <a:pt x="106303" y="693740"/>
                </a:cubicBezTo>
                <a:cubicBezTo>
                  <a:pt x="141148" y="647637"/>
                  <a:pt x="178055" y="603395"/>
                  <a:pt x="219088" y="562657"/>
                </a:cubicBezTo>
                <a:cubicBezTo>
                  <a:pt x="267672" y="514430"/>
                  <a:pt x="551099" y="256528"/>
                  <a:pt x="648391" y="178759"/>
                </a:cubicBezTo>
                <a:cubicBezTo>
                  <a:pt x="734209" y="110155"/>
                  <a:pt x="859911" y="30277"/>
                  <a:pt x="1072810" y="20011"/>
                </a:cubicBezTo>
                <a:cubicBezTo>
                  <a:pt x="1213787" y="169935"/>
                  <a:pt x="1297604" y="244510"/>
                  <a:pt x="1320973" y="242199"/>
                </a:cubicBezTo>
                <a:cubicBezTo>
                  <a:pt x="1351693" y="239020"/>
                  <a:pt x="1405876" y="159561"/>
                  <a:pt x="1424810" y="130345"/>
                </a:cubicBezTo>
                <a:cubicBezTo>
                  <a:pt x="1445404" y="139929"/>
                  <a:pt x="1501447" y="166601"/>
                  <a:pt x="1525235" y="183845"/>
                </a:cubicBezTo>
                <a:cubicBezTo>
                  <a:pt x="1585435" y="227436"/>
                  <a:pt x="1617240" y="260544"/>
                  <a:pt x="1656101" y="320077"/>
                </a:cubicBezTo>
                <a:cubicBezTo>
                  <a:pt x="1679269" y="355589"/>
                  <a:pt x="1695273" y="402328"/>
                  <a:pt x="1709384" y="443561"/>
                </a:cubicBezTo>
                <a:cubicBezTo>
                  <a:pt x="1714533" y="458603"/>
                  <a:pt x="1719402" y="472824"/>
                  <a:pt x="1724209" y="485261"/>
                </a:cubicBezTo>
                <a:cubicBezTo>
                  <a:pt x="1812973" y="714551"/>
                  <a:pt x="1897301" y="861204"/>
                  <a:pt x="1976544" y="976392"/>
                </a:cubicBezTo>
                <a:lnTo>
                  <a:pt x="2000611" y="976392"/>
                </a:lnTo>
                <a:cubicBezTo>
                  <a:pt x="1919833" y="860521"/>
                  <a:pt x="1833629" y="713094"/>
                  <a:pt x="1742647" y="478127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 userDrawn="1">
            <p:custDataLst>
              <p:tags r:id="rId38"/>
            </p:custDataLst>
          </p:nvPr>
        </p:nvSpPr>
        <p:spPr>
          <a:xfrm flipH="1">
            <a:off x="8868721" y="3255865"/>
            <a:ext cx="62619" cy="593139"/>
          </a:xfrm>
          <a:custGeom>
            <a:avLst/>
            <a:gdLst>
              <a:gd name="connsiteX0" fmla="*/ 37187 w 59861"/>
              <a:gd name="connsiteY0" fmla="*/ 11713 h 567013"/>
              <a:gd name="connsiteX1" fmla="*/ 29294 w 59861"/>
              <a:gd name="connsiteY1" fmla="*/ 176 h 567013"/>
              <a:gd name="connsiteX2" fmla="*/ 17756 w 59861"/>
              <a:gd name="connsiteY2" fmla="*/ 8069 h 567013"/>
              <a:gd name="connsiteX3" fmla="*/ 40583 w 59861"/>
              <a:gd name="connsiteY3" fmla="*/ 560253 h 567013"/>
              <a:gd name="connsiteX4" fmla="*/ 49965 w 59861"/>
              <a:gd name="connsiteY4" fmla="*/ 567014 h 567013"/>
              <a:gd name="connsiteX5" fmla="*/ 53098 w 59861"/>
              <a:gd name="connsiteY5" fmla="*/ 566502 h 567013"/>
              <a:gd name="connsiteX6" fmla="*/ 59347 w 59861"/>
              <a:gd name="connsiteY6" fmla="*/ 554003 h 567013"/>
              <a:gd name="connsiteX7" fmla="*/ 37203 w 59861"/>
              <a:gd name="connsiteY7" fmla="*/ 11713 h 56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61" h="567013">
                <a:moveTo>
                  <a:pt x="37187" y="11713"/>
                </a:moveTo>
                <a:cubicBezTo>
                  <a:pt x="38195" y="6348"/>
                  <a:pt x="34659" y="1184"/>
                  <a:pt x="29294" y="176"/>
                </a:cubicBezTo>
                <a:cubicBezTo>
                  <a:pt x="23897" y="-848"/>
                  <a:pt x="18764" y="2704"/>
                  <a:pt x="17756" y="8069"/>
                </a:cubicBezTo>
                <a:cubicBezTo>
                  <a:pt x="-13181" y="172927"/>
                  <a:pt x="-2512" y="430968"/>
                  <a:pt x="40583" y="560253"/>
                </a:cubicBezTo>
                <a:cubicBezTo>
                  <a:pt x="41963" y="564393"/>
                  <a:pt x="45825" y="567014"/>
                  <a:pt x="49965" y="567014"/>
                </a:cubicBezTo>
                <a:cubicBezTo>
                  <a:pt x="51004" y="567014"/>
                  <a:pt x="52059" y="566843"/>
                  <a:pt x="53098" y="566502"/>
                </a:cubicBezTo>
                <a:cubicBezTo>
                  <a:pt x="58277" y="564781"/>
                  <a:pt x="61084" y="559182"/>
                  <a:pt x="59347" y="554003"/>
                </a:cubicBezTo>
                <a:cubicBezTo>
                  <a:pt x="17121" y="427309"/>
                  <a:pt x="6762" y="173888"/>
                  <a:pt x="37203" y="11713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 userDrawn="1">
            <p:custDataLst>
              <p:tags r:id="rId39"/>
            </p:custDataLst>
          </p:nvPr>
        </p:nvSpPr>
        <p:spPr>
          <a:xfrm flipH="1">
            <a:off x="7198286" y="3059231"/>
            <a:ext cx="1827741" cy="831886"/>
          </a:xfrm>
          <a:custGeom>
            <a:avLst/>
            <a:gdLst>
              <a:gd name="connsiteX0" fmla="*/ 1703398 w 1747235"/>
              <a:gd name="connsiteY0" fmla="*/ 0 h 795244"/>
              <a:gd name="connsiteX1" fmla="*/ 691470 w 1747235"/>
              <a:gd name="connsiteY1" fmla="*/ 0 h 795244"/>
              <a:gd name="connsiteX2" fmla="*/ 635426 w 1747235"/>
              <a:gd name="connsiteY2" fmla="*/ 43374 h 795244"/>
              <a:gd name="connsiteX3" fmla="*/ 459651 w 1747235"/>
              <a:gd name="connsiteY3" fmla="*/ 721647 h 795244"/>
              <a:gd name="connsiteX4" fmla="*/ 48445 w 1747235"/>
              <a:gd name="connsiteY4" fmla="*/ 721647 h 795244"/>
              <a:gd name="connsiteX5" fmla="*/ 0 w 1747235"/>
              <a:gd name="connsiteY5" fmla="*/ 770092 h 795244"/>
              <a:gd name="connsiteX6" fmla="*/ 0 w 1747235"/>
              <a:gd name="connsiteY6" fmla="*/ 795245 h 795244"/>
              <a:gd name="connsiteX7" fmla="*/ 1554915 w 1747235"/>
              <a:gd name="connsiteY7" fmla="*/ 795245 h 795244"/>
              <a:gd name="connsiteX8" fmla="*/ 1745810 w 1747235"/>
              <a:gd name="connsiteY8" fmla="*/ 54803 h 795244"/>
              <a:gd name="connsiteX9" fmla="*/ 1703398 w 1747235"/>
              <a:gd name="connsiteY9" fmla="*/ 0 h 79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235" h="795244">
                <a:moveTo>
                  <a:pt x="1703398" y="0"/>
                </a:moveTo>
                <a:lnTo>
                  <a:pt x="691470" y="0"/>
                </a:lnTo>
                <a:cubicBezTo>
                  <a:pt x="665092" y="0"/>
                  <a:pt x="642048" y="17833"/>
                  <a:pt x="635426" y="43374"/>
                </a:cubicBezTo>
                <a:lnTo>
                  <a:pt x="459651" y="721647"/>
                </a:lnTo>
                <a:lnTo>
                  <a:pt x="48445" y="721647"/>
                </a:lnTo>
                <a:cubicBezTo>
                  <a:pt x="21695" y="721647"/>
                  <a:pt x="0" y="743326"/>
                  <a:pt x="0" y="770092"/>
                </a:cubicBezTo>
                <a:lnTo>
                  <a:pt x="0" y="795245"/>
                </a:lnTo>
                <a:lnTo>
                  <a:pt x="1554915" y="795245"/>
                </a:lnTo>
                <a:lnTo>
                  <a:pt x="1745810" y="54803"/>
                </a:lnTo>
                <a:cubicBezTo>
                  <a:pt x="1753005" y="27060"/>
                  <a:pt x="1732055" y="0"/>
                  <a:pt x="1703398" y="0"/>
                </a:cubicBez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 userDrawn="1">
            <p:custDataLst>
              <p:tags r:id="rId40"/>
            </p:custDataLst>
          </p:nvPr>
        </p:nvSpPr>
        <p:spPr>
          <a:xfrm flipH="1">
            <a:off x="7256683" y="3112438"/>
            <a:ext cx="1223201" cy="673350"/>
          </a:xfrm>
          <a:custGeom>
            <a:avLst/>
            <a:gdLst>
              <a:gd name="connsiteX0" fmla="*/ 9890 w 1169323"/>
              <a:gd name="connsiteY0" fmla="*/ 643692 h 643691"/>
              <a:gd name="connsiteX1" fmla="*/ 7409 w 1169323"/>
              <a:gd name="connsiteY1" fmla="*/ 643382 h 643691"/>
              <a:gd name="connsiteX2" fmla="*/ 322 w 1169323"/>
              <a:gd name="connsiteY2" fmla="*/ 631333 h 643691"/>
              <a:gd name="connsiteX3" fmla="*/ 154651 w 1169323"/>
              <a:gd name="connsiteY3" fmla="*/ 35822 h 643691"/>
              <a:gd name="connsiteX4" fmla="*/ 200940 w 1169323"/>
              <a:gd name="connsiteY4" fmla="*/ 0 h 643691"/>
              <a:gd name="connsiteX5" fmla="*/ 1159445 w 1169323"/>
              <a:gd name="connsiteY5" fmla="*/ 0 h 643691"/>
              <a:gd name="connsiteX6" fmla="*/ 1169324 w 1169323"/>
              <a:gd name="connsiteY6" fmla="*/ 9878 h 643691"/>
              <a:gd name="connsiteX7" fmla="*/ 1159445 w 1169323"/>
              <a:gd name="connsiteY7" fmla="*/ 19756 h 643691"/>
              <a:gd name="connsiteX8" fmla="*/ 200940 w 1169323"/>
              <a:gd name="connsiteY8" fmla="*/ 19756 h 643691"/>
              <a:gd name="connsiteX9" fmla="*/ 173787 w 1169323"/>
              <a:gd name="connsiteY9" fmla="*/ 40769 h 643691"/>
              <a:gd name="connsiteX10" fmla="*/ 19458 w 1169323"/>
              <a:gd name="connsiteY10" fmla="*/ 636280 h 643691"/>
              <a:gd name="connsiteX11" fmla="*/ 9890 w 1169323"/>
              <a:gd name="connsiteY11" fmla="*/ 643692 h 6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323" h="643691">
                <a:moveTo>
                  <a:pt x="9890" y="643692"/>
                </a:moveTo>
                <a:cubicBezTo>
                  <a:pt x="9068" y="643692"/>
                  <a:pt x="8231" y="643599"/>
                  <a:pt x="7409" y="643382"/>
                </a:cubicBezTo>
                <a:cubicBezTo>
                  <a:pt x="2121" y="642017"/>
                  <a:pt x="-1058" y="636621"/>
                  <a:pt x="322" y="631333"/>
                </a:cubicBezTo>
                <a:lnTo>
                  <a:pt x="154651" y="35822"/>
                </a:lnTo>
                <a:cubicBezTo>
                  <a:pt x="160109" y="14732"/>
                  <a:pt x="179152" y="0"/>
                  <a:pt x="200940" y="0"/>
                </a:cubicBezTo>
                <a:lnTo>
                  <a:pt x="1159445" y="0"/>
                </a:lnTo>
                <a:cubicBezTo>
                  <a:pt x="1164904" y="0"/>
                  <a:pt x="1169324" y="4420"/>
                  <a:pt x="1169324" y="9878"/>
                </a:cubicBezTo>
                <a:cubicBezTo>
                  <a:pt x="1169324" y="15337"/>
                  <a:pt x="1164904" y="19756"/>
                  <a:pt x="1159445" y="19756"/>
                </a:cubicBezTo>
                <a:lnTo>
                  <a:pt x="200940" y="19756"/>
                </a:lnTo>
                <a:cubicBezTo>
                  <a:pt x="188162" y="19756"/>
                  <a:pt x="176997" y="28394"/>
                  <a:pt x="173787" y="40769"/>
                </a:cubicBezTo>
                <a:lnTo>
                  <a:pt x="19458" y="636280"/>
                </a:lnTo>
                <a:cubicBezTo>
                  <a:pt x="18311" y="640730"/>
                  <a:pt x="14294" y="643692"/>
                  <a:pt x="9890" y="643692"/>
                </a:cubicBezTo>
                <a:close/>
              </a:path>
            </a:pathLst>
          </a:custGeom>
          <a:solidFill>
            <a:srgbClr val="FFFFFF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 userDrawn="1">
            <p:custDataLst>
              <p:tags r:id="rId41"/>
            </p:custDataLst>
          </p:nvPr>
        </p:nvSpPr>
        <p:spPr>
          <a:xfrm flipH="1">
            <a:off x="7788757" y="3386839"/>
            <a:ext cx="135993" cy="185849"/>
          </a:xfrm>
          <a:custGeom>
            <a:avLst/>
            <a:gdLst>
              <a:gd name="connsiteX0" fmla="*/ 74378 w 130003"/>
              <a:gd name="connsiteY0" fmla="*/ 6660 h 177663"/>
              <a:gd name="connsiteX1" fmla="*/ 4968 w 130003"/>
              <a:gd name="connsiteY1" fmla="*/ 110357 h 177663"/>
              <a:gd name="connsiteX2" fmla="*/ 83 w 130003"/>
              <a:gd name="connsiteY2" fmla="*/ 141822 h 177663"/>
              <a:gd name="connsiteX3" fmla="*/ 10302 w 130003"/>
              <a:gd name="connsiteY3" fmla="*/ 167765 h 177663"/>
              <a:gd name="connsiteX4" fmla="*/ 12876 w 130003"/>
              <a:gd name="connsiteY4" fmla="*/ 170184 h 177663"/>
              <a:gd name="connsiteX5" fmla="*/ 52435 w 130003"/>
              <a:gd name="connsiteY5" fmla="*/ 174216 h 177663"/>
              <a:gd name="connsiteX6" fmla="*/ 84644 w 130003"/>
              <a:gd name="connsiteY6" fmla="*/ 148211 h 177663"/>
              <a:gd name="connsiteX7" fmla="*/ 130003 w 130003"/>
              <a:gd name="connsiteY7" fmla="*/ 40574 h 177663"/>
              <a:gd name="connsiteX8" fmla="*/ 74378 w 130003"/>
              <a:gd name="connsiteY8" fmla="*/ 6660 h 17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03" h="177663">
                <a:moveTo>
                  <a:pt x="74378" y="6660"/>
                </a:moveTo>
                <a:cubicBezTo>
                  <a:pt x="33532" y="26835"/>
                  <a:pt x="16970" y="68782"/>
                  <a:pt x="4968" y="110357"/>
                </a:cubicBezTo>
                <a:cubicBezTo>
                  <a:pt x="2006" y="120608"/>
                  <a:pt x="-491" y="131184"/>
                  <a:pt x="83" y="141822"/>
                </a:cubicBezTo>
                <a:cubicBezTo>
                  <a:pt x="594" y="151297"/>
                  <a:pt x="3836" y="160942"/>
                  <a:pt x="10302" y="167765"/>
                </a:cubicBezTo>
                <a:cubicBezTo>
                  <a:pt x="11108" y="168618"/>
                  <a:pt x="11961" y="169425"/>
                  <a:pt x="12876" y="170184"/>
                </a:cubicBezTo>
                <a:cubicBezTo>
                  <a:pt x="23576" y="179117"/>
                  <a:pt x="39549" y="179504"/>
                  <a:pt x="52435" y="174216"/>
                </a:cubicBezTo>
                <a:cubicBezTo>
                  <a:pt x="65322" y="168928"/>
                  <a:pt x="75634" y="158849"/>
                  <a:pt x="84644" y="148211"/>
                </a:cubicBezTo>
                <a:cubicBezTo>
                  <a:pt x="109238" y="119227"/>
                  <a:pt x="130189" y="79622"/>
                  <a:pt x="130003" y="40574"/>
                </a:cubicBezTo>
                <a:cubicBezTo>
                  <a:pt x="129832" y="3652"/>
                  <a:pt x="106401" y="-9173"/>
                  <a:pt x="74378" y="6660"/>
                </a:cubicBezTo>
                <a:close/>
              </a:path>
            </a:pathLst>
          </a:custGeom>
          <a:solidFill>
            <a:schemeClr val="accent1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 userDrawn="1">
            <p:custDataLst>
              <p:tags r:id="rId42"/>
            </p:custDataLst>
          </p:nvPr>
        </p:nvSpPr>
        <p:spPr>
          <a:xfrm flipH="1">
            <a:off x="6652340" y="3940107"/>
            <a:ext cx="121517" cy="2151675"/>
          </a:xfrm>
          <a:custGeom>
            <a:avLst/>
            <a:gdLst>
              <a:gd name="connsiteX0" fmla="*/ 0 w 116165"/>
              <a:gd name="connsiteY0" fmla="*/ 0 h 2056901"/>
              <a:gd name="connsiteX1" fmla="*/ 116165 w 116165"/>
              <a:gd name="connsiteY1" fmla="*/ 0 h 2056901"/>
              <a:gd name="connsiteX2" fmla="*/ 116165 w 116165"/>
              <a:gd name="connsiteY2" fmla="*/ 2056902 h 2056901"/>
              <a:gd name="connsiteX3" fmla="*/ 0 w 116165"/>
              <a:gd name="connsiteY3" fmla="*/ 2056902 h 20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65" h="2056901">
                <a:moveTo>
                  <a:pt x="0" y="0"/>
                </a:moveTo>
                <a:lnTo>
                  <a:pt x="116165" y="0"/>
                </a:lnTo>
                <a:lnTo>
                  <a:pt x="116165" y="2056902"/>
                </a:lnTo>
                <a:lnTo>
                  <a:pt x="0" y="20569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 userDrawn="1">
            <p:custDataLst>
              <p:tags r:id="rId43"/>
            </p:custDataLst>
          </p:nvPr>
        </p:nvSpPr>
        <p:spPr>
          <a:xfrm flipH="1">
            <a:off x="10412309" y="3940107"/>
            <a:ext cx="121517" cy="2151675"/>
          </a:xfrm>
          <a:custGeom>
            <a:avLst/>
            <a:gdLst>
              <a:gd name="connsiteX0" fmla="*/ 0 w 116165"/>
              <a:gd name="connsiteY0" fmla="*/ 0 h 2056901"/>
              <a:gd name="connsiteX1" fmla="*/ 116165 w 116165"/>
              <a:gd name="connsiteY1" fmla="*/ 0 h 2056901"/>
              <a:gd name="connsiteX2" fmla="*/ 116165 w 116165"/>
              <a:gd name="connsiteY2" fmla="*/ 2056902 h 2056901"/>
              <a:gd name="connsiteX3" fmla="*/ 0 w 116165"/>
              <a:gd name="connsiteY3" fmla="*/ 2056902 h 20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65" h="2056901">
                <a:moveTo>
                  <a:pt x="0" y="0"/>
                </a:moveTo>
                <a:lnTo>
                  <a:pt x="116165" y="0"/>
                </a:lnTo>
                <a:lnTo>
                  <a:pt x="116165" y="2056902"/>
                </a:lnTo>
                <a:lnTo>
                  <a:pt x="0" y="20569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 userDrawn="1">
            <p:custDataLst>
              <p:tags r:id="rId44"/>
            </p:custDataLst>
          </p:nvPr>
        </p:nvSpPr>
        <p:spPr>
          <a:xfrm flipH="1">
            <a:off x="6642007" y="3929774"/>
            <a:ext cx="142184" cy="2172342"/>
          </a:xfrm>
          <a:custGeom>
            <a:avLst/>
            <a:gdLst>
              <a:gd name="connsiteX0" fmla="*/ 126043 w 135921"/>
              <a:gd name="connsiteY0" fmla="*/ 0 h 2076658"/>
              <a:gd name="connsiteX1" fmla="*/ 9878 w 135921"/>
              <a:gd name="connsiteY1" fmla="*/ 0 h 2076658"/>
              <a:gd name="connsiteX2" fmla="*/ 0 w 135921"/>
              <a:gd name="connsiteY2" fmla="*/ 9878 h 2076658"/>
              <a:gd name="connsiteX3" fmla="*/ 0 w 135921"/>
              <a:gd name="connsiteY3" fmla="*/ 2066780 h 2076658"/>
              <a:gd name="connsiteX4" fmla="*/ 9878 w 135921"/>
              <a:gd name="connsiteY4" fmla="*/ 2076658 h 2076658"/>
              <a:gd name="connsiteX5" fmla="*/ 126043 w 135921"/>
              <a:gd name="connsiteY5" fmla="*/ 2076658 h 2076658"/>
              <a:gd name="connsiteX6" fmla="*/ 135921 w 135921"/>
              <a:gd name="connsiteY6" fmla="*/ 2066780 h 2076658"/>
              <a:gd name="connsiteX7" fmla="*/ 135921 w 135921"/>
              <a:gd name="connsiteY7" fmla="*/ 9878 h 2076658"/>
              <a:gd name="connsiteX8" fmla="*/ 126043 w 135921"/>
              <a:gd name="connsiteY8" fmla="*/ 0 h 2076658"/>
              <a:gd name="connsiteX9" fmla="*/ 19756 w 135921"/>
              <a:gd name="connsiteY9" fmla="*/ 2056902 h 2076658"/>
              <a:gd name="connsiteX10" fmla="*/ 19756 w 135921"/>
              <a:gd name="connsiteY10" fmla="*/ 286404 h 2076658"/>
              <a:gd name="connsiteX11" fmla="*/ 116165 w 135921"/>
              <a:gd name="connsiteY11" fmla="*/ 286404 h 2076658"/>
              <a:gd name="connsiteX12" fmla="*/ 116165 w 135921"/>
              <a:gd name="connsiteY12" fmla="*/ 2056902 h 2076658"/>
              <a:gd name="connsiteX13" fmla="*/ 19756 w 135921"/>
              <a:gd name="connsiteY13" fmla="*/ 2056902 h 207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921" h="2076658">
                <a:moveTo>
                  <a:pt x="126043" y="0"/>
                </a:moveTo>
                <a:lnTo>
                  <a:pt x="9878" y="0"/>
                </a:lnTo>
                <a:cubicBezTo>
                  <a:pt x="4419" y="0"/>
                  <a:pt x="0" y="4420"/>
                  <a:pt x="0" y="9878"/>
                </a:cubicBezTo>
                <a:lnTo>
                  <a:pt x="0" y="2066780"/>
                </a:lnTo>
                <a:cubicBezTo>
                  <a:pt x="0" y="2072239"/>
                  <a:pt x="4419" y="2076658"/>
                  <a:pt x="9878" y="2076658"/>
                </a:cubicBezTo>
                <a:lnTo>
                  <a:pt x="126043" y="2076658"/>
                </a:lnTo>
                <a:cubicBezTo>
                  <a:pt x="131502" y="2076658"/>
                  <a:pt x="135921" y="2072239"/>
                  <a:pt x="135921" y="2066780"/>
                </a:cubicBezTo>
                <a:lnTo>
                  <a:pt x="135921" y="9878"/>
                </a:lnTo>
                <a:cubicBezTo>
                  <a:pt x="135921" y="4420"/>
                  <a:pt x="131502" y="0"/>
                  <a:pt x="126043" y="0"/>
                </a:cubicBezTo>
                <a:close/>
                <a:moveTo>
                  <a:pt x="19756" y="2056902"/>
                </a:moveTo>
                <a:lnTo>
                  <a:pt x="19756" y="286404"/>
                </a:lnTo>
                <a:lnTo>
                  <a:pt x="116165" y="286404"/>
                </a:lnTo>
                <a:lnTo>
                  <a:pt x="116165" y="2056902"/>
                </a:lnTo>
                <a:lnTo>
                  <a:pt x="19756" y="2056902"/>
                </a:ln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45"/>
            </p:custDataLst>
          </p:nvPr>
        </p:nvSpPr>
        <p:spPr>
          <a:xfrm flipH="1">
            <a:off x="10401975" y="3929774"/>
            <a:ext cx="142184" cy="2172342"/>
          </a:xfrm>
          <a:custGeom>
            <a:avLst/>
            <a:gdLst>
              <a:gd name="connsiteX0" fmla="*/ 126043 w 135921"/>
              <a:gd name="connsiteY0" fmla="*/ 0 h 2076658"/>
              <a:gd name="connsiteX1" fmla="*/ 9878 w 135921"/>
              <a:gd name="connsiteY1" fmla="*/ 0 h 2076658"/>
              <a:gd name="connsiteX2" fmla="*/ 0 w 135921"/>
              <a:gd name="connsiteY2" fmla="*/ 9878 h 2076658"/>
              <a:gd name="connsiteX3" fmla="*/ 0 w 135921"/>
              <a:gd name="connsiteY3" fmla="*/ 2066780 h 2076658"/>
              <a:gd name="connsiteX4" fmla="*/ 9878 w 135921"/>
              <a:gd name="connsiteY4" fmla="*/ 2076658 h 2076658"/>
              <a:gd name="connsiteX5" fmla="*/ 126043 w 135921"/>
              <a:gd name="connsiteY5" fmla="*/ 2076658 h 2076658"/>
              <a:gd name="connsiteX6" fmla="*/ 135921 w 135921"/>
              <a:gd name="connsiteY6" fmla="*/ 2066780 h 2076658"/>
              <a:gd name="connsiteX7" fmla="*/ 135921 w 135921"/>
              <a:gd name="connsiteY7" fmla="*/ 9878 h 2076658"/>
              <a:gd name="connsiteX8" fmla="*/ 126043 w 135921"/>
              <a:gd name="connsiteY8" fmla="*/ 0 h 2076658"/>
              <a:gd name="connsiteX9" fmla="*/ 19756 w 135921"/>
              <a:gd name="connsiteY9" fmla="*/ 2056902 h 2076658"/>
              <a:gd name="connsiteX10" fmla="*/ 19756 w 135921"/>
              <a:gd name="connsiteY10" fmla="*/ 286404 h 2076658"/>
              <a:gd name="connsiteX11" fmla="*/ 116165 w 135921"/>
              <a:gd name="connsiteY11" fmla="*/ 286404 h 2076658"/>
              <a:gd name="connsiteX12" fmla="*/ 116165 w 135921"/>
              <a:gd name="connsiteY12" fmla="*/ 2056902 h 2076658"/>
              <a:gd name="connsiteX13" fmla="*/ 19756 w 135921"/>
              <a:gd name="connsiteY13" fmla="*/ 2056902 h 207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921" h="2076658">
                <a:moveTo>
                  <a:pt x="126043" y="0"/>
                </a:moveTo>
                <a:lnTo>
                  <a:pt x="9878" y="0"/>
                </a:lnTo>
                <a:cubicBezTo>
                  <a:pt x="4420" y="0"/>
                  <a:pt x="0" y="4420"/>
                  <a:pt x="0" y="9878"/>
                </a:cubicBezTo>
                <a:lnTo>
                  <a:pt x="0" y="2066780"/>
                </a:lnTo>
                <a:cubicBezTo>
                  <a:pt x="0" y="2072239"/>
                  <a:pt x="4420" y="2076658"/>
                  <a:pt x="9878" y="2076658"/>
                </a:cubicBezTo>
                <a:lnTo>
                  <a:pt x="126043" y="2076658"/>
                </a:lnTo>
                <a:cubicBezTo>
                  <a:pt x="131502" y="2076658"/>
                  <a:pt x="135921" y="2072239"/>
                  <a:pt x="135921" y="2066780"/>
                </a:cubicBezTo>
                <a:lnTo>
                  <a:pt x="135921" y="9878"/>
                </a:lnTo>
                <a:cubicBezTo>
                  <a:pt x="135921" y="4420"/>
                  <a:pt x="131502" y="0"/>
                  <a:pt x="126043" y="0"/>
                </a:cubicBezTo>
                <a:close/>
                <a:moveTo>
                  <a:pt x="19756" y="2056902"/>
                </a:moveTo>
                <a:lnTo>
                  <a:pt x="19756" y="286404"/>
                </a:lnTo>
                <a:lnTo>
                  <a:pt x="116165" y="286404"/>
                </a:lnTo>
                <a:lnTo>
                  <a:pt x="116165" y="2056902"/>
                </a:lnTo>
                <a:lnTo>
                  <a:pt x="19756" y="2056902"/>
                </a:ln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 userDrawn="1">
            <p:custDataLst>
              <p:tags r:id="rId46"/>
            </p:custDataLst>
          </p:nvPr>
        </p:nvSpPr>
        <p:spPr>
          <a:xfrm flipH="1">
            <a:off x="6266893" y="3878481"/>
            <a:ext cx="4701612" cy="147731"/>
          </a:xfrm>
          <a:custGeom>
            <a:avLst/>
            <a:gdLst>
              <a:gd name="connsiteX0" fmla="*/ 0 w 4494522"/>
              <a:gd name="connsiteY0" fmla="*/ 0 h 141224"/>
              <a:gd name="connsiteX1" fmla="*/ 4494522 w 4494522"/>
              <a:gd name="connsiteY1" fmla="*/ 0 h 141224"/>
              <a:gd name="connsiteX2" fmla="*/ 4494522 w 4494522"/>
              <a:gd name="connsiteY2" fmla="*/ 141225 h 141224"/>
              <a:gd name="connsiteX3" fmla="*/ 0 w 4494522"/>
              <a:gd name="connsiteY3" fmla="*/ 141225 h 1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522" h="141224">
                <a:moveTo>
                  <a:pt x="0" y="0"/>
                </a:moveTo>
                <a:lnTo>
                  <a:pt x="4494522" y="0"/>
                </a:lnTo>
                <a:lnTo>
                  <a:pt x="4494522" y="141225"/>
                </a:lnTo>
                <a:lnTo>
                  <a:pt x="0" y="1412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 userDrawn="1">
            <p:custDataLst>
              <p:tags r:id="rId47"/>
            </p:custDataLst>
          </p:nvPr>
        </p:nvSpPr>
        <p:spPr>
          <a:xfrm flipH="1">
            <a:off x="6256560" y="3868148"/>
            <a:ext cx="4722278" cy="168398"/>
          </a:xfrm>
          <a:custGeom>
            <a:avLst/>
            <a:gdLst>
              <a:gd name="connsiteX0" fmla="*/ 4504401 w 4514278"/>
              <a:gd name="connsiteY0" fmla="*/ 160981 h 160981"/>
              <a:gd name="connsiteX1" fmla="*/ 9878 w 4514278"/>
              <a:gd name="connsiteY1" fmla="*/ 160981 h 160981"/>
              <a:gd name="connsiteX2" fmla="*/ 0 w 4514278"/>
              <a:gd name="connsiteY2" fmla="*/ 151103 h 160981"/>
              <a:gd name="connsiteX3" fmla="*/ 0 w 4514278"/>
              <a:gd name="connsiteY3" fmla="*/ 9878 h 160981"/>
              <a:gd name="connsiteX4" fmla="*/ 9878 w 4514278"/>
              <a:gd name="connsiteY4" fmla="*/ 0 h 160981"/>
              <a:gd name="connsiteX5" fmla="*/ 4504401 w 4514278"/>
              <a:gd name="connsiteY5" fmla="*/ 0 h 160981"/>
              <a:gd name="connsiteX6" fmla="*/ 4514279 w 4514278"/>
              <a:gd name="connsiteY6" fmla="*/ 9878 h 160981"/>
              <a:gd name="connsiteX7" fmla="*/ 4514279 w 4514278"/>
              <a:gd name="connsiteY7" fmla="*/ 151103 h 160981"/>
              <a:gd name="connsiteX8" fmla="*/ 4504401 w 4514278"/>
              <a:gd name="connsiteY8" fmla="*/ 160981 h 160981"/>
              <a:gd name="connsiteX9" fmla="*/ 19772 w 4514278"/>
              <a:gd name="connsiteY9" fmla="*/ 141209 h 160981"/>
              <a:gd name="connsiteX10" fmla="*/ 4494523 w 4514278"/>
              <a:gd name="connsiteY10" fmla="*/ 141209 h 160981"/>
              <a:gd name="connsiteX11" fmla="*/ 4494523 w 4514278"/>
              <a:gd name="connsiteY11" fmla="*/ 19756 h 160981"/>
              <a:gd name="connsiteX12" fmla="*/ 19772 w 4514278"/>
              <a:gd name="connsiteY12" fmla="*/ 19756 h 160981"/>
              <a:gd name="connsiteX13" fmla="*/ 19772 w 4514278"/>
              <a:gd name="connsiteY13" fmla="*/ 141209 h 1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4278" h="160981">
                <a:moveTo>
                  <a:pt x="4504401" y="160981"/>
                </a:moveTo>
                <a:lnTo>
                  <a:pt x="9878" y="160981"/>
                </a:lnTo>
                <a:cubicBezTo>
                  <a:pt x="4420" y="160981"/>
                  <a:pt x="0" y="156562"/>
                  <a:pt x="0" y="151103"/>
                </a:cubicBezTo>
                <a:lnTo>
                  <a:pt x="0" y="9878"/>
                </a:lnTo>
                <a:cubicBezTo>
                  <a:pt x="0" y="4420"/>
                  <a:pt x="4420" y="0"/>
                  <a:pt x="9878" y="0"/>
                </a:cubicBezTo>
                <a:lnTo>
                  <a:pt x="4504401" y="0"/>
                </a:lnTo>
                <a:cubicBezTo>
                  <a:pt x="4509859" y="0"/>
                  <a:pt x="4514279" y="4420"/>
                  <a:pt x="4514279" y="9878"/>
                </a:cubicBezTo>
                <a:lnTo>
                  <a:pt x="4514279" y="151103"/>
                </a:lnTo>
                <a:cubicBezTo>
                  <a:pt x="4514279" y="156562"/>
                  <a:pt x="4509859" y="160981"/>
                  <a:pt x="4504401" y="160981"/>
                </a:cubicBezTo>
                <a:close/>
                <a:moveTo>
                  <a:pt x="19772" y="141209"/>
                </a:moveTo>
                <a:lnTo>
                  <a:pt x="4494523" y="141209"/>
                </a:lnTo>
                <a:lnTo>
                  <a:pt x="4494523" y="19756"/>
                </a:lnTo>
                <a:lnTo>
                  <a:pt x="19772" y="19756"/>
                </a:lnTo>
                <a:lnTo>
                  <a:pt x="19772" y="141209"/>
                </a:lnTo>
                <a:close/>
              </a:path>
            </a:pathLst>
          </a:custGeom>
          <a:solidFill>
            <a:srgbClr val="000000"/>
          </a:solidFill>
          <a:ln w="15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 userDrawn="1">
            <p:custDataLst>
              <p:tags r:id="rId48"/>
            </p:custDataLst>
          </p:nvPr>
        </p:nvSpPr>
        <p:spPr>
          <a:xfrm>
            <a:off x="10135357" y="1715688"/>
            <a:ext cx="889174" cy="889174"/>
          </a:xfrm>
          <a:custGeom>
            <a:avLst/>
            <a:gdLst>
              <a:gd name="connsiteX0" fmla="*/ 1636044 w 1636043"/>
              <a:gd name="connsiteY0" fmla="*/ 818022 h 1636043"/>
              <a:gd name="connsiteX1" fmla="*/ 818022 w 1636043"/>
              <a:gd name="connsiteY1" fmla="*/ 1636044 h 1636043"/>
              <a:gd name="connsiteX2" fmla="*/ 0 w 1636043"/>
              <a:gd name="connsiteY2" fmla="*/ 818022 h 1636043"/>
              <a:gd name="connsiteX3" fmla="*/ 818022 w 1636043"/>
              <a:gd name="connsiteY3" fmla="*/ 0 h 1636043"/>
              <a:gd name="connsiteX4" fmla="*/ 1636044 w 1636043"/>
              <a:gd name="connsiteY4" fmla="*/ 818022 h 163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043" h="1636043">
                <a:moveTo>
                  <a:pt x="1636044" y="818022"/>
                </a:moveTo>
                <a:cubicBezTo>
                  <a:pt x="1636044" y="1269803"/>
                  <a:pt x="1269803" y="1636044"/>
                  <a:pt x="818022" y="1636044"/>
                </a:cubicBezTo>
                <a:cubicBezTo>
                  <a:pt x="366241" y="1636044"/>
                  <a:pt x="0" y="1269803"/>
                  <a:pt x="0" y="818022"/>
                </a:cubicBezTo>
                <a:cubicBezTo>
                  <a:pt x="0" y="366241"/>
                  <a:pt x="366241" y="0"/>
                  <a:pt x="818022" y="0"/>
                </a:cubicBezTo>
                <a:cubicBezTo>
                  <a:pt x="1269803" y="0"/>
                  <a:pt x="1636044" y="366241"/>
                  <a:pt x="1636044" y="8180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59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49"/>
            </p:custDataLst>
          </p:nvPr>
        </p:nvSpPr>
        <p:spPr>
          <a:xfrm>
            <a:off x="10121468" y="1701799"/>
            <a:ext cx="916953" cy="916953"/>
          </a:xfrm>
          <a:custGeom>
            <a:avLst/>
            <a:gdLst>
              <a:gd name="connsiteX0" fmla="*/ 843577 w 1687153"/>
              <a:gd name="connsiteY0" fmla="*/ 0 h 1687153"/>
              <a:gd name="connsiteX1" fmla="*/ 0 w 1687153"/>
              <a:gd name="connsiteY1" fmla="*/ 843577 h 1687153"/>
              <a:gd name="connsiteX2" fmla="*/ 843577 w 1687153"/>
              <a:gd name="connsiteY2" fmla="*/ 1687154 h 1687153"/>
              <a:gd name="connsiteX3" fmla="*/ 1687154 w 1687153"/>
              <a:gd name="connsiteY3" fmla="*/ 843577 h 1687153"/>
              <a:gd name="connsiteX4" fmla="*/ 843577 w 1687153"/>
              <a:gd name="connsiteY4" fmla="*/ 0 h 1687153"/>
              <a:gd name="connsiteX5" fmla="*/ 843577 w 1687153"/>
              <a:gd name="connsiteY5" fmla="*/ 1636044 h 1687153"/>
              <a:gd name="connsiteX6" fmla="*/ 51371 w 1687153"/>
              <a:gd name="connsiteY6" fmla="*/ 843577 h 1687153"/>
              <a:gd name="connsiteX7" fmla="*/ 843577 w 1687153"/>
              <a:gd name="connsiteY7" fmla="*/ 51371 h 1687153"/>
              <a:gd name="connsiteX8" fmla="*/ 1636044 w 1687153"/>
              <a:gd name="connsiteY8" fmla="*/ 843838 h 1687153"/>
              <a:gd name="connsiteX9" fmla="*/ 843577 w 1687153"/>
              <a:gd name="connsiteY9" fmla="*/ 1636305 h 168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4" h="1444">
                <a:moveTo>
                  <a:pt x="722" y="0"/>
                </a:moveTo>
                <a:cubicBezTo>
                  <a:pt x="324" y="0"/>
                  <a:pt x="0" y="324"/>
                  <a:pt x="0" y="722"/>
                </a:cubicBezTo>
                <a:cubicBezTo>
                  <a:pt x="0" y="1120"/>
                  <a:pt x="324" y="1444"/>
                  <a:pt x="722" y="1444"/>
                </a:cubicBezTo>
                <a:cubicBezTo>
                  <a:pt x="1120" y="1444"/>
                  <a:pt x="1444" y="1120"/>
                  <a:pt x="1444" y="722"/>
                </a:cubicBezTo>
                <a:cubicBezTo>
                  <a:pt x="1444" y="324"/>
                  <a:pt x="1120" y="0"/>
                  <a:pt x="722" y="0"/>
                </a:cubicBezTo>
                <a:close/>
                <a:moveTo>
                  <a:pt x="722" y="1400"/>
                </a:moveTo>
                <a:cubicBezTo>
                  <a:pt x="348" y="1400"/>
                  <a:pt x="44" y="1096"/>
                  <a:pt x="44" y="722"/>
                </a:cubicBezTo>
                <a:cubicBezTo>
                  <a:pt x="44" y="348"/>
                  <a:pt x="348" y="44"/>
                  <a:pt x="722" y="44"/>
                </a:cubicBezTo>
                <a:cubicBezTo>
                  <a:pt x="1096" y="44"/>
                  <a:pt x="1400" y="348"/>
                  <a:pt x="1400" y="722"/>
                </a:cubicBezTo>
                <a:cubicBezTo>
                  <a:pt x="1400" y="1096"/>
                  <a:pt x="1096" y="1400"/>
                  <a:pt x="722" y="1400"/>
                </a:cubicBezTo>
                <a:lnTo>
                  <a:pt x="722" y="1400"/>
                </a:lnTo>
                <a:close/>
                <a:moveTo>
                  <a:pt x="722" y="117"/>
                </a:moveTo>
                <a:cubicBezTo>
                  <a:pt x="710" y="117"/>
                  <a:pt x="700" y="127"/>
                  <a:pt x="700" y="139"/>
                </a:cubicBezTo>
                <a:lnTo>
                  <a:pt x="700" y="230"/>
                </a:lnTo>
                <a:cubicBezTo>
                  <a:pt x="700" y="242"/>
                  <a:pt x="710" y="252"/>
                  <a:pt x="722" y="252"/>
                </a:cubicBezTo>
                <a:cubicBezTo>
                  <a:pt x="734" y="252"/>
                  <a:pt x="744" y="242"/>
                  <a:pt x="744" y="230"/>
                </a:cubicBezTo>
                <a:lnTo>
                  <a:pt x="744" y="139"/>
                </a:lnTo>
                <a:cubicBezTo>
                  <a:pt x="744" y="127"/>
                  <a:pt x="734" y="117"/>
                  <a:pt x="722" y="117"/>
                </a:cubicBezTo>
                <a:lnTo>
                  <a:pt x="722" y="117"/>
                </a:lnTo>
                <a:close/>
                <a:moveTo>
                  <a:pt x="1025" y="198"/>
                </a:moveTo>
                <a:cubicBezTo>
                  <a:pt x="1014" y="192"/>
                  <a:pt x="1001" y="196"/>
                  <a:pt x="995" y="206"/>
                </a:cubicBezTo>
                <a:lnTo>
                  <a:pt x="949" y="285"/>
                </a:lnTo>
                <a:cubicBezTo>
                  <a:pt x="943" y="296"/>
                  <a:pt x="947" y="309"/>
                  <a:pt x="957" y="315"/>
                </a:cubicBezTo>
                <a:cubicBezTo>
                  <a:pt x="960" y="317"/>
                  <a:pt x="964" y="318"/>
                  <a:pt x="968" y="318"/>
                </a:cubicBezTo>
                <a:cubicBezTo>
                  <a:pt x="976" y="318"/>
                  <a:pt x="983" y="314"/>
                  <a:pt x="987" y="307"/>
                </a:cubicBezTo>
                <a:lnTo>
                  <a:pt x="1033" y="228"/>
                </a:lnTo>
                <a:cubicBezTo>
                  <a:pt x="1039" y="218"/>
                  <a:pt x="1035" y="204"/>
                  <a:pt x="1025" y="198"/>
                </a:cubicBezTo>
                <a:close/>
                <a:moveTo>
                  <a:pt x="307" y="457"/>
                </a:moveTo>
                <a:lnTo>
                  <a:pt x="228" y="412"/>
                </a:lnTo>
                <a:cubicBezTo>
                  <a:pt x="218" y="406"/>
                  <a:pt x="204" y="409"/>
                  <a:pt x="198" y="420"/>
                </a:cubicBezTo>
                <a:cubicBezTo>
                  <a:pt x="192" y="430"/>
                  <a:pt x="196" y="443"/>
                  <a:pt x="206" y="449"/>
                </a:cubicBezTo>
                <a:lnTo>
                  <a:pt x="285" y="495"/>
                </a:lnTo>
                <a:cubicBezTo>
                  <a:pt x="289" y="497"/>
                  <a:pt x="293" y="498"/>
                  <a:pt x="296" y="498"/>
                </a:cubicBezTo>
                <a:cubicBezTo>
                  <a:pt x="304" y="498"/>
                  <a:pt x="311" y="494"/>
                  <a:pt x="315" y="487"/>
                </a:cubicBezTo>
                <a:cubicBezTo>
                  <a:pt x="321" y="477"/>
                  <a:pt x="318" y="463"/>
                  <a:pt x="307" y="457"/>
                </a:cubicBezTo>
                <a:close/>
                <a:moveTo>
                  <a:pt x="449" y="206"/>
                </a:moveTo>
                <a:cubicBezTo>
                  <a:pt x="443" y="196"/>
                  <a:pt x="430" y="192"/>
                  <a:pt x="420" y="198"/>
                </a:cubicBezTo>
                <a:cubicBezTo>
                  <a:pt x="409" y="204"/>
                  <a:pt x="406" y="218"/>
                  <a:pt x="412" y="228"/>
                </a:cubicBezTo>
                <a:lnTo>
                  <a:pt x="457" y="307"/>
                </a:lnTo>
                <a:cubicBezTo>
                  <a:pt x="461" y="314"/>
                  <a:pt x="469" y="318"/>
                  <a:pt x="476" y="318"/>
                </a:cubicBezTo>
                <a:cubicBezTo>
                  <a:pt x="480" y="318"/>
                  <a:pt x="484" y="317"/>
                  <a:pt x="487" y="315"/>
                </a:cubicBezTo>
                <a:cubicBezTo>
                  <a:pt x="498" y="309"/>
                  <a:pt x="501" y="296"/>
                  <a:pt x="495" y="285"/>
                </a:cubicBezTo>
                <a:lnTo>
                  <a:pt x="449" y="206"/>
                </a:lnTo>
                <a:close/>
                <a:moveTo>
                  <a:pt x="1148" y="498"/>
                </a:moveTo>
                <a:cubicBezTo>
                  <a:pt x="1152" y="498"/>
                  <a:pt x="1155" y="497"/>
                  <a:pt x="1159" y="495"/>
                </a:cubicBezTo>
                <a:lnTo>
                  <a:pt x="1238" y="450"/>
                </a:lnTo>
                <a:cubicBezTo>
                  <a:pt x="1249" y="444"/>
                  <a:pt x="1252" y="430"/>
                  <a:pt x="1246" y="420"/>
                </a:cubicBezTo>
                <a:cubicBezTo>
                  <a:pt x="1240" y="409"/>
                  <a:pt x="1227" y="406"/>
                  <a:pt x="1216" y="412"/>
                </a:cubicBezTo>
                <a:lnTo>
                  <a:pt x="1137" y="458"/>
                </a:lnTo>
                <a:cubicBezTo>
                  <a:pt x="1126" y="464"/>
                  <a:pt x="1123" y="477"/>
                  <a:pt x="1129" y="487"/>
                </a:cubicBezTo>
                <a:cubicBezTo>
                  <a:pt x="1133" y="495"/>
                  <a:pt x="1140" y="498"/>
                  <a:pt x="1148" y="498"/>
                </a:cubicBezTo>
                <a:close/>
                <a:moveTo>
                  <a:pt x="252" y="722"/>
                </a:moveTo>
                <a:cubicBezTo>
                  <a:pt x="252" y="710"/>
                  <a:pt x="243" y="700"/>
                  <a:pt x="231" y="700"/>
                </a:cubicBezTo>
                <a:lnTo>
                  <a:pt x="139" y="700"/>
                </a:lnTo>
                <a:cubicBezTo>
                  <a:pt x="127" y="700"/>
                  <a:pt x="117" y="710"/>
                  <a:pt x="117" y="722"/>
                </a:cubicBezTo>
                <a:cubicBezTo>
                  <a:pt x="117" y="734"/>
                  <a:pt x="127" y="744"/>
                  <a:pt x="139" y="744"/>
                </a:cubicBezTo>
                <a:lnTo>
                  <a:pt x="231" y="744"/>
                </a:lnTo>
                <a:cubicBezTo>
                  <a:pt x="243" y="744"/>
                  <a:pt x="252" y="734"/>
                  <a:pt x="252" y="722"/>
                </a:cubicBezTo>
                <a:close/>
                <a:moveTo>
                  <a:pt x="285" y="949"/>
                </a:moveTo>
                <a:lnTo>
                  <a:pt x="206" y="995"/>
                </a:lnTo>
                <a:cubicBezTo>
                  <a:pt x="196" y="1001"/>
                  <a:pt x="192" y="1014"/>
                  <a:pt x="198" y="1025"/>
                </a:cubicBezTo>
                <a:cubicBezTo>
                  <a:pt x="202" y="1032"/>
                  <a:pt x="210" y="1036"/>
                  <a:pt x="217" y="1036"/>
                </a:cubicBezTo>
                <a:cubicBezTo>
                  <a:pt x="221" y="1036"/>
                  <a:pt x="225" y="1035"/>
                  <a:pt x="228" y="1033"/>
                </a:cubicBezTo>
                <a:lnTo>
                  <a:pt x="307" y="987"/>
                </a:lnTo>
                <a:cubicBezTo>
                  <a:pt x="318" y="981"/>
                  <a:pt x="321" y="968"/>
                  <a:pt x="315" y="957"/>
                </a:cubicBezTo>
                <a:cubicBezTo>
                  <a:pt x="309" y="947"/>
                  <a:pt x="296" y="943"/>
                  <a:pt x="285" y="949"/>
                </a:cubicBezTo>
                <a:close/>
                <a:moveTo>
                  <a:pt x="487" y="1129"/>
                </a:moveTo>
                <a:cubicBezTo>
                  <a:pt x="477" y="1123"/>
                  <a:pt x="463" y="1126"/>
                  <a:pt x="457" y="1137"/>
                </a:cubicBezTo>
                <a:lnTo>
                  <a:pt x="412" y="1216"/>
                </a:lnTo>
                <a:cubicBezTo>
                  <a:pt x="406" y="1227"/>
                  <a:pt x="409" y="1240"/>
                  <a:pt x="420" y="1246"/>
                </a:cubicBezTo>
                <a:cubicBezTo>
                  <a:pt x="423" y="1248"/>
                  <a:pt x="427" y="1249"/>
                  <a:pt x="431" y="1249"/>
                </a:cubicBezTo>
                <a:cubicBezTo>
                  <a:pt x="438" y="1249"/>
                  <a:pt x="445" y="1245"/>
                  <a:pt x="449" y="1238"/>
                </a:cubicBezTo>
                <a:lnTo>
                  <a:pt x="495" y="1159"/>
                </a:lnTo>
                <a:cubicBezTo>
                  <a:pt x="501" y="1148"/>
                  <a:pt x="498" y="1135"/>
                  <a:pt x="487" y="1129"/>
                </a:cubicBezTo>
                <a:close/>
                <a:moveTo>
                  <a:pt x="722" y="1192"/>
                </a:moveTo>
                <a:cubicBezTo>
                  <a:pt x="710" y="1192"/>
                  <a:pt x="700" y="1202"/>
                  <a:pt x="700" y="1214"/>
                </a:cubicBezTo>
                <a:lnTo>
                  <a:pt x="700" y="1305"/>
                </a:lnTo>
                <a:cubicBezTo>
                  <a:pt x="700" y="1317"/>
                  <a:pt x="710" y="1327"/>
                  <a:pt x="722" y="1327"/>
                </a:cubicBezTo>
                <a:cubicBezTo>
                  <a:pt x="734" y="1327"/>
                  <a:pt x="744" y="1317"/>
                  <a:pt x="744" y="1305"/>
                </a:cubicBezTo>
                <a:lnTo>
                  <a:pt x="744" y="1214"/>
                </a:lnTo>
                <a:cubicBezTo>
                  <a:pt x="744" y="1202"/>
                  <a:pt x="734" y="1192"/>
                  <a:pt x="722" y="1192"/>
                </a:cubicBezTo>
                <a:close/>
                <a:moveTo>
                  <a:pt x="987" y="1137"/>
                </a:moveTo>
                <a:cubicBezTo>
                  <a:pt x="981" y="1126"/>
                  <a:pt x="968" y="1123"/>
                  <a:pt x="957" y="1129"/>
                </a:cubicBezTo>
                <a:cubicBezTo>
                  <a:pt x="947" y="1135"/>
                  <a:pt x="943" y="1148"/>
                  <a:pt x="949" y="1159"/>
                </a:cubicBezTo>
                <a:lnTo>
                  <a:pt x="995" y="1238"/>
                </a:lnTo>
                <a:cubicBezTo>
                  <a:pt x="999" y="1245"/>
                  <a:pt x="1006" y="1249"/>
                  <a:pt x="1014" y="1249"/>
                </a:cubicBezTo>
                <a:cubicBezTo>
                  <a:pt x="1018" y="1249"/>
                  <a:pt x="1021" y="1248"/>
                  <a:pt x="1025" y="1246"/>
                </a:cubicBezTo>
                <a:cubicBezTo>
                  <a:pt x="1035" y="1240"/>
                  <a:pt x="1039" y="1227"/>
                  <a:pt x="1033" y="1216"/>
                </a:cubicBezTo>
                <a:lnTo>
                  <a:pt x="987" y="1137"/>
                </a:lnTo>
                <a:close/>
                <a:moveTo>
                  <a:pt x="1238" y="995"/>
                </a:moveTo>
                <a:lnTo>
                  <a:pt x="1159" y="949"/>
                </a:lnTo>
                <a:cubicBezTo>
                  <a:pt x="1148" y="943"/>
                  <a:pt x="1135" y="947"/>
                  <a:pt x="1129" y="957"/>
                </a:cubicBezTo>
                <a:cubicBezTo>
                  <a:pt x="1123" y="968"/>
                  <a:pt x="1126" y="981"/>
                  <a:pt x="1137" y="987"/>
                </a:cubicBezTo>
                <a:lnTo>
                  <a:pt x="1216" y="1033"/>
                </a:lnTo>
                <a:cubicBezTo>
                  <a:pt x="1220" y="1035"/>
                  <a:pt x="1223" y="1036"/>
                  <a:pt x="1227" y="1036"/>
                </a:cubicBezTo>
                <a:cubicBezTo>
                  <a:pt x="1235" y="1036"/>
                  <a:pt x="1242" y="1032"/>
                  <a:pt x="1246" y="1025"/>
                </a:cubicBezTo>
                <a:cubicBezTo>
                  <a:pt x="1252" y="1014"/>
                  <a:pt x="1249" y="1001"/>
                  <a:pt x="1238" y="995"/>
                </a:cubicBezTo>
                <a:close/>
                <a:moveTo>
                  <a:pt x="1305" y="700"/>
                </a:moveTo>
                <a:lnTo>
                  <a:pt x="1214" y="700"/>
                </a:lnTo>
                <a:cubicBezTo>
                  <a:pt x="1202" y="700"/>
                  <a:pt x="1192" y="710"/>
                  <a:pt x="1192" y="722"/>
                </a:cubicBezTo>
                <a:cubicBezTo>
                  <a:pt x="1192" y="734"/>
                  <a:pt x="1202" y="744"/>
                  <a:pt x="1214" y="744"/>
                </a:cubicBezTo>
                <a:lnTo>
                  <a:pt x="1305" y="744"/>
                </a:lnTo>
                <a:cubicBezTo>
                  <a:pt x="1317" y="744"/>
                  <a:pt x="1327" y="734"/>
                  <a:pt x="1327" y="722"/>
                </a:cubicBezTo>
                <a:cubicBezTo>
                  <a:pt x="1327" y="710"/>
                  <a:pt x="1317" y="700"/>
                  <a:pt x="1305" y="700"/>
                </a:cubicBezTo>
                <a:close/>
                <a:moveTo>
                  <a:pt x="722" y="420"/>
                </a:moveTo>
                <a:cubicBezTo>
                  <a:pt x="710" y="420"/>
                  <a:pt x="700" y="430"/>
                  <a:pt x="700" y="442"/>
                </a:cubicBezTo>
                <a:lnTo>
                  <a:pt x="700" y="711"/>
                </a:lnTo>
                <a:lnTo>
                  <a:pt x="551" y="821"/>
                </a:lnTo>
                <a:cubicBezTo>
                  <a:pt x="541" y="828"/>
                  <a:pt x="539" y="842"/>
                  <a:pt x="547" y="851"/>
                </a:cubicBezTo>
                <a:cubicBezTo>
                  <a:pt x="551" y="857"/>
                  <a:pt x="558" y="860"/>
                  <a:pt x="564" y="860"/>
                </a:cubicBezTo>
                <a:cubicBezTo>
                  <a:pt x="569" y="860"/>
                  <a:pt x="573" y="859"/>
                  <a:pt x="577" y="856"/>
                </a:cubicBezTo>
                <a:lnTo>
                  <a:pt x="735" y="740"/>
                </a:lnTo>
                <a:cubicBezTo>
                  <a:pt x="741" y="735"/>
                  <a:pt x="744" y="729"/>
                  <a:pt x="744" y="722"/>
                </a:cubicBezTo>
                <a:lnTo>
                  <a:pt x="744" y="442"/>
                </a:lnTo>
                <a:cubicBezTo>
                  <a:pt x="744" y="430"/>
                  <a:pt x="734" y="420"/>
                  <a:pt x="722" y="420"/>
                </a:cubicBezTo>
                <a:close/>
              </a:path>
            </a:pathLst>
          </a:custGeom>
          <a:solidFill>
            <a:srgbClr val="000000"/>
          </a:solidFill>
          <a:ln w="2593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50"/>
            </p:custDataLst>
          </p:nvPr>
        </p:nvSpPr>
        <p:spPr>
          <a:xfrm flipH="1">
            <a:off x="11054495" y="1033750"/>
            <a:ext cx="108000" cy="108000"/>
          </a:xfrm>
          <a:custGeom>
            <a:avLst/>
            <a:gdLst>
              <a:gd name="connsiteX0" fmla="*/ 103251 w 103251"/>
              <a:gd name="connsiteY0" fmla="*/ 51625 h 103250"/>
              <a:gd name="connsiteX1" fmla="*/ 51626 w 103251"/>
              <a:gd name="connsiteY1" fmla="*/ 103251 h 103250"/>
              <a:gd name="connsiteX2" fmla="*/ 0 w 103251"/>
              <a:gd name="connsiteY2" fmla="*/ 51625 h 103250"/>
              <a:gd name="connsiteX3" fmla="*/ 51626 w 103251"/>
              <a:gd name="connsiteY3" fmla="*/ 0 h 103250"/>
              <a:gd name="connsiteX4" fmla="*/ 103251 w 103251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1" h="103250">
                <a:moveTo>
                  <a:pt x="103251" y="51625"/>
                </a:moveTo>
                <a:cubicBezTo>
                  <a:pt x="103251" y="80201"/>
                  <a:pt x="80105" y="103251"/>
                  <a:pt x="51626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6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4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51"/>
            </p:custDataLst>
          </p:nvPr>
        </p:nvSpPr>
        <p:spPr>
          <a:xfrm flipH="1">
            <a:off x="10864777" y="1033750"/>
            <a:ext cx="108000" cy="108000"/>
          </a:xfrm>
          <a:custGeom>
            <a:avLst/>
            <a:gdLst>
              <a:gd name="connsiteX0" fmla="*/ 103251 w 103250"/>
              <a:gd name="connsiteY0" fmla="*/ 51625 h 103250"/>
              <a:gd name="connsiteX1" fmla="*/ 51625 w 103250"/>
              <a:gd name="connsiteY1" fmla="*/ 103251 h 103250"/>
              <a:gd name="connsiteX2" fmla="*/ 0 w 103250"/>
              <a:gd name="connsiteY2" fmla="*/ 51625 h 103250"/>
              <a:gd name="connsiteX3" fmla="*/ 51625 w 103250"/>
              <a:gd name="connsiteY3" fmla="*/ 0 h 103250"/>
              <a:gd name="connsiteX4" fmla="*/ 103251 w 103250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0" h="103250">
                <a:moveTo>
                  <a:pt x="103251" y="51625"/>
                </a:moveTo>
                <a:cubicBezTo>
                  <a:pt x="103251" y="80201"/>
                  <a:pt x="80105" y="103251"/>
                  <a:pt x="51625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5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1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52"/>
            </p:custDataLst>
          </p:nvPr>
        </p:nvSpPr>
        <p:spPr>
          <a:xfrm flipH="1">
            <a:off x="10675058" y="1033750"/>
            <a:ext cx="108000" cy="108000"/>
          </a:xfrm>
          <a:custGeom>
            <a:avLst/>
            <a:gdLst>
              <a:gd name="connsiteX0" fmla="*/ 103251 w 103250"/>
              <a:gd name="connsiteY0" fmla="*/ 51625 h 103250"/>
              <a:gd name="connsiteX1" fmla="*/ 51625 w 103250"/>
              <a:gd name="connsiteY1" fmla="*/ 103251 h 103250"/>
              <a:gd name="connsiteX2" fmla="*/ 0 w 103250"/>
              <a:gd name="connsiteY2" fmla="*/ 51625 h 103250"/>
              <a:gd name="connsiteX3" fmla="*/ 51625 w 103250"/>
              <a:gd name="connsiteY3" fmla="*/ 0 h 103250"/>
              <a:gd name="connsiteX4" fmla="*/ 103251 w 103250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0" h="103250">
                <a:moveTo>
                  <a:pt x="103251" y="51625"/>
                </a:moveTo>
                <a:cubicBezTo>
                  <a:pt x="103251" y="80201"/>
                  <a:pt x="80105" y="103251"/>
                  <a:pt x="51625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5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4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53"/>
            </p:custDataLst>
          </p:nvPr>
        </p:nvSpPr>
        <p:spPr>
          <a:xfrm flipH="1">
            <a:off x="11244213" y="1033750"/>
            <a:ext cx="108000" cy="108000"/>
          </a:xfrm>
          <a:custGeom>
            <a:avLst/>
            <a:gdLst>
              <a:gd name="connsiteX0" fmla="*/ 103251 w 103251"/>
              <a:gd name="connsiteY0" fmla="*/ 51625 h 103250"/>
              <a:gd name="connsiteX1" fmla="*/ 51626 w 103251"/>
              <a:gd name="connsiteY1" fmla="*/ 103251 h 103250"/>
              <a:gd name="connsiteX2" fmla="*/ 0 w 103251"/>
              <a:gd name="connsiteY2" fmla="*/ 51625 h 103250"/>
              <a:gd name="connsiteX3" fmla="*/ 51626 w 103251"/>
              <a:gd name="connsiteY3" fmla="*/ 0 h 103250"/>
              <a:gd name="connsiteX4" fmla="*/ 103251 w 103251"/>
              <a:gd name="connsiteY4" fmla="*/ 51625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51" h="103250">
                <a:moveTo>
                  <a:pt x="103251" y="51625"/>
                </a:moveTo>
                <a:cubicBezTo>
                  <a:pt x="103251" y="80201"/>
                  <a:pt x="80105" y="103251"/>
                  <a:pt x="51626" y="103251"/>
                </a:cubicBezTo>
                <a:cubicBezTo>
                  <a:pt x="23146" y="103251"/>
                  <a:pt x="0" y="80105"/>
                  <a:pt x="0" y="51625"/>
                </a:cubicBezTo>
                <a:cubicBezTo>
                  <a:pt x="0" y="23146"/>
                  <a:pt x="23146" y="0"/>
                  <a:pt x="51626" y="0"/>
                </a:cubicBezTo>
                <a:cubicBezTo>
                  <a:pt x="80105" y="0"/>
                  <a:pt x="103251" y="23146"/>
                  <a:pt x="103251" y="51625"/>
                </a:cubicBezTo>
                <a:close/>
              </a:path>
            </a:pathLst>
          </a:custGeom>
          <a:solidFill>
            <a:schemeClr val="accent1"/>
          </a:solidFill>
          <a:ln w="158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直接连接符 14"/>
          <p:cNvCxnSpPr/>
          <p:nvPr userDrawn="1">
            <p:custDataLst>
              <p:tags r:id="rId57"/>
            </p:custDataLst>
          </p:nvPr>
        </p:nvCxnSpPr>
        <p:spPr>
          <a:xfrm flipH="1">
            <a:off x="2946400" y="6096019"/>
            <a:ext cx="840232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58"/>
            </p:custDataLst>
          </p:nvPr>
        </p:nvSpPr>
        <p:spPr>
          <a:xfrm>
            <a:off x="1163638" y="834745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dk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59"/>
            </p:custDataLst>
          </p:nvPr>
        </p:nvSpPr>
        <p:spPr>
          <a:xfrm>
            <a:off x="1163638" y="1413032"/>
            <a:ext cx="5113462" cy="2276136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dk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框 11"/>
          <p:cNvSpPr txBox="1"/>
          <p:nvPr userDrawn="1">
            <p:custDataLst>
              <p:tags r:id="rId60"/>
            </p:custDataLst>
          </p:nvPr>
        </p:nvSpPr>
        <p:spPr>
          <a:xfrm>
            <a:off x="1181855" y="5558090"/>
            <a:ext cx="569005" cy="532226"/>
          </a:xfrm>
          <a:custGeom>
            <a:avLst/>
            <a:gdLst>
              <a:gd name="connsiteX0" fmla="*/ 587474 w 668856"/>
              <a:gd name="connsiteY0" fmla="*/ 0 h 625622"/>
              <a:gd name="connsiteX1" fmla="*/ 668856 w 668856"/>
              <a:gd name="connsiteY1" fmla="*/ 68666 h 625622"/>
              <a:gd name="connsiteX2" fmla="*/ 569672 w 668856"/>
              <a:gd name="connsiteY2" fmla="*/ 198368 h 625622"/>
              <a:gd name="connsiteX3" fmla="*/ 526438 w 668856"/>
              <a:gd name="connsiteY3" fmla="*/ 345872 h 625622"/>
              <a:gd name="connsiteX4" fmla="*/ 658683 w 668856"/>
              <a:gd name="connsiteY4" fmla="*/ 345872 h 625622"/>
              <a:gd name="connsiteX5" fmla="*/ 658683 w 668856"/>
              <a:gd name="connsiteY5" fmla="*/ 625622 h 625622"/>
              <a:gd name="connsiteX6" fmla="*/ 386563 w 668856"/>
              <a:gd name="connsiteY6" fmla="*/ 625622 h 625622"/>
              <a:gd name="connsiteX7" fmla="*/ 386563 w 668856"/>
              <a:gd name="connsiteY7" fmla="*/ 363674 h 625622"/>
              <a:gd name="connsiteX8" fmla="*/ 439970 w 668856"/>
              <a:gd name="connsiteY8" fmla="*/ 172936 h 625622"/>
              <a:gd name="connsiteX9" fmla="*/ 587474 w 668856"/>
              <a:gd name="connsiteY9" fmla="*/ 0 h 625622"/>
              <a:gd name="connsiteX10" fmla="*/ 200910 w 668856"/>
              <a:gd name="connsiteY10" fmla="*/ 0 h 625622"/>
              <a:gd name="connsiteX11" fmla="*/ 282292 w 668856"/>
              <a:gd name="connsiteY11" fmla="*/ 68666 h 625622"/>
              <a:gd name="connsiteX12" fmla="*/ 183108 w 668856"/>
              <a:gd name="connsiteY12" fmla="*/ 198368 h 625622"/>
              <a:gd name="connsiteX13" fmla="*/ 139874 w 668856"/>
              <a:gd name="connsiteY13" fmla="*/ 345872 h 625622"/>
              <a:gd name="connsiteX14" fmla="*/ 272119 w 668856"/>
              <a:gd name="connsiteY14" fmla="*/ 345872 h 625622"/>
              <a:gd name="connsiteX15" fmla="*/ 272119 w 668856"/>
              <a:gd name="connsiteY15" fmla="*/ 625622 h 625622"/>
              <a:gd name="connsiteX16" fmla="*/ 0 w 668856"/>
              <a:gd name="connsiteY16" fmla="*/ 625622 h 625622"/>
              <a:gd name="connsiteX17" fmla="*/ 0 w 668856"/>
              <a:gd name="connsiteY17" fmla="*/ 363674 h 625622"/>
              <a:gd name="connsiteX18" fmla="*/ 53406 w 668856"/>
              <a:gd name="connsiteY18" fmla="*/ 172936 h 625622"/>
              <a:gd name="connsiteX19" fmla="*/ 200910 w 668856"/>
              <a:gd name="connsiteY19" fmla="*/ 0 h 6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8856" h="625622">
                <a:moveTo>
                  <a:pt x="587474" y="0"/>
                </a:moveTo>
                <a:lnTo>
                  <a:pt x="668856" y="68666"/>
                </a:lnTo>
                <a:cubicBezTo>
                  <a:pt x="628165" y="107661"/>
                  <a:pt x="595103" y="150895"/>
                  <a:pt x="569672" y="198368"/>
                </a:cubicBezTo>
                <a:cubicBezTo>
                  <a:pt x="542545" y="244145"/>
                  <a:pt x="528133" y="293313"/>
                  <a:pt x="526438" y="345872"/>
                </a:cubicBezTo>
                <a:lnTo>
                  <a:pt x="658683" y="345872"/>
                </a:lnTo>
                <a:lnTo>
                  <a:pt x="658683" y="625622"/>
                </a:lnTo>
                <a:lnTo>
                  <a:pt x="386563" y="625622"/>
                </a:lnTo>
                <a:lnTo>
                  <a:pt x="386563" y="363674"/>
                </a:lnTo>
                <a:cubicBezTo>
                  <a:pt x="388259" y="295856"/>
                  <a:pt x="406061" y="232277"/>
                  <a:pt x="439970" y="172936"/>
                </a:cubicBezTo>
                <a:cubicBezTo>
                  <a:pt x="477270" y="106814"/>
                  <a:pt x="526438" y="49168"/>
                  <a:pt x="587474" y="0"/>
                </a:cubicBezTo>
                <a:close/>
                <a:moveTo>
                  <a:pt x="200910" y="0"/>
                </a:moveTo>
                <a:lnTo>
                  <a:pt x="282292" y="68666"/>
                </a:lnTo>
                <a:cubicBezTo>
                  <a:pt x="241601" y="107661"/>
                  <a:pt x="208540" y="150895"/>
                  <a:pt x="183108" y="198368"/>
                </a:cubicBezTo>
                <a:cubicBezTo>
                  <a:pt x="155981" y="244145"/>
                  <a:pt x="141570" y="293313"/>
                  <a:pt x="139874" y="345872"/>
                </a:cubicBezTo>
                <a:lnTo>
                  <a:pt x="272119" y="345872"/>
                </a:lnTo>
                <a:lnTo>
                  <a:pt x="272119" y="625622"/>
                </a:lnTo>
                <a:lnTo>
                  <a:pt x="0" y="625622"/>
                </a:lnTo>
                <a:lnTo>
                  <a:pt x="0" y="363674"/>
                </a:lnTo>
                <a:cubicBezTo>
                  <a:pt x="1695" y="295856"/>
                  <a:pt x="19497" y="232277"/>
                  <a:pt x="53406" y="172936"/>
                </a:cubicBezTo>
                <a:cubicBezTo>
                  <a:pt x="90706" y="106814"/>
                  <a:pt x="139874" y="49168"/>
                  <a:pt x="20091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0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0000" dirty="0">
              <a:latin typeface="+mj-ea"/>
              <a:ea typeface="+mj-ea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1"/>
            </p:custDataLst>
          </p:nvPr>
        </p:nvSpPr>
        <p:spPr>
          <a:xfrm>
            <a:off x="1177758" y="4121665"/>
            <a:ext cx="2374902" cy="50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72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tags" Target="../tags/tag8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75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70.xml"/><Relationship Id="rId31" Type="http://schemas.openxmlformats.org/officeDocument/2006/relationships/tags" Target="../tags/tag8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tags" Target="../tags/tag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>
            <p:custDataLst>
              <p:tags r:id="rId13"/>
            </p:custDataLst>
          </p:nvPr>
        </p:nvSpPr>
        <p:spPr>
          <a:xfrm flipH="1">
            <a:off x="10541000" y="5445096"/>
            <a:ext cx="1651000" cy="1412904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26" name="任意多边形: 形状 25"/>
          <p:cNvSpPr/>
          <p:nvPr>
            <p:custDataLst>
              <p:tags r:id="rId14"/>
            </p:custDataLst>
          </p:nvPr>
        </p:nvSpPr>
        <p:spPr>
          <a:xfrm>
            <a:off x="11111807" y="6222777"/>
            <a:ext cx="610112" cy="140890"/>
          </a:xfrm>
          <a:custGeom>
            <a:avLst/>
            <a:gdLst>
              <a:gd name="connsiteX0" fmla="*/ 0 w 1538603"/>
              <a:gd name="connsiteY0" fmla="*/ 0 h 355301"/>
              <a:gd name="connsiteX1" fmla="*/ 1538603 w 1538603"/>
              <a:gd name="connsiteY1" fmla="*/ 0 h 355301"/>
              <a:gd name="connsiteX2" fmla="*/ 1538603 w 1538603"/>
              <a:gd name="connsiteY2" fmla="*/ 355302 h 355301"/>
              <a:gd name="connsiteX3" fmla="*/ 0 w 1538603"/>
              <a:gd name="connsiteY3" fmla="*/ 355302 h 35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603" h="355301">
                <a:moveTo>
                  <a:pt x="0" y="0"/>
                </a:moveTo>
                <a:lnTo>
                  <a:pt x="1538603" y="0"/>
                </a:lnTo>
                <a:lnTo>
                  <a:pt x="1538603" y="355302"/>
                </a:lnTo>
                <a:lnTo>
                  <a:pt x="0" y="355302"/>
                </a:lnTo>
                <a:close/>
              </a:path>
            </a:pathLst>
          </a:custGeom>
          <a:solidFill>
            <a:srgbClr val="FFFFFF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5"/>
            </p:custDataLst>
          </p:nvPr>
        </p:nvSpPr>
        <p:spPr>
          <a:xfrm>
            <a:off x="11045858" y="6158342"/>
            <a:ext cx="737312" cy="269749"/>
          </a:xfrm>
          <a:custGeom>
            <a:avLst/>
            <a:gdLst>
              <a:gd name="connsiteX0" fmla="*/ 1859381 w 1859381"/>
              <a:gd name="connsiteY0" fmla="*/ 680264 h 680264"/>
              <a:gd name="connsiteX1" fmla="*/ 107529 w 1859381"/>
              <a:gd name="connsiteY1" fmla="*/ 680264 h 680264"/>
              <a:gd name="connsiteX2" fmla="*/ 0 w 1859381"/>
              <a:gd name="connsiteY2" fmla="*/ 572735 h 680264"/>
              <a:gd name="connsiteX3" fmla="*/ 0 w 1859381"/>
              <a:gd name="connsiteY3" fmla="*/ 107529 h 680264"/>
              <a:gd name="connsiteX4" fmla="*/ 107529 w 1859381"/>
              <a:gd name="connsiteY4" fmla="*/ 0 h 680264"/>
              <a:gd name="connsiteX5" fmla="*/ 1859381 w 1859381"/>
              <a:gd name="connsiteY5" fmla="*/ 0 h 680264"/>
              <a:gd name="connsiteX6" fmla="*/ 1859381 w 1859381"/>
              <a:gd name="connsiteY6" fmla="*/ 162495 h 680264"/>
              <a:gd name="connsiteX7" fmla="*/ 166313 w 1859381"/>
              <a:gd name="connsiteY7" fmla="*/ 162495 h 680264"/>
              <a:gd name="connsiteX8" fmla="*/ 166313 w 1859381"/>
              <a:gd name="connsiteY8" fmla="*/ 517797 h 680264"/>
              <a:gd name="connsiteX9" fmla="*/ 1859381 w 1859381"/>
              <a:gd name="connsiteY9" fmla="*/ 517797 h 680264"/>
              <a:gd name="connsiteX10" fmla="*/ 1859381 w 1859381"/>
              <a:gd name="connsiteY10" fmla="*/ 680264 h 68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9381" h="680264">
                <a:moveTo>
                  <a:pt x="1859381" y="680264"/>
                </a:moveTo>
                <a:lnTo>
                  <a:pt x="107529" y="680264"/>
                </a:lnTo>
                <a:cubicBezTo>
                  <a:pt x="48152" y="680264"/>
                  <a:pt x="0" y="632112"/>
                  <a:pt x="0" y="572735"/>
                </a:cubicBezTo>
                <a:lnTo>
                  <a:pt x="0" y="107529"/>
                </a:lnTo>
                <a:cubicBezTo>
                  <a:pt x="0" y="48152"/>
                  <a:pt x="48152" y="0"/>
                  <a:pt x="107529" y="0"/>
                </a:cubicBezTo>
                <a:lnTo>
                  <a:pt x="1859381" y="0"/>
                </a:lnTo>
                <a:lnTo>
                  <a:pt x="1859381" y="162495"/>
                </a:lnTo>
                <a:lnTo>
                  <a:pt x="166313" y="162495"/>
                </a:lnTo>
                <a:lnTo>
                  <a:pt x="166313" y="517797"/>
                </a:lnTo>
                <a:lnTo>
                  <a:pt x="1859381" y="517797"/>
                </a:lnTo>
                <a:lnTo>
                  <a:pt x="1859381" y="680264"/>
                </a:lnTo>
                <a:close/>
              </a:path>
            </a:pathLst>
          </a:custGeom>
          <a:solidFill>
            <a:schemeClr val="accent3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6"/>
            </p:custDataLst>
          </p:nvPr>
        </p:nvSpPr>
        <p:spPr>
          <a:xfrm>
            <a:off x="11045701" y="6145485"/>
            <a:ext cx="751596" cy="284033"/>
          </a:xfrm>
          <a:custGeom>
            <a:avLst/>
            <a:gdLst>
              <a:gd name="connsiteX0" fmla="*/ 1877392 w 1895403"/>
              <a:gd name="connsiteY0" fmla="*/ 198518 h 716286"/>
              <a:gd name="connsiteX1" fmla="*/ 1895403 w 1895403"/>
              <a:gd name="connsiteY1" fmla="*/ 180507 h 716286"/>
              <a:gd name="connsiteX2" fmla="*/ 1895403 w 1895403"/>
              <a:gd name="connsiteY2" fmla="*/ 18011 h 716286"/>
              <a:gd name="connsiteX3" fmla="*/ 1877392 w 1895403"/>
              <a:gd name="connsiteY3" fmla="*/ 0 h 716286"/>
              <a:gd name="connsiteX4" fmla="*/ 125540 w 1895403"/>
              <a:gd name="connsiteY4" fmla="*/ 0 h 716286"/>
              <a:gd name="connsiteX5" fmla="*/ 0 w 1895403"/>
              <a:gd name="connsiteY5" fmla="*/ 125540 h 716286"/>
              <a:gd name="connsiteX6" fmla="*/ 0 w 1895403"/>
              <a:gd name="connsiteY6" fmla="*/ 590746 h 716286"/>
              <a:gd name="connsiteX7" fmla="*/ 125540 w 1895403"/>
              <a:gd name="connsiteY7" fmla="*/ 716286 h 716286"/>
              <a:gd name="connsiteX8" fmla="*/ 1877392 w 1895403"/>
              <a:gd name="connsiteY8" fmla="*/ 716286 h 716286"/>
              <a:gd name="connsiteX9" fmla="*/ 1895403 w 1895403"/>
              <a:gd name="connsiteY9" fmla="*/ 698275 h 716286"/>
              <a:gd name="connsiteX10" fmla="*/ 1895403 w 1895403"/>
              <a:gd name="connsiteY10" fmla="*/ 535808 h 716286"/>
              <a:gd name="connsiteX11" fmla="*/ 1877392 w 1895403"/>
              <a:gd name="connsiteY11" fmla="*/ 517797 h 716286"/>
              <a:gd name="connsiteX12" fmla="*/ 1740938 w 1895403"/>
              <a:gd name="connsiteY12" fmla="*/ 517797 h 716286"/>
              <a:gd name="connsiteX13" fmla="*/ 1740938 w 1895403"/>
              <a:gd name="connsiteY13" fmla="*/ 198518 h 716286"/>
              <a:gd name="connsiteX14" fmla="*/ 1877392 w 1895403"/>
              <a:gd name="connsiteY14" fmla="*/ 198518 h 716286"/>
              <a:gd name="connsiteX15" fmla="*/ 1859381 w 1895403"/>
              <a:gd name="connsiteY15" fmla="*/ 680264 h 716286"/>
              <a:gd name="connsiteX16" fmla="*/ 125540 w 1895403"/>
              <a:gd name="connsiteY16" fmla="*/ 680264 h 716286"/>
              <a:gd name="connsiteX17" fmla="*/ 36022 w 1895403"/>
              <a:gd name="connsiteY17" fmla="*/ 590746 h 716286"/>
              <a:gd name="connsiteX18" fmla="*/ 36022 w 1895403"/>
              <a:gd name="connsiteY18" fmla="*/ 125540 h 716286"/>
              <a:gd name="connsiteX19" fmla="*/ 125540 w 1895403"/>
              <a:gd name="connsiteY19" fmla="*/ 36022 h 716286"/>
              <a:gd name="connsiteX20" fmla="*/ 1859353 w 1895403"/>
              <a:gd name="connsiteY20" fmla="*/ 36022 h 716286"/>
              <a:gd name="connsiteX21" fmla="*/ 1859353 w 1895403"/>
              <a:gd name="connsiteY21" fmla="*/ 162467 h 716286"/>
              <a:gd name="connsiteX22" fmla="*/ 184324 w 1895403"/>
              <a:gd name="connsiteY22" fmla="*/ 162467 h 716286"/>
              <a:gd name="connsiteX23" fmla="*/ 166313 w 1895403"/>
              <a:gd name="connsiteY23" fmla="*/ 180478 h 716286"/>
              <a:gd name="connsiteX24" fmla="*/ 166313 w 1895403"/>
              <a:gd name="connsiteY24" fmla="*/ 535780 h 716286"/>
              <a:gd name="connsiteX25" fmla="*/ 184324 w 1895403"/>
              <a:gd name="connsiteY25" fmla="*/ 553791 h 716286"/>
              <a:gd name="connsiteX26" fmla="*/ 1859353 w 1895403"/>
              <a:gd name="connsiteY26" fmla="*/ 553791 h 716286"/>
              <a:gd name="connsiteX27" fmla="*/ 1859353 w 1895403"/>
              <a:gd name="connsiteY27" fmla="*/ 680236 h 716286"/>
              <a:gd name="connsiteX28" fmla="*/ 1704916 w 1895403"/>
              <a:gd name="connsiteY28" fmla="*/ 405744 h 716286"/>
              <a:gd name="connsiteX29" fmla="*/ 202335 w 1895403"/>
              <a:gd name="connsiteY29" fmla="*/ 405744 h 716286"/>
              <a:gd name="connsiteX30" fmla="*/ 202335 w 1895403"/>
              <a:gd name="connsiteY30" fmla="*/ 313285 h 716286"/>
              <a:gd name="connsiteX31" fmla="*/ 1704887 w 1895403"/>
              <a:gd name="connsiteY31" fmla="*/ 313285 h 716286"/>
              <a:gd name="connsiteX32" fmla="*/ 1704887 w 1895403"/>
              <a:gd name="connsiteY32" fmla="*/ 405744 h 716286"/>
              <a:gd name="connsiteX33" fmla="*/ 202363 w 1895403"/>
              <a:gd name="connsiteY33" fmla="*/ 517769 h 716286"/>
              <a:gd name="connsiteX34" fmla="*/ 202363 w 1895403"/>
              <a:gd name="connsiteY34" fmla="*/ 441766 h 716286"/>
              <a:gd name="connsiteX35" fmla="*/ 1704887 w 1895403"/>
              <a:gd name="connsiteY35" fmla="*/ 441766 h 716286"/>
              <a:gd name="connsiteX36" fmla="*/ 1704887 w 1895403"/>
              <a:gd name="connsiteY36" fmla="*/ 517769 h 716286"/>
              <a:gd name="connsiteX37" fmla="*/ 202335 w 1895403"/>
              <a:gd name="connsiteY37" fmla="*/ 517769 h 716286"/>
              <a:gd name="connsiteX38" fmla="*/ 1704887 w 1895403"/>
              <a:gd name="connsiteY38" fmla="*/ 277263 h 716286"/>
              <a:gd name="connsiteX39" fmla="*/ 202335 w 1895403"/>
              <a:gd name="connsiteY39" fmla="*/ 277263 h 716286"/>
              <a:gd name="connsiteX40" fmla="*/ 202335 w 1895403"/>
              <a:gd name="connsiteY40" fmla="*/ 198518 h 716286"/>
              <a:gd name="connsiteX41" fmla="*/ 1704887 w 1895403"/>
              <a:gd name="connsiteY41" fmla="*/ 198518 h 716286"/>
              <a:gd name="connsiteX42" fmla="*/ 1704887 w 1895403"/>
              <a:gd name="connsiteY42" fmla="*/ 277263 h 7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95403" h="716286">
                <a:moveTo>
                  <a:pt x="1877392" y="198518"/>
                </a:moveTo>
                <a:cubicBezTo>
                  <a:pt x="1887345" y="198518"/>
                  <a:pt x="1895403" y="190459"/>
                  <a:pt x="1895403" y="180507"/>
                </a:cubicBezTo>
                <a:lnTo>
                  <a:pt x="1895403" y="18011"/>
                </a:lnTo>
                <a:cubicBezTo>
                  <a:pt x="1895403" y="8058"/>
                  <a:pt x="1887345" y="0"/>
                  <a:pt x="1877392" y="0"/>
                </a:cubicBezTo>
                <a:lnTo>
                  <a:pt x="125540" y="0"/>
                </a:lnTo>
                <a:cubicBezTo>
                  <a:pt x="56323" y="0"/>
                  <a:pt x="0" y="56323"/>
                  <a:pt x="0" y="125540"/>
                </a:cubicBezTo>
                <a:lnTo>
                  <a:pt x="0" y="590746"/>
                </a:lnTo>
                <a:cubicBezTo>
                  <a:pt x="0" y="659963"/>
                  <a:pt x="56323" y="716286"/>
                  <a:pt x="125540" y="716286"/>
                </a:cubicBezTo>
                <a:lnTo>
                  <a:pt x="1877392" y="716286"/>
                </a:lnTo>
                <a:cubicBezTo>
                  <a:pt x="1887345" y="716286"/>
                  <a:pt x="1895403" y="708228"/>
                  <a:pt x="1895403" y="698275"/>
                </a:cubicBezTo>
                <a:lnTo>
                  <a:pt x="1895403" y="535808"/>
                </a:lnTo>
                <a:cubicBezTo>
                  <a:pt x="1895403" y="525855"/>
                  <a:pt x="1887345" y="517797"/>
                  <a:pt x="1877392" y="517797"/>
                </a:cubicBezTo>
                <a:lnTo>
                  <a:pt x="1740938" y="517797"/>
                </a:lnTo>
                <a:lnTo>
                  <a:pt x="1740938" y="198518"/>
                </a:lnTo>
                <a:lnTo>
                  <a:pt x="1877392" y="198518"/>
                </a:lnTo>
                <a:close/>
                <a:moveTo>
                  <a:pt x="1859381" y="680264"/>
                </a:moveTo>
                <a:lnTo>
                  <a:pt x="125540" y="680264"/>
                </a:lnTo>
                <a:cubicBezTo>
                  <a:pt x="76201" y="680264"/>
                  <a:pt x="36022" y="640114"/>
                  <a:pt x="36022" y="590746"/>
                </a:cubicBezTo>
                <a:lnTo>
                  <a:pt x="36022" y="125540"/>
                </a:lnTo>
                <a:cubicBezTo>
                  <a:pt x="36022" y="76172"/>
                  <a:pt x="76172" y="36022"/>
                  <a:pt x="125540" y="36022"/>
                </a:cubicBezTo>
                <a:lnTo>
                  <a:pt x="1859353" y="36022"/>
                </a:lnTo>
                <a:lnTo>
                  <a:pt x="1859353" y="162467"/>
                </a:lnTo>
                <a:lnTo>
                  <a:pt x="184324" y="162467"/>
                </a:lnTo>
                <a:cubicBezTo>
                  <a:pt x="174371" y="162467"/>
                  <a:pt x="166313" y="170525"/>
                  <a:pt x="166313" y="180478"/>
                </a:cubicBezTo>
                <a:lnTo>
                  <a:pt x="166313" y="535780"/>
                </a:lnTo>
                <a:cubicBezTo>
                  <a:pt x="166313" y="545732"/>
                  <a:pt x="174371" y="553791"/>
                  <a:pt x="184324" y="553791"/>
                </a:cubicBezTo>
                <a:lnTo>
                  <a:pt x="1859353" y="553791"/>
                </a:lnTo>
                <a:lnTo>
                  <a:pt x="1859353" y="680236"/>
                </a:lnTo>
                <a:close/>
                <a:moveTo>
                  <a:pt x="1704916" y="405744"/>
                </a:moveTo>
                <a:lnTo>
                  <a:pt x="202335" y="405744"/>
                </a:lnTo>
                <a:lnTo>
                  <a:pt x="202335" y="313285"/>
                </a:lnTo>
                <a:lnTo>
                  <a:pt x="1704887" y="313285"/>
                </a:lnTo>
                <a:lnTo>
                  <a:pt x="1704887" y="405744"/>
                </a:lnTo>
                <a:close/>
                <a:moveTo>
                  <a:pt x="202363" y="517769"/>
                </a:moveTo>
                <a:lnTo>
                  <a:pt x="202363" y="441766"/>
                </a:lnTo>
                <a:lnTo>
                  <a:pt x="1704887" y="441766"/>
                </a:lnTo>
                <a:lnTo>
                  <a:pt x="1704887" y="517769"/>
                </a:lnTo>
                <a:lnTo>
                  <a:pt x="202335" y="517769"/>
                </a:lnTo>
                <a:close/>
                <a:moveTo>
                  <a:pt x="1704887" y="277263"/>
                </a:moveTo>
                <a:lnTo>
                  <a:pt x="202335" y="277263"/>
                </a:lnTo>
                <a:lnTo>
                  <a:pt x="202335" y="198518"/>
                </a:lnTo>
                <a:lnTo>
                  <a:pt x="1704887" y="198518"/>
                </a:lnTo>
                <a:lnTo>
                  <a:pt x="1704887" y="277263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17"/>
            </p:custDataLst>
          </p:nvPr>
        </p:nvSpPr>
        <p:spPr>
          <a:xfrm>
            <a:off x="10803096" y="6415769"/>
            <a:ext cx="1222847" cy="305706"/>
          </a:xfrm>
          <a:custGeom>
            <a:avLst/>
            <a:gdLst>
              <a:gd name="connsiteX0" fmla="*/ 0 w 3083822"/>
              <a:gd name="connsiteY0" fmla="*/ 0 h 770941"/>
              <a:gd name="connsiteX1" fmla="*/ 3083823 w 3083822"/>
              <a:gd name="connsiteY1" fmla="*/ 0 h 770941"/>
              <a:gd name="connsiteX2" fmla="*/ 3083823 w 3083822"/>
              <a:gd name="connsiteY2" fmla="*/ 770942 h 770941"/>
              <a:gd name="connsiteX3" fmla="*/ 0 w 3083822"/>
              <a:gd name="connsiteY3" fmla="*/ 770942 h 7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822" h="770941">
                <a:moveTo>
                  <a:pt x="0" y="0"/>
                </a:moveTo>
                <a:lnTo>
                  <a:pt x="3083823" y="0"/>
                </a:lnTo>
                <a:lnTo>
                  <a:pt x="3083823" y="770942"/>
                </a:lnTo>
                <a:lnTo>
                  <a:pt x="0" y="770942"/>
                </a:ln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8"/>
            </p:custDataLst>
          </p:nvPr>
        </p:nvSpPr>
        <p:spPr>
          <a:xfrm>
            <a:off x="10795954" y="6408627"/>
            <a:ext cx="1237131" cy="320001"/>
          </a:xfrm>
          <a:custGeom>
            <a:avLst/>
            <a:gdLst>
              <a:gd name="connsiteX0" fmla="*/ 3101834 w 3119844"/>
              <a:gd name="connsiteY0" fmla="*/ 806992 h 806991"/>
              <a:gd name="connsiteX1" fmla="*/ 18011 w 3119844"/>
              <a:gd name="connsiteY1" fmla="*/ 806992 h 806991"/>
              <a:gd name="connsiteX2" fmla="*/ 0 w 3119844"/>
              <a:gd name="connsiteY2" fmla="*/ 788981 h 806991"/>
              <a:gd name="connsiteX3" fmla="*/ 0 w 3119844"/>
              <a:gd name="connsiteY3" fmla="*/ 18011 h 806991"/>
              <a:gd name="connsiteX4" fmla="*/ 18011 w 3119844"/>
              <a:gd name="connsiteY4" fmla="*/ 0 h 806991"/>
              <a:gd name="connsiteX5" fmla="*/ 3101834 w 3119844"/>
              <a:gd name="connsiteY5" fmla="*/ 0 h 806991"/>
              <a:gd name="connsiteX6" fmla="*/ 3119845 w 3119844"/>
              <a:gd name="connsiteY6" fmla="*/ 18011 h 806991"/>
              <a:gd name="connsiteX7" fmla="*/ 3119845 w 3119844"/>
              <a:gd name="connsiteY7" fmla="*/ 788981 h 806991"/>
              <a:gd name="connsiteX8" fmla="*/ 3101834 w 3119844"/>
              <a:gd name="connsiteY8" fmla="*/ 806992 h 806991"/>
              <a:gd name="connsiteX9" fmla="*/ 36022 w 3119844"/>
              <a:gd name="connsiteY9" fmla="*/ 770941 h 806991"/>
              <a:gd name="connsiteX10" fmla="*/ 3083794 w 3119844"/>
              <a:gd name="connsiteY10" fmla="*/ 770941 h 806991"/>
              <a:gd name="connsiteX11" fmla="*/ 3083794 w 3119844"/>
              <a:gd name="connsiteY11" fmla="*/ 36022 h 806991"/>
              <a:gd name="connsiteX12" fmla="*/ 36022 w 3119844"/>
              <a:gd name="connsiteY12" fmla="*/ 36022 h 806991"/>
              <a:gd name="connsiteX13" fmla="*/ 36022 w 3119844"/>
              <a:gd name="connsiteY13" fmla="*/ 770941 h 8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844" h="806991">
                <a:moveTo>
                  <a:pt x="3101834" y="806992"/>
                </a:moveTo>
                <a:lnTo>
                  <a:pt x="18011" y="806992"/>
                </a:lnTo>
                <a:cubicBezTo>
                  <a:pt x="8058" y="806992"/>
                  <a:pt x="0" y="798933"/>
                  <a:pt x="0" y="788981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3101834" y="0"/>
                </a:lnTo>
                <a:cubicBezTo>
                  <a:pt x="3111787" y="0"/>
                  <a:pt x="3119845" y="8058"/>
                  <a:pt x="3119845" y="18011"/>
                </a:cubicBezTo>
                <a:lnTo>
                  <a:pt x="3119845" y="788981"/>
                </a:lnTo>
                <a:cubicBezTo>
                  <a:pt x="3119845" y="798933"/>
                  <a:pt x="3111787" y="806992"/>
                  <a:pt x="3101834" y="806992"/>
                </a:cubicBezTo>
                <a:close/>
                <a:moveTo>
                  <a:pt x="36022" y="770941"/>
                </a:moveTo>
                <a:lnTo>
                  <a:pt x="3083794" y="770941"/>
                </a:lnTo>
                <a:lnTo>
                  <a:pt x="3083794" y="36022"/>
                </a:lnTo>
                <a:lnTo>
                  <a:pt x="36022" y="36022"/>
                </a:lnTo>
                <a:lnTo>
                  <a:pt x="36022" y="770941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9"/>
            </p:custDataLst>
          </p:nvPr>
        </p:nvSpPr>
        <p:spPr>
          <a:xfrm>
            <a:off x="11736214" y="6415769"/>
            <a:ext cx="90873" cy="305706"/>
          </a:xfrm>
          <a:custGeom>
            <a:avLst/>
            <a:gdLst>
              <a:gd name="connsiteX0" fmla="*/ 0 w 229167"/>
              <a:gd name="connsiteY0" fmla="*/ 0 h 770941"/>
              <a:gd name="connsiteX1" fmla="*/ 229168 w 229167"/>
              <a:gd name="connsiteY1" fmla="*/ 0 h 770941"/>
              <a:gd name="connsiteX2" fmla="*/ 229168 w 229167"/>
              <a:gd name="connsiteY2" fmla="*/ 770942 h 770941"/>
              <a:gd name="connsiteX3" fmla="*/ 0 w 229167"/>
              <a:gd name="connsiteY3" fmla="*/ 770942 h 7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67" h="770941">
                <a:moveTo>
                  <a:pt x="0" y="0"/>
                </a:moveTo>
                <a:lnTo>
                  <a:pt x="229168" y="0"/>
                </a:lnTo>
                <a:lnTo>
                  <a:pt x="229168" y="770942"/>
                </a:lnTo>
                <a:lnTo>
                  <a:pt x="0" y="770942"/>
                </a:lnTo>
                <a:close/>
              </a:path>
            </a:pathLst>
          </a:custGeom>
          <a:solidFill>
            <a:srgbClr val="FFFFFF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0"/>
            </p:custDataLst>
          </p:nvPr>
        </p:nvSpPr>
        <p:spPr>
          <a:xfrm>
            <a:off x="11729072" y="6408627"/>
            <a:ext cx="105146" cy="320001"/>
          </a:xfrm>
          <a:custGeom>
            <a:avLst/>
            <a:gdLst>
              <a:gd name="connsiteX0" fmla="*/ 247150 w 265161"/>
              <a:gd name="connsiteY0" fmla="*/ 806992 h 806991"/>
              <a:gd name="connsiteX1" fmla="*/ 18011 w 265161"/>
              <a:gd name="connsiteY1" fmla="*/ 806992 h 806991"/>
              <a:gd name="connsiteX2" fmla="*/ 0 w 265161"/>
              <a:gd name="connsiteY2" fmla="*/ 788981 h 806991"/>
              <a:gd name="connsiteX3" fmla="*/ 0 w 265161"/>
              <a:gd name="connsiteY3" fmla="*/ 18011 h 806991"/>
              <a:gd name="connsiteX4" fmla="*/ 18011 w 265161"/>
              <a:gd name="connsiteY4" fmla="*/ 0 h 806991"/>
              <a:gd name="connsiteX5" fmla="*/ 247150 w 265161"/>
              <a:gd name="connsiteY5" fmla="*/ 0 h 806991"/>
              <a:gd name="connsiteX6" fmla="*/ 265161 w 265161"/>
              <a:gd name="connsiteY6" fmla="*/ 18011 h 806991"/>
              <a:gd name="connsiteX7" fmla="*/ 265161 w 265161"/>
              <a:gd name="connsiteY7" fmla="*/ 788981 h 806991"/>
              <a:gd name="connsiteX8" fmla="*/ 247150 w 265161"/>
              <a:gd name="connsiteY8" fmla="*/ 806992 h 806991"/>
              <a:gd name="connsiteX9" fmla="*/ 229139 w 265161"/>
              <a:gd name="connsiteY9" fmla="*/ 770941 h 806991"/>
              <a:gd name="connsiteX10" fmla="*/ 229139 w 265161"/>
              <a:gd name="connsiteY10" fmla="*/ 36022 h 806991"/>
              <a:gd name="connsiteX11" fmla="*/ 36022 w 265161"/>
              <a:gd name="connsiteY11" fmla="*/ 36022 h 806991"/>
              <a:gd name="connsiteX12" fmla="*/ 36022 w 265161"/>
              <a:gd name="connsiteY12" fmla="*/ 770941 h 806991"/>
              <a:gd name="connsiteX13" fmla="*/ 229139 w 265161"/>
              <a:gd name="connsiteY13" fmla="*/ 770941 h 8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61" h="806991">
                <a:moveTo>
                  <a:pt x="247150" y="806992"/>
                </a:moveTo>
                <a:lnTo>
                  <a:pt x="18011" y="806992"/>
                </a:lnTo>
                <a:cubicBezTo>
                  <a:pt x="8058" y="806992"/>
                  <a:pt x="0" y="798933"/>
                  <a:pt x="0" y="788981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247150" y="0"/>
                </a:lnTo>
                <a:cubicBezTo>
                  <a:pt x="257103" y="0"/>
                  <a:pt x="265161" y="8058"/>
                  <a:pt x="265161" y="18011"/>
                </a:cubicBezTo>
                <a:lnTo>
                  <a:pt x="265161" y="788981"/>
                </a:lnTo>
                <a:cubicBezTo>
                  <a:pt x="265161" y="798933"/>
                  <a:pt x="257103" y="806992"/>
                  <a:pt x="247150" y="806992"/>
                </a:cubicBezTo>
                <a:close/>
                <a:moveTo>
                  <a:pt x="229139" y="770941"/>
                </a:moveTo>
                <a:lnTo>
                  <a:pt x="229139" y="36022"/>
                </a:lnTo>
                <a:lnTo>
                  <a:pt x="36022" y="36022"/>
                </a:lnTo>
                <a:lnTo>
                  <a:pt x="36022" y="770941"/>
                </a:lnTo>
                <a:lnTo>
                  <a:pt x="229139" y="770941"/>
                </a:lnTo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1"/>
            </p:custDataLst>
          </p:nvPr>
        </p:nvSpPr>
        <p:spPr>
          <a:xfrm>
            <a:off x="10962037" y="6408627"/>
            <a:ext cx="132369" cy="320001"/>
          </a:xfrm>
          <a:custGeom>
            <a:avLst/>
            <a:gdLst>
              <a:gd name="connsiteX0" fmla="*/ 18011 w 333812"/>
              <a:gd name="connsiteY0" fmla="*/ 0 h 806991"/>
              <a:gd name="connsiteX1" fmla="*/ 315802 w 333812"/>
              <a:gd name="connsiteY1" fmla="*/ 0 h 806991"/>
              <a:gd name="connsiteX2" fmla="*/ 333813 w 333812"/>
              <a:gd name="connsiteY2" fmla="*/ 18011 h 806991"/>
              <a:gd name="connsiteX3" fmla="*/ 333813 w 333812"/>
              <a:gd name="connsiteY3" fmla="*/ 788981 h 806991"/>
              <a:gd name="connsiteX4" fmla="*/ 315802 w 333812"/>
              <a:gd name="connsiteY4" fmla="*/ 806992 h 806991"/>
              <a:gd name="connsiteX5" fmla="*/ 18011 w 333812"/>
              <a:gd name="connsiteY5" fmla="*/ 806992 h 806991"/>
              <a:gd name="connsiteX6" fmla="*/ 0 w 333812"/>
              <a:gd name="connsiteY6" fmla="*/ 788981 h 806991"/>
              <a:gd name="connsiteX7" fmla="*/ 0 w 333812"/>
              <a:gd name="connsiteY7" fmla="*/ 18011 h 806991"/>
              <a:gd name="connsiteX8" fmla="*/ 18011 w 333812"/>
              <a:gd name="connsiteY8" fmla="*/ 0 h 8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12" h="806991">
                <a:moveTo>
                  <a:pt x="18011" y="0"/>
                </a:moveTo>
                <a:lnTo>
                  <a:pt x="315802" y="0"/>
                </a:lnTo>
                <a:cubicBezTo>
                  <a:pt x="325754" y="0"/>
                  <a:pt x="333813" y="8087"/>
                  <a:pt x="333813" y="18011"/>
                </a:cubicBezTo>
                <a:lnTo>
                  <a:pt x="333813" y="788981"/>
                </a:lnTo>
                <a:cubicBezTo>
                  <a:pt x="333813" y="798933"/>
                  <a:pt x="325726" y="806992"/>
                  <a:pt x="315802" y="806992"/>
                </a:cubicBezTo>
                <a:lnTo>
                  <a:pt x="18011" y="806992"/>
                </a:lnTo>
                <a:cubicBezTo>
                  <a:pt x="8058" y="806992"/>
                  <a:pt x="0" y="798905"/>
                  <a:pt x="0" y="788981"/>
                </a:cubicBezTo>
                <a:lnTo>
                  <a:pt x="0" y="18011"/>
                </a:lnTo>
                <a:cubicBezTo>
                  <a:pt x="0" y="8058"/>
                  <a:pt x="8087" y="0"/>
                  <a:pt x="18011" y="0"/>
                </a:cubicBez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2"/>
            </p:custDataLst>
          </p:nvPr>
        </p:nvSpPr>
        <p:spPr>
          <a:xfrm>
            <a:off x="11172408" y="6268287"/>
            <a:ext cx="79526" cy="291758"/>
          </a:xfrm>
          <a:custGeom>
            <a:avLst/>
            <a:gdLst>
              <a:gd name="connsiteX0" fmla="*/ 200553 w 200553"/>
              <a:gd name="connsiteY0" fmla="*/ 735768 h 735767"/>
              <a:gd name="connsiteX1" fmla="*/ 100263 w 200553"/>
              <a:gd name="connsiteY1" fmla="*/ 632536 h 735767"/>
              <a:gd name="connsiteX2" fmla="*/ 0 w 200553"/>
              <a:gd name="connsiteY2" fmla="*/ 735768 h 735767"/>
              <a:gd name="connsiteX3" fmla="*/ 0 w 200553"/>
              <a:gd name="connsiteY3" fmla="*/ 0 h 735767"/>
              <a:gd name="connsiteX4" fmla="*/ 200553 w 200553"/>
              <a:gd name="connsiteY4" fmla="*/ 0 h 735767"/>
              <a:gd name="connsiteX5" fmla="*/ 200553 w 200553"/>
              <a:gd name="connsiteY5" fmla="*/ 735768 h 73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53" h="735767">
                <a:moveTo>
                  <a:pt x="200553" y="735768"/>
                </a:moveTo>
                <a:lnTo>
                  <a:pt x="100263" y="632536"/>
                </a:lnTo>
                <a:lnTo>
                  <a:pt x="0" y="735768"/>
                </a:lnTo>
                <a:lnTo>
                  <a:pt x="0" y="0"/>
                </a:lnTo>
                <a:lnTo>
                  <a:pt x="200553" y="0"/>
                </a:lnTo>
                <a:lnTo>
                  <a:pt x="200553" y="735768"/>
                </a:lnTo>
                <a:close/>
              </a:path>
            </a:pathLst>
          </a:custGeom>
          <a:solidFill>
            <a:schemeClr val="accent1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3"/>
            </p:custDataLst>
          </p:nvPr>
        </p:nvSpPr>
        <p:spPr>
          <a:xfrm>
            <a:off x="11165254" y="6261144"/>
            <a:ext cx="93799" cy="306053"/>
          </a:xfrm>
          <a:custGeom>
            <a:avLst/>
            <a:gdLst>
              <a:gd name="connsiteX0" fmla="*/ 218564 w 236547"/>
              <a:gd name="connsiteY0" fmla="*/ 771790 h 771817"/>
              <a:gd name="connsiteX1" fmla="*/ 205643 w 236547"/>
              <a:gd name="connsiteY1" fmla="*/ 766333 h 771817"/>
              <a:gd name="connsiteX2" fmla="*/ 118302 w 236547"/>
              <a:gd name="connsiteY2" fmla="*/ 676419 h 771817"/>
              <a:gd name="connsiteX3" fmla="*/ 30961 w 236547"/>
              <a:gd name="connsiteY3" fmla="*/ 766333 h 771817"/>
              <a:gd name="connsiteX4" fmla="*/ 11253 w 236547"/>
              <a:gd name="connsiteY4" fmla="*/ 770489 h 771817"/>
              <a:gd name="connsiteX5" fmla="*/ 0 w 236547"/>
              <a:gd name="connsiteY5" fmla="*/ 753779 h 771817"/>
              <a:gd name="connsiteX6" fmla="*/ 0 w 236547"/>
              <a:gd name="connsiteY6" fmla="*/ 18011 h 771817"/>
              <a:gd name="connsiteX7" fmla="*/ 18011 w 236547"/>
              <a:gd name="connsiteY7" fmla="*/ 0 h 771817"/>
              <a:gd name="connsiteX8" fmla="*/ 218536 w 236547"/>
              <a:gd name="connsiteY8" fmla="*/ 0 h 771817"/>
              <a:gd name="connsiteX9" fmla="*/ 236547 w 236547"/>
              <a:gd name="connsiteY9" fmla="*/ 18011 h 771817"/>
              <a:gd name="connsiteX10" fmla="*/ 236547 w 236547"/>
              <a:gd name="connsiteY10" fmla="*/ 753779 h 771817"/>
              <a:gd name="connsiteX11" fmla="*/ 225294 w 236547"/>
              <a:gd name="connsiteY11" fmla="*/ 770489 h 771817"/>
              <a:gd name="connsiteX12" fmla="*/ 218536 w 236547"/>
              <a:gd name="connsiteY12" fmla="*/ 771818 h 771817"/>
              <a:gd name="connsiteX13" fmla="*/ 36079 w 236547"/>
              <a:gd name="connsiteY13" fmla="*/ 36022 h 771817"/>
              <a:gd name="connsiteX14" fmla="*/ 36079 w 236547"/>
              <a:gd name="connsiteY14" fmla="*/ 709331 h 771817"/>
              <a:gd name="connsiteX15" fmla="*/ 105409 w 236547"/>
              <a:gd name="connsiteY15" fmla="*/ 637965 h 771817"/>
              <a:gd name="connsiteX16" fmla="*/ 118330 w 236547"/>
              <a:gd name="connsiteY16" fmla="*/ 632508 h 771817"/>
              <a:gd name="connsiteX17" fmla="*/ 118330 w 236547"/>
              <a:gd name="connsiteY17" fmla="*/ 632508 h 771817"/>
              <a:gd name="connsiteX18" fmla="*/ 131252 w 236547"/>
              <a:gd name="connsiteY18" fmla="*/ 637965 h 771817"/>
              <a:gd name="connsiteX19" fmla="*/ 200553 w 236547"/>
              <a:gd name="connsiteY19" fmla="*/ 709331 h 771817"/>
              <a:gd name="connsiteX20" fmla="*/ 200553 w 236547"/>
              <a:gd name="connsiteY20" fmla="*/ 36022 h 771817"/>
              <a:gd name="connsiteX21" fmla="*/ 36079 w 236547"/>
              <a:gd name="connsiteY21" fmla="*/ 36022 h 77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6547" h="771817">
                <a:moveTo>
                  <a:pt x="218564" y="771790"/>
                </a:moveTo>
                <a:cubicBezTo>
                  <a:pt x="213786" y="771790"/>
                  <a:pt x="209092" y="769895"/>
                  <a:pt x="205643" y="766333"/>
                </a:cubicBezTo>
                <a:lnTo>
                  <a:pt x="118302" y="676419"/>
                </a:lnTo>
                <a:lnTo>
                  <a:pt x="30961" y="766333"/>
                </a:lnTo>
                <a:cubicBezTo>
                  <a:pt x="25871" y="771592"/>
                  <a:pt x="18068" y="773232"/>
                  <a:pt x="11253" y="770489"/>
                </a:cubicBezTo>
                <a:cubicBezTo>
                  <a:pt x="4439" y="767718"/>
                  <a:pt x="0" y="761130"/>
                  <a:pt x="0" y="753779"/>
                </a:cubicBezTo>
                <a:lnTo>
                  <a:pt x="0" y="18011"/>
                </a:lnTo>
                <a:cubicBezTo>
                  <a:pt x="0" y="8058"/>
                  <a:pt x="8058" y="0"/>
                  <a:pt x="18011" y="0"/>
                </a:cubicBezTo>
                <a:lnTo>
                  <a:pt x="218536" y="0"/>
                </a:lnTo>
                <a:cubicBezTo>
                  <a:pt x="228489" y="0"/>
                  <a:pt x="236547" y="8058"/>
                  <a:pt x="236547" y="18011"/>
                </a:cubicBezTo>
                <a:lnTo>
                  <a:pt x="236547" y="753779"/>
                </a:lnTo>
                <a:cubicBezTo>
                  <a:pt x="236547" y="761102"/>
                  <a:pt x="232108" y="767718"/>
                  <a:pt x="225294" y="770489"/>
                </a:cubicBezTo>
                <a:cubicBezTo>
                  <a:pt x="223088" y="771366"/>
                  <a:pt x="220798" y="771818"/>
                  <a:pt x="218536" y="771818"/>
                </a:cubicBezTo>
                <a:close/>
                <a:moveTo>
                  <a:pt x="36079" y="36022"/>
                </a:moveTo>
                <a:lnTo>
                  <a:pt x="36079" y="709331"/>
                </a:lnTo>
                <a:lnTo>
                  <a:pt x="105409" y="637965"/>
                </a:lnTo>
                <a:cubicBezTo>
                  <a:pt x="108802" y="634459"/>
                  <a:pt x="113467" y="632508"/>
                  <a:pt x="118330" y="632508"/>
                </a:cubicBezTo>
                <a:lnTo>
                  <a:pt x="118330" y="632508"/>
                </a:lnTo>
                <a:cubicBezTo>
                  <a:pt x="123222" y="632508"/>
                  <a:pt x="127859" y="634487"/>
                  <a:pt x="131252" y="637965"/>
                </a:cubicBezTo>
                <a:lnTo>
                  <a:pt x="200553" y="709331"/>
                </a:lnTo>
                <a:lnTo>
                  <a:pt x="200553" y="36022"/>
                </a:lnTo>
                <a:lnTo>
                  <a:pt x="36079" y="36022"/>
                </a:lnTo>
                <a:close/>
              </a:path>
            </a:pathLst>
          </a:custGeom>
          <a:solidFill>
            <a:srgbClr val="000000"/>
          </a:solidFill>
          <a:ln w="282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24"/>
            </p:custDataLst>
          </p:nvPr>
        </p:nvSpPr>
        <p:spPr>
          <a:xfrm flipV="1">
            <a:off x="0" y="0"/>
            <a:ext cx="1371600" cy="1173797"/>
          </a:xfrm>
          <a:custGeom>
            <a:avLst/>
            <a:gdLst>
              <a:gd name="connsiteX0" fmla="*/ 0 w 2853360"/>
              <a:gd name="connsiteY0" fmla="*/ 0 h 2441868"/>
              <a:gd name="connsiteX1" fmla="*/ 42359 w 2853360"/>
              <a:gd name="connsiteY1" fmla="*/ 3923 h 2441868"/>
              <a:gd name="connsiteX2" fmla="*/ 509485 w 2853360"/>
              <a:gd name="connsiteY2" fmla="*/ 268210 h 2441868"/>
              <a:gd name="connsiteX3" fmla="*/ 813540 w 2853360"/>
              <a:gd name="connsiteY3" fmla="*/ 616743 h 2441868"/>
              <a:gd name="connsiteX4" fmla="*/ 1946011 w 2853360"/>
              <a:gd name="connsiteY4" fmla="*/ 857927 h 2441868"/>
              <a:gd name="connsiteX5" fmla="*/ 2729146 w 2853360"/>
              <a:gd name="connsiteY5" fmla="*/ 1541948 h 2441868"/>
              <a:gd name="connsiteX6" fmla="*/ 2840040 w 2853360"/>
              <a:gd name="connsiteY6" fmla="*/ 2346673 h 2441868"/>
              <a:gd name="connsiteX7" fmla="*/ 2823449 w 2853360"/>
              <a:gd name="connsiteY7" fmla="*/ 2441868 h 2441868"/>
              <a:gd name="connsiteX8" fmla="*/ 0 w 2853360"/>
              <a:gd name="connsiteY8" fmla="*/ 2441868 h 244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60" h="2441868">
                <a:moveTo>
                  <a:pt x="0" y="0"/>
                </a:moveTo>
                <a:lnTo>
                  <a:pt x="42359" y="3923"/>
                </a:lnTo>
                <a:cubicBezTo>
                  <a:pt x="214295" y="30013"/>
                  <a:pt x="377049" y="127801"/>
                  <a:pt x="509485" y="268210"/>
                </a:cubicBezTo>
                <a:cubicBezTo>
                  <a:pt x="614452" y="379442"/>
                  <a:pt x="701607" y="516863"/>
                  <a:pt x="813540" y="616743"/>
                </a:cubicBezTo>
                <a:cubicBezTo>
                  <a:pt x="1149498" y="916580"/>
                  <a:pt x="1565803" y="789715"/>
                  <a:pt x="1946011" y="857927"/>
                </a:cubicBezTo>
                <a:cubicBezTo>
                  <a:pt x="2269461" y="915983"/>
                  <a:pt x="2566313" y="1189432"/>
                  <a:pt x="2729146" y="1541948"/>
                </a:cubicBezTo>
                <a:cubicBezTo>
                  <a:pt x="2847689" y="1798568"/>
                  <a:pt x="2873100" y="2075353"/>
                  <a:pt x="2840040" y="2346673"/>
                </a:cubicBezTo>
                <a:lnTo>
                  <a:pt x="2823449" y="2441868"/>
                </a:lnTo>
                <a:lnTo>
                  <a:pt x="0" y="2441868"/>
                </a:lnTo>
                <a:close/>
              </a:path>
            </a:pathLst>
          </a:custGeom>
          <a:solidFill>
            <a:schemeClr val="accent1"/>
          </a:solidFill>
          <a:ln w="79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25"/>
            </p:custDataLst>
          </p:nvPr>
        </p:nvSpPr>
        <p:spPr>
          <a:xfrm>
            <a:off x="320458" y="665186"/>
            <a:ext cx="212668" cy="414814"/>
          </a:xfrm>
          <a:custGeom>
            <a:avLst/>
            <a:gdLst>
              <a:gd name="connsiteX0" fmla="*/ 403331 w 438175"/>
              <a:gd name="connsiteY0" fmla="*/ 784986 h 854673"/>
              <a:gd name="connsiteX1" fmla="*/ 438175 w 438175"/>
              <a:gd name="connsiteY1" fmla="*/ 819830 h 854673"/>
              <a:gd name="connsiteX2" fmla="*/ 403331 w 438175"/>
              <a:gd name="connsiteY2" fmla="*/ 854673 h 854673"/>
              <a:gd name="connsiteX3" fmla="*/ 368488 w 438175"/>
              <a:gd name="connsiteY3" fmla="*/ 819830 h 854673"/>
              <a:gd name="connsiteX4" fmla="*/ 403331 w 438175"/>
              <a:gd name="connsiteY4" fmla="*/ 784986 h 854673"/>
              <a:gd name="connsiteX5" fmla="*/ 219087 w 438175"/>
              <a:gd name="connsiteY5" fmla="*/ 784986 h 854673"/>
              <a:gd name="connsiteX6" fmla="*/ 253931 w 438175"/>
              <a:gd name="connsiteY6" fmla="*/ 819830 h 854673"/>
              <a:gd name="connsiteX7" fmla="*/ 219087 w 438175"/>
              <a:gd name="connsiteY7" fmla="*/ 854673 h 854673"/>
              <a:gd name="connsiteX8" fmla="*/ 184244 w 438175"/>
              <a:gd name="connsiteY8" fmla="*/ 819830 h 854673"/>
              <a:gd name="connsiteX9" fmla="*/ 219087 w 438175"/>
              <a:gd name="connsiteY9" fmla="*/ 784986 h 854673"/>
              <a:gd name="connsiteX10" fmla="*/ 34844 w 438175"/>
              <a:gd name="connsiteY10" fmla="*/ 784986 h 854673"/>
              <a:gd name="connsiteX11" fmla="*/ 69687 w 438175"/>
              <a:gd name="connsiteY11" fmla="*/ 819830 h 854673"/>
              <a:gd name="connsiteX12" fmla="*/ 34844 w 438175"/>
              <a:gd name="connsiteY12" fmla="*/ 854673 h 854673"/>
              <a:gd name="connsiteX13" fmla="*/ 0 w 438175"/>
              <a:gd name="connsiteY13" fmla="*/ 819830 h 854673"/>
              <a:gd name="connsiteX14" fmla="*/ 34844 w 438175"/>
              <a:gd name="connsiteY14" fmla="*/ 784986 h 854673"/>
              <a:gd name="connsiteX15" fmla="*/ 403331 w 438175"/>
              <a:gd name="connsiteY15" fmla="*/ 627989 h 854673"/>
              <a:gd name="connsiteX16" fmla="*/ 438175 w 438175"/>
              <a:gd name="connsiteY16" fmla="*/ 662833 h 854673"/>
              <a:gd name="connsiteX17" fmla="*/ 403331 w 438175"/>
              <a:gd name="connsiteY17" fmla="*/ 697676 h 854673"/>
              <a:gd name="connsiteX18" fmla="*/ 368488 w 438175"/>
              <a:gd name="connsiteY18" fmla="*/ 662833 h 854673"/>
              <a:gd name="connsiteX19" fmla="*/ 403331 w 438175"/>
              <a:gd name="connsiteY19" fmla="*/ 627989 h 854673"/>
              <a:gd name="connsiteX20" fmla="*/ 219087 w 438175"/>
              <a:gd name="connsiteY20" fmla="*/ 627989 h 854673"/>
              <a:gd name="connsiteX21" fmla="*/ 253931 w 438175"/>
              <a:gd name="connsiteY21" fmla="*/ 662833 h 854673"/>
              <a:gd name="connsiteX22" fmla="*/ 219087 w 438175"/>
              <a:gd name="connsiteY22" fmla="*/ 697676 h 854673"/>
              <a:gd name="connsiteX23" fmla="*/ 184244 w 438175"/>
              <a:gd name="connsiteY23" fmla="*/ 662833 h 854673"/>
              <a:gd name="connsiteX24" fmla="*/ 219087 w 438175"/>
              <a:gd name="connsiteY24" fmla="*/ 627989 h 854673"/>
              <a:gd name="connsiteX25" fmla="*/ 34844 w 438175"/>
              <a:gd name="connsiteY25" fmla="*/ 627989 h 854673"/>
              <a:gd name="connsiteX26" fmla="*/ 69687 w 438175"/>
              <a:gd name="connsiteY26" fmla="*/ 662833 h 854673"/>
              <a:gd name="connsiteX27" fmla="*/ 34844 w 438175"/>
              <a:gd name="connsiteY27" fmla="*/ 697676 h 854673"/>
              <a:gd name="connsiteX28" fmla="*/ 0 w 438175"/>
              <a:gd name="connsiteY28" fmla="*/ 662833 h 854673"/>
              <a:gd name="connsiteX29" fmla="*/ 34844 w 438175"/>
              <a:gd name="connsiteY29" fmla="*/ 627989 h 854673"/>
              <a:gd name="connsiteX30" fmla="*/ 403331 w 438175"/>
              <a:gd name="connsiteY30" fmla="*/ 470992 h 854673"/>
              <a:gd name="connsiteX31" fmla="*/ 438175 w 438175"/>
              <a:gd name="connsiteY31" fmla="*/ 505835 h 854673"/>
              <a:gd name="connsiteX32" fmla="*/ 403331 w 438175"/>
              <a:gd name="connsiteY32" fmla="*/ 540679 h 854673"/>
              <a:gd name="connsiteX33" fmla="*/ 368488 w 438175"/>
              <a:gd name="connsiteY33" fmla="*/ 505835 h 854673"/>
              <a:gd name="connsiteX34" fmla="*/ 403331 w 438175"/>
              <a:gd name="connsiteY34" fmla="*/ 470992 h 854673"/>
              <a:gd name="connsiteX35" fmla="*/ 219087 w 438175"/>
              <a:gd name="connsiteY35" fmla="*/ 470992 h 854673"/>
              <a:gd name="connsiteX36" fmla="*/ 253931 w 438175"/>
              <a:gd name="connsiteY36" fmla="*/ 505835 h 854673"/>
              <a:gd name="connsiteX37" fmla="*/ 219087 w 438175"/>
              <a:gd name="connsiteY37" fmla="*/ 540679 h 854673"/>
              <a:gd name="connsiteX38" fmla="*/ 184244 w 438175"/>
              <a:gd name="connsiteY38" fmla="*/ 505835 h 854673"/>
              <a:gd name="connsiteX39" fmla="*/ 219087 w 438175"/>
              <a:gd name="connsiteY39" fmla="*/ 470992 h 854673"/>
              <a:gd name="connsiteX40" fmla="*/ 34844 w 438175"/>
              <a:gd name="connsiteY40" fmla="*/ 470992 h 854673"/>
              <a:gd name="connsiteX41" fmla="*/ 69687 w 438175"/>
              <a:gd name="connsiteY41" fmla="*/ 505835 h 854673"/>
              <a:gd name="connsiteX42" fmla="*/ 34844 w 438175"/>
              <a:gd name="connsiteY42" fmla="*/ 540679 h 854673"/>
              <a:gd name="connsiteX43" fmla="*/ 0 w 438175"/>
              <a:gd name="connsiteY43" fmla="*/ 505835 h 854673"/>
              <a:gd name="connsiteX44" fmla="*/ 34844 w 438175"/>
              <a:gd name="connsiteY44" fmla="*/ 470992 h 854673"/>
              <a:gd name="connsiteX45" fmla="*/ 403331 w 438175"/>
              <a:gd name="connsiteY45" fmla="*/ 313995 h 854673"/>
              <a:gd name="connsiteX46" fmla="*/ 438175 w 438175"/>
              <a:gd name="connsiteY46" fmla="*/ 348838 h 854673"/>
              <a:gd name="connsiteX47" fmla="*/ 403331 w 438175"/>
              <a:gd name="connsiteY47" fmla="*/ 383682 h 854673"/>
              <a:gd name="connsiteX48" fmla="*/ 368488 w 438175"/>
              <a:gd name="connsiteY48" fmla="*/ 348838 h 854673"/>
              <a:gd name="connsiteX49" fmla="*/ 403331 w 438175"/>
              <a:gd name="connsiteY49" fmla="*/ 313995 h 854673"/>
              <a:gd name="connsiteX50" fmla="*/ 219087 w 438175"/>
              <a:gd name="connsiteY50" fmla="*/ 313995 h 854673"/>
              <a:gd name="connsiteX51" fmla="*/ 253931 w 438175"/>
              <a:gd name="connsiteY51" fmla="*/ 348838 h 854673"/>
              <a:gd name="connsiteX52" fmla="*/ 219087 w 438175"/>
              <a:gd name="connsiteY52" fmla="*/ 383682 h 854673"/>
              <a:gd name="connsiteX53" fmla="*/ 184244 w 438175"/>
              <a:gd name="connsiteY53" fmla="*/ 348838 h 854673"/>
              <a:gd name="connsiteX54" fmla="*/ 219087 w 438175"/>
              <a:gd name="connsiteY54" fmla="*/ 313995 h 854673"/>
              <a:gd name="connsiteX55" fmla="*/ 34844 w 438175"/>
              <a:gd name="connsiteY55" fmla="*/ 313995 h 854673"/>
              <a:gd name="connsiteX56" fmla="*/ 69687 w 438175"/>
              <a:gd name="connsiteY56" fmla="*/ 348838 h 854673"/>
              <a:gd name="connsiteX57" fmla="*/ 34844 w 438175"/>
              <a:gd name="connsiteY57" fmla="*/ 383682 h 854673"/>
              <a:gd name="connsiteX58" fmla="*/ 0 w 438175"/>
              <a:gd name="connsiteY58" fmla="*/ 348838 h 854673"/>
              <a:gd name="connsiteX59" fmla="*/ 34844 w 438175"/>
              <a:gd name="connsiteY59" fmla="*/ 313995 h 854673"/>
              <a:gd name="connsiteX60" fmla="*/ 403331 w 438175"/>
              <a:gd name="connsiteY60" fmla="*/ 156997 h 854673"/>
              <a:gd name="connsiteX61" fmla="*/ 438175 w 438175"/>
              <a:gd name="connsiteY61" fmla="*/ 191841 h 854673"/>
              <a:gd name="connsiteX62" fmla="*/ 403331 w 438175"/>
              <a:gd name="connsiteY62" fmla="*/ 226684 h 854673"/>
              <a:gd name="connsiteX63" fmla="*/ 368488 w 438175"/>
              <a:gd name="connsiteY63" fmla="*/ 191841 h 854673"/>
              <a:gd name="connsiteX64" fmla="*/ 403331 w 438175"/>
              <a:gd name="connsiteY64" fmla="*/ 156997 h 854673"/>
              <a:gd name="connsiteX65" fmla="*/ 219087 w 438175"/>
              <a:gd name="connsiteY65" fmla="*/ 156997 h 854673"/>
              <a:gd name="connsiteX66" fmla="*/ 253931 w 438175"/>
              <a:gd name="connsiteY66" fmla="*/ 191841 h 854673"/>
              <a:gd name="connsiteX67" fmla="*/ 219087 w 438175"/>
              <a:gd name="connsiteY67" fmla="*/ 226684 h 854673"/>
              <a:gd name="connsiteX68" fmla="*/ 184244 w 438175"/>
              <a:gd name="connsiteY68" fmla="*/ 191841 h 854673"/>
              <a:gd name="connsiteX69" fmla="*/ 219087 w 438175"/>
              <a:gd name="connsiteY69" fmla="*/ 156997 h 854673"/>
              <a:gd name="connsiteX70" fmla="*/ 34844 w 438175"/>
              <a:gd name="connsiteY70" fmla="*/ 156997 h 854673"/>
              <a:gd name="connsiteX71" fmla="*/ 69687 w 438175"/>
              <a:gd name="connsiteY71" fmla="*/ 191841 h 854673"/>
              <a:gd name="connsiteX72" fmla="*/ 34844 w 438175"/>
              <a:gd name="connsiteY72" fmla="*/ 226684 h 854673"/>
              <a:gd name="connsiteX73" fmla="*/ 0 w 438175"/>
              <a:gd name="connsiteY73" fmla="*/ 191841 h 854673"/>
              <a:gd name="connsiteX74" fmla="*/ 34844 w 438175"/>
              <a:gd name="connsiteY74" fmla="*/ 156997 h 854673"/>
              <a:gd name="connsiteX75" fmla="*/ 403331 w 438175"/>
              <a:gd name="connsiteY75" fmla="*/ 0 h 854673"/>
              <a:gd name="connsiteX76" fmla="*/ 438175 w 438175"/>
              <a:gd name="connsiteY76" fmla="*/ 34844 h 854673"/>
              <a:gd name="connsiteX77" fmla="*/ 403331 w 438175"/>
              <a:gd name="connsiteY77" fmla="*/ 69687 h 854673"/>
              <a:gd name="connsiteX78" fmla="*/ 368488 w 438175"/>
              <a:gd name="connsiteY78" fmla="*/ 34844 h 854673"/>
              <a:gd name="connsiteX79" fmla="*/ 403331 w 438175"/>
              <a:gd name="connsiteY79" fmla="*/ 0 h 854673"/>
              <a:gd name="connsiteX80" fmla="*/ 219087 w 438175"/>
              <a:gd name="connsiteY80" fmla="*/ 0 h 854673"/>
              <a:gd name="connsiteX81" fmla="*/ 253931 w 438175"/>
              <a:gd name="connsiteY81" fmla="*/ 34844 h 854673"/>
              <a:gd name="connsiteX82" fmla="*/ 219087 w 438175"/>
              <a:gd name="connsiteY82" fmla="*/ 69687 h 854673"/>
              <a:gd name="connsiteX83" fmla="*/ 184244 w 438175"/>
              <a:gd name="connsiteY83" fmla="*/ 34844 h 854673"/>
              <a:gd name="connsiteX84" fmla="*/ 219087 w 438175"/>
              <a:gd name="connsiteY84" fmla="*/ 0 h 854673"/>
              <a:gd name="connsiteX85" fmla="*/ 34844 w 438175"/>
              <a:gd name="connsiteY85" fmla="*/ 0 h 854673"/>
              <a:gd name="connsiteX86" fmla="*/ 69687 w 438175"/>
              <a:gd name="connsiteY86" fmla="*/ 34844 h 854673"/>
              <a:gd name="connsiteX87" fmla="*/ 34844 w 438175"/>
              <a:gd name="connsiteY87" fmla="*/ 69687 h 854673"/>
              <a:gd name="connsiteX88" fmla="*/ 0 w 438175"/>
              <a:gd name="connsiteY88" fmla="*/ 34844 h 854673"/>
              <a:gd name="connsiteX89" fmla="*/ 34844 w 438175"/>
              <a:gd name="connsiteY89" fmla="*/ 0 h 8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38175" h="854673">
                <a:moveTo>
                  <a:pt x="403331" y="784986"/>
                </a:moveTo>
                <a:cubicBezTo>
                  <a:pt x="422575" y="784986"/>
                  <a:pt x="438175" y="800586"/>
                  <a:pt x="438175" y="819830"/>
                </a:cubicBezTo>
                <a:cubicBezTo>
                  <a:pt x="438175" y="839073"/>
                  <a:pt x="422575" y="854673"/>
                  <a:pt x="403331" y="854673"/>
                </a:cubicBezTo>
                <a:cubicBezTo>
                  <a:pt x="384088" y="854673"/>
                  <a:pt x="368488" y="839073"/>
                  <a:pt x="368488" y="819830"/>
                </a:cubicBezTo>
                <a:cubicBezTo>
                  <a:pt x="368488" y="800586"/>
                  <a:pt x="384088" y="784986"/>
                  <a:pt x="403331" y="784986"/>
                </a:cubicBezTo>
                <a:close/>
                <a:moveTo>
                  <a:pt x="219087" y="784986"/>
                </a:moveTo>
                <a:cubicBezTo>
                  <a:pt x="238331" y="784986"/>
                  <a:pt x="253931" y="800586"/>
                  <a:pt x="253931" y="819830"/>
                </a:cubicBezTo>
                <a:cubicBezTo>
                  <a:pt x="253931" y="839073"/>
                  <a:pt x="238331" y="854673"/>
                  <a:pt x="219087" y="854673"/>
                </a:cubicBezTo>
                <a:cubicBezTo>
                  <a:pt x="199844" y="854673"/>
                  <a:pt x="184244" y="839073"/>
                  <a:pt x="184244" y="819830"/>
                </a:cubicBezTo>
                <a:cubicBezTo>
                  <a:pt x="184244" y="800586"/>
                  <a:pt x="199844" y="784986"/>
                  <a:pt x="219087" y="784986"/>
                </a:cubicBezTo>
                <a:close/>
                <a:moveTo>
                  <a:pt x="34844" y="784986"/>
                </a:moveTo>
                <a:cubicBezTo>
                  <a:pt x="54087" y="784986"/>
                  <a:pt x="69687" y="800586"/>
                  <a:pt x="69687" y="819830"/>
                </a:cubicBezTo>
                <a:cubicBezTo>
                  <a:pt x="69687" y="839073"/>
                  <a:pt x="54087" y="854673"/>
                  <a:pt x="34844" y="854673"/>
                </a:cubicBezTo>
                <a:cubicBezTo>
                  <a:pt x="15600" y="854673"/>
                  <a:pt x="0" y="839073"/>
                  <a:pt x="0" y="819830"/>
                </a:cubicBezTo>
                <a:cubicBezTo>
                  <a:pt x="0" y="800586"/>
                  <a:pt x="15600" y="784986"/>
                  <a:pt x="34844" y="784986"/>
                </a:cubicBezTo>
                <a:close/>
                <a:moveTo>
                  <a:pt x="403331" y="627989"/>
                </a:moveTo>
                <a:cubicBezTo>
                  <a:pt x="422575" y="627989"/>
                  <a:pt x="438175" y="643589"/>
                  <a:pt x="438175" y="662833"/>
                </a:cubicBezTo>
                <a:cubicBezTo>
                  <a:pt x="438175" y="682076"/>
                  <a:pt x="422575" y="697676"/>
                  <a:pt x="403331" y="697676"/>
                </a:cubicBezTo>
                <a:cubicBezTo>
                  <a:pt x="384088" y="697676"/>
                  <a:pt x="368488" y="682076"/>
                  <a:pt x="368488" y="662833"/>
                </a:cubicBezTo>
                <a:cubicBezTo>
                  <a:pt x="368488" y="643589"/>
                  <a:pt x="384088" y="627989"/>
                  <a:pt x="403331" y="627989"/>
                </a:cubicBezTo>
                <a:close/>
                <a:moveTo>
                  <a:pt x="219087" y="627989"/>
                </a:moveTo>
                <a:cubicBezTo>
                  <a:pt x="238331" y="627989"/>
                  <a:pt x="253931" y="643589"/>
                  <a:pt x="253931" y="662833"/>
                </a:cubicBezTo>
                <a:cubicBezTo>
                  <a:pt x="253931" y="682076"/>
                  <a:pt x="238331" y="697676"/>
                  <a:pt x="219087" y="697676"/>
                </a:cubicBezTo>
                <a:cubicBezTo>
                  <a:pt x="199844" y="697676"/>
                  <a:pt x="184244" y="682076"/>
                  <a:pt x="184244" y="662833"/>
                </a:cubicBezTo>
                <a:cubicBezTo>
                  <a:pt x="184244" y="643589"/>
                  <a:pt x="199844" y="627989"/>
                  <a:pt x="219087" y="627989"/>
                </a:cubicBezTo>
                <a:close/>
                <a:moveTo>
                  <a:pt x="34844" y="627989"/>
                </a:moveTo>
                <a:cubicBezTo>
                  <a:pt x="54087" y="627989"/>
                  <a:pt x="69687" y="643589"/>
                  <a:pt x="69687" y="662833"/>
                </a:cubicBezTo>
                <a:cubicBezTo>
                  <a:pt x="69687" y="682076"/>
                  <a:pt x="54087" y="697676"/>
                  <a:pt x="34844" y="697676"/>
                </a:cubicBezTo>
                <a:cubicBezTo>
                  <a:pt x="15600" y="697676"/>
                  <a:pt x="0" y="682076"/>
                  <a:pt x="0" y="662833"/>
                </a:cubicBezTo>
                <a:cubicBezTo>
                  <a:pt x="0" y="643589"/>
                  <a:pt x="15600" y="627989"/>
                  <a:pt x="34844" y="627989"/>
                </a:cubicBezTo>
                <a:close/>
                <a:moveTo>
                  <a:pt x="403331" y="470992"/>
                </a:moveTo>
                <a:cubicBezTo>
                  <a:pt x="422575" y="470992"/>
                  <a:pt x="438175" y="486592"/>
                  <a:pt x="438175" y="505835"/>
                </a:cubicBezTo>
                <a:cubicBezTo>
                  <a:pt x="438175" y="525079"/>
                  <a:pt x="422575" y="540679"/>
                  <a:pt x="403331" y="540679"/>
                </a:cubicBezTo>
                <a:cubicBezTo>
                  <a:pt x="384088" y="540679"/>
                  <a:pt x="368488" y="525079"/>
                  <a:pt x="368488" y="505835"/>
                </a:cubicBezTo>
                <a:cubicBezTo>
                  <a:pt x="368488" y="486592"/>
                  <a:pt x="384088" y="470992"/>
                  <a:pt x="403331" y="470992"/>
                </a:cubicBezTo>
                <a:close/>
                <a:moveTo>
                  <a:pt x="219087" y="470992"/>
                </a:moveTo>
                <a:cubicBezTo>
                  <a:pt x="238331" y="470992"/>
                  <a:pt x="253931" y="486592"/>
                  <a:pt x="253931" y="505835"/>
                </a:cubicBezTo>
                <a:cubicBezTo>
                  <a:pt x="253931" y="525079"/>
                  <a:pt x="238331" y="540679"/>
                  <a:pt x="219087" y="540679"/>
                </a:cubicBezTo>
                <a:cubicBezTo>
                  <a:pt x="199844" y="540679"/>
                  <a:pt x="184244" y="525079"/>
                  <a:pt x="184244" y="505835"/>
                </a:cubicBezTo>
                <a:cubicBezTo>
                  <a:pt x="184244" y="486592"/>
                  <a:pt x="199844" y="470992"/>
                  <a:pt x="219087" y="470992"/>
                </a:cubicBezTo>
                <a:close/>
                <a:moveTo>
                  <a:pt x="34844" y="470992"/>
                </a:moveTo>
                <a:cubicBezTo>
                  <a:pt x="54087" y="470992"/>
                  <a:pt x="69687" y="486592"/>
                  <a:pt x="69687" y="505835"/>
                </a:cubicBezTo>
                <a:cubicBezTo>
                  <a:pt x="69687" y="525079"/>
                  <a:pt x="54087" y="540679"/>
                  <a:pt x="34844" y="540679"/>
                </a:cubicBezTo>
                <a:cubicBezTo>
                  <a:pt x="15600" y="540679"/>
                  <a:pt x="0" y="525079"/>
                  <a:pt x="0" y="505835"/>
                </a:cubicBezTo>
                <a:cubicBezTo>
                  <a:pt x="0" y="486592"/>
                  <a:pt x="15600" y="470992"/>
                  <a:pt x="34844" y="470992"/>
                </a:cubicBezTo>
                <a:close/>
                <a:moveTo>
                  <a:pt x="403331" y="313995"/>
                </a:moveTo>
                <a:cubicBezTo>
                  <a:pt x="422575" y="313995"/>
                  <a:pt x="438175" y="329595"/>
                  <a:pt x="438175" y="348838"/>
                </a:cubicBezTo>
                <a:cubicBezTo>
                  <a:pt x="438175" y="368081"/>
                  <a:pt x="422575" y="383682"/>
                  <a:pt x="403331" y="383682"/>
                </a:cubicBezTo>
                <a:cubicBezTo>
                  <a:pt x="384088" y="383682"/>
                  <a:pt x="368488" y="368081"/>
                  <a:pt x="368488" y="348838"/>
                </a:cubicBezTo>
                <a:cubicBezTo>
                  <a:pt x="368488" y="329595"/>
                  <a:pt x="384088" y="313995"/>
                  <a:pt x="403331" y="313995"/>
                </a:cubicBezTo>
                <a:close/>
                <a:moveTo>
                  <a:pt x="219087" y="313995"/>
                </a:moveTo>
                <a:cubicBezTo>
                  <a:pt x="238331" y="313995"/>
                  <a:pt x="253931" y="329595"/>
                  <a:pt x="253931" y="348838"/>
                </a:cubicBezTo>
                <a:cubicBezTo>
                  <a:pt x="253931" y="368081"/>
                  <a:pt x="238331" y="383682"/>
                  <a:pt x="219087" y="383682"/>
                </a:cubicBezTo>
                <a:cubicBezTo>
                  <a:pt x="199844" y="383682"/>
                  <a:pt x="184244" y="368081"/>
                  <a:pt x="184244" y="348838"/>
                </a:cubicBezTo>
                <a:cubicBezTo>
                  <a:pt x="184244" y="329595"/>
                  <a:pt x="199844" y="313995"/>
                  <a:pt x="219087" y="313995"/>
                </a:cubicBezTo>
                <a:close/>
                <a:moveTo>
                  <a:pt x="34844" y="313995"/>
                </a:moveTo>
                <a:cubicBezTo>
                  <a:pt x="54087" y="313995"/>
                  <a:pt x="69687" y="329595"/>
                  <a:pt x="69687" y="348838"/>
                </a:cubicBezTo>
                <a:cubicBezTo>
                  <a:pt x="69687" y="368081"/>
                  <a:pt x="54087" y="383682"/>
                  <a:pt x="34844" y="383682"/>
                </a:cubicBezTo>
                <a:cubicBezTo>
                  <a:pt x="15600" y="383682"/>
                  <a:pt x="0" y="368081"/>
                  <a:pt x="0" y="348838"/>
                </a:cubicBezTo>
                <a:cubicBezTo>
                  <a:pt x="0" y="329595"/>
                  <a:pt x="15600" y="313995"/>
                  <a:pt x="34844" y="313995"/>
                </a:cubicBezTo>
                <a:close/>
                <a:moveTo>
                  <a:pt x="403331" y="156997"/>
                </a:moveTo>
                <a:cubicBezTo>
                  <a:pt x="422575" y="156997"/>
                  <a:pt x="438175" y="172598"/>
                  <a:pt x="438175" y="191841"/>
                </a:cubicBezTo>
                <a:cubicBezTo>
                  <a:pt x="438175" y="211084"/>
                  <a:pt x="422575" y="226684"/>
                  <a:pt x="403331" y="226684"/>
                </a:cubicBezTo>
                <a:cubicBezTo>
                  <a:pt x="384088" y="226684"/>
                  <a:pt x="368488" y="211084"/>
                  <a:pt x="368488" y="191841"/>
                </a:cubicBezTo>
                <a:cubicBezTo>
                  <a:pt x="368488" y="172598"/>
                  <a:pt x="384088" y="156997"/>
                  <a:pt x="403331" y="156997"/>
                </a:cubicBezTo>
                <a:close/>
                <a:moveTo>
                  <a:pt x="219087" y="156997"/>
                </a:moveTo>
                <a:cubicBezTo>
                  <a:pt x="238331" y="156997"/>
                  <a:pt x="253931" y="172598"/>
                  <a:pt x="253931" y="191841"/>
                </a:cubicBezTo>
                <a:cubicBezTo>
                  <a:pt x="253931" y="211084"/>
                  <a:pt x="238331" y="226684"/>
                  <a:pt x="219087" y="226684"/>
                </a:cubicBezTo>
                <a:cubicBezTo>
                  <a:pt x="199844" y="226684"/>
                  <a:pt x="184244" y="211084"/>
                  <a:pt x="184244" y="191841"/>
                </a:cubicBezTo>
                <a:cubicBezTo>
                  <a:pt x="184244" y="172598"/>
                  <a:pt x="199844" y="156997"/>
                  <a:pt x="219087" y="156997"/>
                </a:cubicBezTo>
                <a:close/>
                <a:moveTo>
                  <a:pt x="34844" y="156997"/>
                </a:moveTo>
                <a:cubicBezTo>
                  <a:pt x="54087" y="156997"/>
                  <a:pt x="69687" y="172598"/>
                  <a:pt x="69687" y="191841"/>
                </a:cubicBezTo>
                <a:cubicBezTo>
                  <a:pt x="69687" y="211084"/>
                  <a:pt x="54087" y="226684"/>
                  <a:pt x="34844" y="226684"/>
                </a:cubicBezTo>
                <a:cubicBezTo>
                  <a:pt x="15600" y="226684"/>
                  <a:pt x="0" y="211084"/>
                  <a:pt x="0" y="191841"/>
                </a:cubicBezTo>
                <a:cubicBezTo>
                  <a:pt x="0" y="172598"/>
                  <a:pt x="15600" y="156997"/>
                  <a:pt x="34844" y="156997"/>
                </a:cubicBezTo>
                <a:close/>
                <a:moveTo>
                  <a:pt x="403331" y="0"/>
                </a:moveTo>
                <a:cubicBezTo>
                  <a:pt x="422575" y="0"/>
                  <a:pt x="438175" y="15600"/>
                  <a:pt x="438175" y="34844"/>
                </a:cubicBezTo>
                <a:cubicBezTo>
                  <a:pt x="438175" y="54087"/>
                  <a:pt x="422575" y="69687"/>
                  <a:pt x="403331" y="69687"/>
                </a:cubicBezTo>
                <a:cubicBezTo>
                  <a:pt x="384088" y="69687"/>
                  <a:pt x="368488" y="54087"/>
                  <a:pt x="368488" y="34844"/>
                </a:cubicBezTo>
                <a:cubicBezTo>
                  <a:pt x="368488" y="15600"/>
                  <a:pt x="384088" y="0"/>
                  <a:pt x="403331" y="0"/>
                </a:cubicBezTo>
                <a:close/>
                <a:moveTo>
                  <a:pt x="219087" y="0"/>
                </a:moveTo>
                <a:cubicBezTo>
                  <a:pt x="238331" y="0"/>
                  <a:pt x="253931" y="15600"/>
                  <a:pt x="253931" y="34844"/>
                </a:cubicBezTo>
                <a:cubicBezTo>
                  <a:pt x="253931" y="54087"/>
                  <a:pt x="238331" y="69687"/>
                  <a:pt x="219087" y="69687"/>
                </a:cubicBezTo>
                <a:cubicBezTo>
                  <a:pt x="199844" y="69687"/>
                  <a:pt x="184244" y="54087"/>
                  <a:pt x="184244" y="34844"/>
                </a:cubicBezTo>
                <a:cubicBezTo>
                  <a:pt x="184244" y="15600"/>
                  <a:pt x="199844" y="0"/>
                  <a:pt x="219087" y="0"/>
                </a:cubicBezTo>
                <a:close/>
                <a:moveTo>
                  <a:pt x="34844" y="0"/>
                </a:moveTo>
                <a:cubicBezTo>
                  <a:pt x="54087" y="0"/>
                  <a:pt x="69687" y="15600"/>
                  <a:pt x="69687" y="34844"/>
                </a:cubicBezTo>
                <a:cubicBezTo>
                  <a:pt x="69687" y="54087"/>
                  <a:pt x="54087" y="69687"/>
                  <a:pt x="34844" y="69687"/>
                </a:cubicBezTo>
                <a:cubicBezTo>
                  <a:pt x="15600" y="69687"/>
                  <a:pt x="0" y="54087"/>
                  <a:pt x="0" y="34844"/>
                </a:cubicBezTo>
                <a:cubicBezTo>
                  <a:pt x="0" y="15600"/>
                  <a:pt x="15600" y="0"/>
                  <a:pt x="348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3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KSO_TEMPLATE" hidden="1"/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image" Target="../media/image6.jpeg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image" Target="../media/image5.jpeg"/><Relationship Id="rId2" Type="http://schemas.openxmlformats.org/officeDocument/2006/relationships/tags" Target="../tags/tag438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5" Type="http://schemas.openxmlformats.org/officeDocument/2006/relationships/tags" Target="../tags/tag441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446.xml"/><Relationship Id="rId19" Type="http://schemas.openxmlformats.org/officeDocument/2006/relationships/image" Target="../media/image7.jpe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5" Type="http://schemas.openxmlformats.org/officeDocument/2006/relationships/tags" Target="../tags/tag455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460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4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image" Target="../media/image1.jpeg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36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360.xml"/><Relationship Id="rId9" Type="http://schemas.openxmlformats.org/officeDocument/2006/relationships/tags" Target="../tags/tag3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2" Type="http://schemas.openxmlformats.org/officeDocument/2006/relationships/tags" Target="../tags/tag367.xml"/><Relationship Id="rId16" Type="http://schemas.openxmlformats.org/officeDocument/2006/relationships/image" Target="../media/image3.jpe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5" Type="http://schemas.openxmlformats.org/officeDocument/2006/relationships/tags" Target="../tags/tag370.xml"/><Relationship Id="rId15" Type="http://schemas.openxmlformats.org/officeDocument/2006/relationships/image" Target="../media/image2.jpeg"/><Relationship Id="rId10" Type="http://schemas.openxmlformats.org/officeDocument/2006/relationships/tags" Target="../tags/tag375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image" Target="../media/image4.jpeg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379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10" Type="http://schemas.openxmlformats.org/officeDocument/2006/relationships/tags" Target="../tags/tag387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slideLayout" Target="../slideLayouts/slideLayout18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C++程序设计</a:t>
            </a:r>
          </a:p>
        </p:txBody>
      </p:sp>
      <p:sp>
        <p:nvSpPr>
          <p:cNvPr id="7" name="日期时间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2024/11/25</a:t>
            </a: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讲授人：韩瑞英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继承与多态</a:t>
            </a:r>
          </a:p>
        </p:txBody>
      </p:sp>
      <p:sp>
        <p:nvSpPr>
          <p:cNvPr id="34" name="任意多边形: 形状 33"/>
          <p:cNvSpPr/>
          <p:nvPr>
            <p:custDataLst>
              <p:tags r:id="rId3"/>
            </p:custDataLst>
          </p:nvPr>
        </p:nvSpPr>
        <p:spPr>
          <a:xfrm>
            <a:off x="8075006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3695" tIns="250532" rIns="349250" bIns="82198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定义纯虚函数的类成为抽象类，它不能实例化对象，但可以作为其他类的基类，实现接口规范。</a:t>
            </a:r>
          </a:p>
        </p:txBody>
      </p:sp>
      <p:sp>
        <p:nvSpPr>
          <p:cNvPr id="32" name="任意多边形: 形状 31"/>
          <p:cNvSpPr/>
          <p:nvPr>
            <p:custDataLst>
              <p:tags r:id="rId4"/>
            </p:custDataLst>
          </p:nvPr>
        </p:nvSpPr>
        <p:spPr>
          <a:xfrm>
            <a:off x="4386282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90" tIns="241642" rIns="351156" bIns="83087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通过声明基类中的函数为虚函数，派生类可以重写这些函数，实现运行时多态。</a:t>
            </a:r>
          </a:p>
        </p:txBody>
      </p:sp>
      <p:sp>
        <p:nvSpPr>
          <p:cNvPr id="31" name="任意多边形: 形状 30"/>
          <p:cNvSpPr/>
          <p:nvPr>
            <p:custDataLst>
              <p:tags r:id="rId5"/>
            </p:custDataLst>
          </p:nvPr>
        </p:nvSpPr>
        <p:spPr>
          <a:xfrm>
            <a:off x="695653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50" tIns="232752" rIns="351195" bIns="83976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在C++中，派生类继承基类的属性和方法，实现代码复用和功能扩展。</a:t>
            </a:r>
          </a:p>
        </p:txBody>
      </p:sp>
      <p:sp>
        <p:nvSpPr>
          <p:cNvPr id="2" name="“_#color-824&amp;2665"/>
          <p:cNvSpPr/>
          <p:nvPr>
            <p:custDataLst>
              <p:tags r:id="rId6"/>
            </p:custDataLst>
          </p:nvPr>
        </p:nvSpPr>
        <p:spPr>
          <a:xfrm>
            <a:off x="3466641" y="3524536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/data/temp/7b3e02c5-9cd9-11ef-a883-fab1519d3a40.jpg@base@tag=imgScale&amp;m=1&amp;w=271&amp;h=271&amp;q=957b3e02c5-9cd9-11ef-a883-fab1519d3a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 l="16708" r="16708"/>
          <a:stretch>
            <a:fillRect/>
          </a:stretch>
        </p:blipFill>
        <p:spPr>
          <a:xfrm>
            <a:off x="897618" y="4548334"/>
            <a:ext cx="978071" cy="978071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067492" y="4663925"/>
            <a:ext cx="2048233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基类与派生类</a:t>
            </a:r>
          </a:p>
        </p:txBody>
      </p:sp>
      <p:sp>
        <p:nvSpPr>
          <p:cNvPr id="8" name="“_#color-824&amp;2668"/>
          <p:cNvSpPr/>
          <p:nvPr>
            <p:custDataLst>
              <p:tags r:id="rId9"/>
            </p:custDataLst>
          </p:nvPr>
        </p:nvSpPr>
        <p:spPr>
          <a:xfrm>
            <a:off x="7157271" y="3533427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737798" y="4663925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虚函数与多态性</a:t>
            </a:r>
          </a:p>
        </p:txBody>
      </p:sp>
      <p:pic>
        <p:nvPicPr>
          <p:cNvPr id="10" name="图片 9" descr="/data/temp/7b3e03e3-9cd9-11ef-a883-fab1519d3a40.jpg@base@tag=imgScale&amp;m=1&amp;w=271&amp;h=271&amp;q=957b3e03e3-9cd9-11ef-a883-fab1519d3a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rcRect l="17712" b="38227"/>
          <a:stretch>
            <a:fillRect/>
          </a:stretch>
        </p:blipFill>
        <p:spPr>
          <a:xfrm>
            <a:off x="4591423" y="4548969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“_#color-824&amp;2668"/>
          <p:cNvSpPr/>
          <p:nvPr>
            <p:custDataLst>
              <p:tags r:id="rId12"/>
            </p:custDataLst>
          </p:nvPr>
        </p:nvSpPr>
        <p:spPr>
          <a:xfrm>
            <a:off x="10847900" y="3542319"/>
            <a:ext cx="358838" cy="308029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9428427" y="4663925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纯虚函数与抽象类</a:t>
            </a:r>
          </a:p>
        </p:txBody>
      </p:sp>
      <p:pic>
        <p:nvPicPr>
          <p:cNvPr id="13" name="图片 12" descr="/data/temp/7b3e05cf-9cd9-11ef-a883-fab1519d3a40.jpg@base@tag=imgScale&amp;m=1&amp;w=271&amp;h=271&amp;q=957b3e05cf-9cd9-11ef-a883-fab1519d3a4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rcRect l="16708" r="16708"/>
          <a:stretch>
            <a:fillRect/>
          </a:stretch>
        </p:blipFill>
        <p:spPr>
          <a:xfrm>
            <a:off x="8284593" y="4548969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寄语</a:t>
            </a: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2396938" y="2745497"/>
            <a:ext cx="8222936" cy="1025435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1600">
                <a:solidFill>
                  <a:schemeClr val="tx1"/>
                </a:solidFill>
                <a:sym typeface="+mn-ea"/>
              </a:rPr>
              <a:t>同学们要注重代码的质量、用户体验和相关的技术细节，程序设计要求我们要有工匠精神和对专业的敬畏之心，同时还应注意到以后作为一名技术人员要遵守行业规范和法律法规。</a:t>
            </a:r>
          </a:p>
        </p:txBody>
      </p:sp>
      <p:sp>
        <p:nvSpPr>
          <p:cNvPr id="10" name="圆角矩形 35"/>
          <p:cNvSpPr/>
          <p:nvPr>
            <p:custDataLst>
              <p:tags r:id="rId4"/>
            </p:custDataLst>
          </p:nvPr>
        </p:nvSpPr>
        <p:spPr>
          <a:xfrm>
            <a:off x="651271" y="2921065"/>
            <a:ext cx="1745667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工匠精神与职业素养</a:t>
            </a:r>
          </a:p>
        </p:txBody>
      </p:sp>
      <p:sp>
        <p:nvSpPr>
          <p:cNvPr id="12" name="圆角矩形 11"/>
          <p:cNvSpPr/>
          <p:nvPr>
            <p:custDataLst>
              <p:tags r:id="rId5"/>
            </p:custDataLst>
          </p:nvPr>
        </p:nvSpPr>
        <p:spPr>
          <a:xfrm>
            <a:off x="2316727" y="1300944"/>
            <a:ext cx="8222936" cy="1129166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16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科学技术是第一生产力</a:t>
            </a:r>
            <a:r>
              <a:rPr lang="en-US" altLang="zh-CN" sz="16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6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科技进步和创新</a:t>
            </a:r>
            <a:r>
              <a:rPr lang="en-US" altLang="zh-CN" sz="16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6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是增强综合国力的决定性因素，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科技对于国家的                 发展至关重要，我们各位同学作为未来的软件开发者，我们有能力也应该为我国的科技进步做出应有的贡献！</a:t>
            </a:r>
          </a:p>
        </p:txBody>
      </p:sp>
      <p:sp>
        <p:nvSpPr>
          <p:cNvPr id="36" name="圆角矩形 35"/>
          <p:cNvSpPr/>
          <p:nvPr>
            <p:custDataLst>
              <p:tags r:id="rId6"/>
            </p:custDataLst>
          </p:nvPr>
        </p:nvSpPr>
        <p:spPr>
          <a:xfrm>
            <a:off x="571060" y="1550100"/>
            <a:ext cx="1745667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科技强国理念</a:t>
            </a: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970212" y="1425336"/>
            <a:ext cx="4512039" cy="11987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2970212" y="3014106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9"/>
            </p:custDataLst>
          </p:nvPr>
        </p:nvSpPr>
        <p:spPr>
          <a:xfrm>
            <a:off x="2417127" y="4031177"/>
            <a:ext cx="8022136" cy="1025435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1600">
                <a:solidFill>
                  <a:schemeClr val="tx1"/>
                </a:solidFill>
                <a:sym typeface="+mn-ea"/>
              </a:rPr>
              <a:t>在程序设计中，一个小小的错误甚至一个标点符号都会导致程序出现错误，细节决定成败，写代码如此，做人更是如此，同学们要严格遵守编程规范，要有严谨细致的科学态度和对待工作的认真精神。</a:t>
            </a:r>
          </a:p>
        </p:txBody>
      </p:sp>
      <p:sp>
        <p:nvSpPr>
          <p:cNvPr id="18" name="圆角矩形 35"/>
          <p:cNvSpPr/>
          <p:nvPr>
            <p:custDataLst>
              <p:tags r:id="rId10"/>
            </p:custDataLst>
          </p:nvPr>
        </p:nvSpPr>
        <p:spPr>
          <a:xfrm>
            <a:off x="695960" y="4137733"/>
            <a:ext cx="1745667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严谨的科学</a:t>
            </a:r>
            <a:endParaRPr lang="en-US" altLang="zh-CN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态度</a:t>
            </a: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2970212" y="4669552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圆角矩形 35">
            <a:extLst>
              <a:ext uri="{FF2B5EF4-FFF2-40B4-BE49-F238E27FC236}">
                <a16:creationId xmlns:a16="http://schemas.microsoft.com/office/drawing/2014/main" id="{94596D18-9D7A-9904-1779-62CBFFBBE68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71460" y="5224534"/>
            <a:ext cx="1745667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自主学习能力</a:t>
            </a:r>
          </a:p>
        </p:txBody>
      </p:sp>
      <p:sp>
        <p:nvSpPr>
          <p:cNvPr id="3" name="圆角矩形 15">
            <a:extLst>
              <a:ext uri="{FF2B5EF4-FFF2-40B4-BE49-F238E27FC236}">
                <a16:creationId xmlns:a16="http://schemas.microsoft.com/office/drawing/2014/main" id="{63B7460C-03C9-2A44-8F2C-6898726658C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441627" y="5224534"/>
            <a:ext cx="8022136" cy="920893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1600">
                <a:solidFill>
                  <a:schemeClr val="tx1"/>
                </a:solidFill>
                <a:sym typeface="+mn-ea"/>
              </a:rPr>
              <a:t>在当前信息化时代，同学们要善于利用网络资源和图书资料，提高自主学习能力和自我管理和终身学习能力。这将有利于我们的个人发展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</a:p>
        </p:txBody>
      </p:sp>
      <p:sp>
        <p:nvSpPr>
          <p:cNvPr id="24" name="署名占位符 10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77758" y="4300735"/>
            <a:ext cx="2374902" cy="504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/>
              <a:t>讲授人:韩瑞英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>
            <p:custDataLst>
              <p:tags r:id="rId2"/>
            </p:custDataLst>
          </p:nvPr>
        </p:nvSpPr>
        <p:spPr>
          <a:xfrm>
            <a:off x="1184633" y="3640162"/>
            <a:ext cx="790575" cy="20431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9" name="矩形: 圆角 8"/>
          <p:cNvSpPr/>
          <p:nvPr>
            <p:custDataLst>
              <p:tags r:id="rId3"/>
            </p:custDataLst>
          </p:nvPr>
        </p:nvSpPr>
        <p:spPr>
          <a:xfrm>
            <a:off x="1184633" y="2598910"/>
            <a:ext cx="790575" cy="20431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>
            <a:off x="1184634" y="3266078"/>
            <a:ext cx="288254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5"/>
            </p:custDataLst>
          </p:nvPr>
        </p:nvCxnSpPr>
        <p:spPr>
          <a:xfrm>
            <a:off x="1184634" y="4627193"/>
            <a:ext cx="288254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6"/>
            </p:custDataLst>
          </p:nvPr>
        </p:nvCxnSpPr>
        <p:spPr>
          <a:xfrm>
            <a:off x="5481320" y="3266078"/>
            <a:ext cx="288254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7"/>
            </p:custDataLst>
          </p:nvPr>
        </p:nvCxnSpPr>
        <p:spPr>
          <a:xfrm>
            <a:off x="5481320" y="4627193"/>
            <a:ext cx="288254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</a:p>
        </p:txBody>
      </p:sp>
      <p:sp>
        <p:nvSpPr>
          <p:cNvPr id="24" name="项标题"/>
          <p:cNvSpPr txBox="1"/>
          <p:nvPr>
            <p:custDataLst>
              <p:tags r:id="rId9"/>
            </p:custDataLst>
          </p:nvPr>
        </p:nvSpPr>
        <p:spPr>
          <a:xfrm>
            <a:off x="2378103" y="3520241"/>
            <a:ext cx="3717897" cy="422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dk2"/>
                </a:solidFill>
                <a:latin typeface="+mn-ea"/>
              </a:rPr>
              <a:t>面向对象编程</a:t>
            </a:r>
          </a:p>
        </p:txBody>
      </p:sp>
      <p:sp>
        <p:nvSpPr>
          <p:cNvPr id="7" name="项标题"/>
          <p:cNvSpPr txBox="1"/>
          <p:nvPr>
            <p:custDataLst>
              <p:tags r:id="rId10"/>
            </p:custDataLst>
          </p:nvPr>
        </p:nvSpPr>
        <p:spPr>
          <a:xfrm>
            <a:off x="2378103" y="2496855"/>
            <a:ext cx="3717897" cy="422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dk2"/>
                </a:solidFill>
                <a:latin typeface="+mn-ea"/>
              </a:rPr>
              <a:t>C++语言基础</a:t>
            </a:r>
          </a:p>
        </p:txBody>
      </p:sp>
      <p:sp>
        <p:nvSpPr>
          <p:cNvPr id="6" name="序号"/>
          <p:cNvSpPr txBox="1"/>
          <p:nvPr>
            <p:custDataLst>
              <p:tags r:id="rId11"/>
            </p:custDataLst>
          </p:nvPr>
        </p:nvSpPr>
        <p:spPr>
          <a:xfrm>
            <a:off x="1219076" y="2313269"/>
            <a:ext cx="957580" cy="5196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latin typeface="+mn-ea"/>
              </a:rPr>
              <a:t>01</a:t>
            </a:r>
          </a:p>
        </p:txBody>
      </p:sp>
      <p:sp>
        <p:nvSpPr>
          <p:cNvPr id="25" name="序号"/>
          <p:cNvSpPr txBox="1"/>
          <p:nvPr>
            <p:custDataLst>
              <p:tags r:id="rId12"/>
            </p:custDataLst>
          </p:nvPr>
        </p:nvSpPr>
        <p:spPr>
          <a:xfrm>
            <a:off x="1184633" y="3352324"/>
            <a:ext cx="957580" cy="5196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latin typeface="+mn-ea"/>
              </a:rPr>
              <a:t>02</a:t>
            </a:r>
            <a:endParaRPr lang="en-US" sz="3600" b="1" dirty="0">
              <a:ln w="12700">
                <a:solidFill>
                  <a:srgbClr val="000000"/>
                </a:solidFill>
              </a:ln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64" name="任意多边形: 形状 63"/>
          <p:cNvSpPr/>
          <p:nvPr userDrawn="1">
            <p:custDataLst>
              <p:tags r:id="rId13"/>
            </p:custDataLst>
          </p:nvPr>
        </p:nvSpPr>
        <p:spPr>
          <a:xfrm>
            <a:off x="9251150" y="881405"/>
            <a:ext cx="1779587" cy="209425"/>
          </a:xfrm>
          <a:custGeom>
            <a:avLst/>
            <a:gdLst/>
            <a:ahLst/>
            <a:cxnLst/>
            <a:rect l="l" t="t" r="r" b="b"/>
            <a:pathLst>
              <a:path w="1519498" h="178817">
                <a:moveTo>
                  <a:pt x="266254" y="31923"/>
                </a:moveTo>
                <a:cubicBezTo>
                  <a:pt x="251817" y="31923"/>
                  <a:pt x="240451" y="37281"/>
                  <a:pt x="232153" y="47997"/>
                </a:cubicBezTo>
                <a:cubicBezTo>
                  <a:pt x="223856" y="58712"/>
                  <a:pt x="219708" y="72591"/>
                  <a:pt x="219708" y="89632"/>
                </a:cubicBezTo>
                <a:cubicBezTo>
                  <a:pt x="219708" y="106449"/>
                  <a:pt x="223763" y="120197"/>
                  <a:pt x="231874" y="130876"/>
                </a:cubicBezTo>
                <a:cubicBezTo>
                  <a:pt x="239985" y="141554"/>
                  <a:pt x="251110" y="146893"/>
                  <a:pt x="265249" y="146893"/>
                </a:cubicBezTo>
                <a:cubicBezTo>
                  <a:pt x="279685" y="146893"/>
                  <a:pt x="290922" y="141777"/>
                  <a:pt x="298959" y="131545"/>
                </a:cubicBezTo>
                <a:cubicBezTo>
                  <a:pt x="306995" y="121313"/>
                  <a:pt x="311014" y="107565"/>
                  <a:pt x="311014" y="90301"/>
                </a:cubicBezTo>
                <a:cubicBezTo>
                  <a:pt x="311014" y="72293"/>
                  <a:pt x="307107" y="58061"/>
                  <a:pt x="299293" y="47606"/>
                </a:cubicBezTo>
                <a:cubicBezTo>
                  <a:pt x="291480" y="37151"/>
                  <a:pt x="280467" y="31923"/>
                  <a:pt x="266254" y="31923"/>
                </a:cubicBezTo>
                <a:close/>
                <a:moveTo>
                  <a:pt x="1213842" y="2902"/>
                </a:moveTo>
                <a:lnTo>
                  <a:pt x="1349350" y="2902"/>
                </a:lnTo>
                <a:lnTo>
                  <a:pt x="1349350" y="33040"/>
                </a:lnTo>
                <a:lnTo>
                  <a:pt x="1300014" y="33040"/>
                </a:lnTo>
                <a:lnTo>
                  <a:pt x="1300014" y="175803"/>
                </a:lnTo>
                <a:lnTo>
                  <a:pt x="1263067" y="175803"/>
                </a:lnTo>
                <a:lnTo>
                  <a:pt x="1263067" y="33040"/>
                </a:lnTo>
                <a:lnTo>
                  <a:pt x="1213842" y="33040"/>
                </a:lnTo>
                <a:close/>
                <a:moveTo>
                  <a:pt x="1001427" y="2902"/>
                </a:moveTo>
                <a:lnTo>
                  <a:pt x="1041611" y="2902"/>
                </a:lnTo>
                <a:lnTo>
                  <a:pt x="1112155" y="111621"/>
                </a:lnTo>
                <a:cubicBezTo>
                  <a:pt x="1116844" y="118839"/>
                  <a:pt x="1119709" y="123416"/>
                  <a:pt x="1120750" y="125350"/>
                </a:cubicBezTo>
                <a:lnTo>
                  <a:pt x="1121308" y="125350"/>
                </a:lnTo>
                <a:cubicBezTo>
                  <a:pt x="1120564" y="121183"/>
                  <a:pt x="1120192" y="113221"/>
                  <a:pt x="1120192" y="101463"/>
                </a:cubicBezTo>
                <a:lnTo>
                  <a:pt x="1120192" y="2902"/>
                </a:lnTo>
                <a:lnTo>
                  <a:pt x="1155130" y="2902"/>
                </a:lnTo>
                <a:lnTo>
                  <a:pt x="1155130" y="175803"/>
                </a:lnTo>
                <a:lnTo>
                  <a:pt x="1117402" y="175803"/>
                </a:lnTo>
                <a:lnTo>
                  <a:pt x="1044178" y="63959"/>
                </a:lnTo>
                <a:cubicBezTo>
                  <a:pt x="1040383" y="58154"/>
                  <a:pt x="1037630" y="53466"/>
                  <a:pt x="1035918" y="49894"/>
                </a:cubicBezTo>
                <a:lnTo>
                  <a:pt x="1035360" y="49894"/>
                </a:lnTo>
                <a:cubicBezTo>
                  <a:pt x="1036030" y="55848"/>
                  <a:pt x="1036365" y="65038"/>
                  <a:pt x="1036365" y="77465"/>
                </a:cubicBezTo>
                <a:lnTo>
                  <a:pt x="1036365" y="175803"/>
                </a:lnTo>
                <a:lnTo>
                  <a:pt x="1001427" y="175803"/>
                </a:lnTo>
                <a:close/>
                <a:moveTo>
                  <a:pt x="829977" y="2902"/>
                </a:moveTo>
                <a:lnTo>
                  <a:pt x="928316" y="2902"/>
                </a:lnTo>
                <a:lnTo>
                  <a:pt x="928316" y="33040"/>
                </a:lnTo>
                <a:lnTo>
                  <a:pt x="866812" y="33040"/>
                </a:lnTo>
                <a:lnTo>
                  <a:pt x="866812" y="73781"/>
                </a:lnTo>
                <a:lnTo>
                  <a:pt x="923962" y="73781"/>
                </a:lnTo>
                <a:lnTo>
                  <a:pt x="923962" y="103807"/>
                </a:lnTo>
                <a:lnTo>
                  <a:pt x="866812" y="103807"/>
                </a:lnTo>
                <a:lnTo>
                  <a:pt x="866812" y="145665"/>
                </a:lnTo>
                <a:lnTo>
                  <a:pt x="932334" y="145665"/>
                </a:lnTo>
                <a:lnTo>
                  <a:pt x="932334" y="175803"/>
                </a:lnTo>
                <a:lnTo>
                  <a:pt x="829977" y="175803"/>
                </a:lnTo>
                <a:close/>
                <a:moveTo>
                  <a:pt x="632817" y="2902"/>
                </a:moveTo>
                <a:lnTo>
                  <a:pt x="768325" y="2902"/>
                </a:lnTo>
                <a:lnTo>
                  <a:pt x="768325" y="33040"/>
                </a:lnTo>
                <a:lnTo>
                  <a:pt x="718989" y="33040"/>
                </a:lnTo>
                <a:lnTo>
                  <a:pt x="718989" y="175803"/>
                </a:lnTo>
                <a:lnTo>
                  <a:pt x="682042" y="175803"/>
                </a:lnTo>
                <a:lnTo>
                  <a:pt x="682042" y="33040"/>
                </a:lnTo>
                <a:lnTo>
                  <a:pt x="632817" y="33040"/>
                </a:lnTo>
                <a:close/>
                <a:moveTo>
                  <a:pt x="420402" y="2902"/>
                </a:moveTo>
                <a:lnTo>
                  <a:pt x="460586" y="2902"/>
                </a:lnTo>
                <a:lnTo>
                  <a:pt x="531130" y="111621"/>
                </a:lnTo>
                <a:cubicBezTo>
                  <a:pt x="535819" y="118839"/>
                  <a:pt x="538684" y="123416"/>
                  <a:pt x="539725" y="125350"/>
                </a:cubicBezTo>
                <a:lnTo>
                  <a:pt x="540283" y="125350"/>
                </a:lnTo>
                <a:cubicBezTo>
                  <a:pt x="539539" y="121183"/>
                  <a:pt x="539167" y="113221"/>
                  <a:pt x="539167" y="101463"/>
                </a:cubicBezTo>
                <a:lnTo>
                  <a:pt x="539167" y="2902"/>
                </a:lnTo>
                <a:lnTo>
                  <a:pt x="574105" y="2902"/>
                </a:lnTo>
                <a:lnTo>
                  <a:pt x="574105" y="175803"/>
                </a:lnTo>
                <a:lnTo>
                  <a:pt x="536377" y="175803"/>
                </a:lnTo>
                <a:lnTo>
                  <a:pt x="463153" y="63959"/>
                </a:lnTo>
                <a:cubicBezTo>
                  <a:pt x="459358" y="58154"/>
                  <a:pt x="456605" y="53466"/>
                  <a:pt x="454893" y="49894"/>
                </a:cubicBezTo>
                <a:lnTo>
                  <a:pt x="454335" y="49894"/>
                </a:lnTo>
                <a:cubicBezTo>
                  <a:pt x="455005" y="55848"/>
                  <a:pt x="455340" y="65038"/>
                  <a:pt x="455340" y="77465"/>
                </a:cubicBezTo>
                <a:lnTo>
                  <a:pt x="455340" y="175803"/>
                </a:lnTo>
                <a:lnTo>
                  <a:pt x="420402" y="175803"/>
                </a:lnTo>
                <a:close/>
                <a:moveTo>
                  <a:pt x="1469380" y="0"/>
                </a:moveTo>
                <a:cubicBezTo>
                  <a:pt x="1486272" y="0"/>
                  <a:pt x="1500448" y="2195"/>
                  <a:pt x="1511908" y="6585"/>
                </a:cubicBezTo>
                <a:lnTo>
                  <a:pt x="1511908" y="41188"/>
                </a:lnTo>
                <a:cubicBezTo>
                  <a:pt x="1500299" y="33300"/>
                  <a:pt x="1486719" y="29356"/>
                  <a:pt x="1471166" y="29356"/>
                </a:cubicBezTo>
                <a:cubicBezTo>
                  <a:pt x="1462088" y="29356"/>
                  <a:pt x="1454832" y="31012"/>
                  <a:pt x="1449400" y="34323"/>
                </a:cubicBezTo>
                <a:cubicBezTo>
                  <a:pt x="1443968" y="37635"/>
                  <a:pt x="1441252" y="42081"/>
                  <a:pt x="1441252" y="47662"/>
                </a:cubicBezTo>
                <a:cubicBezTo>
                  <a:pt x="1441252" y="52127"/>
                  <a:pt x="1443112" y="56238"/>
                  <a:pt x="1446833" y="59996"/>
                </a:cubicBezTo>
                <a:cubicBezTo>
                  <a:pt x="1450553" y="63754"/>
                  <a:pt x="1459744" y="68833"/>
                  <a:pt x="1474403" y="75232"/>
                </a:cubicBezTo>
                <a:cubicBezTo>
                  <a:pt x="1491593" y="82599"/>
                  <a:pt x="1503406" y="90376"/>
                  <a:pt x="1509843" y="98561"/>
                </a:cubicBezTo>
                <a:cubicBezTo>
                  <a:pt x="1516280" y="106747"/>
                  <a:pt x="1519498" y="116495"/>
                  <a:pt x="1519498" y="127806"/>
                </a:cubicBezTo>
                <a:cubicBezTo>
                  <a:pt x="1519498" y="144400"/>
                  <a:pt x="1513619" y="157051"/>
                  <a:pt x="1501862" y="165757"/>
                </a:cubicBezTo>
                <a:cubicBezTo>
                  <a:pt x="1490105" y="174464"/>
                  <a:pt x="1473399" y="178817"/>
                  <a:pt x="1451744" y="178817"/>
                </a:cubicBezTo>
                <a:cubicBezTo>
                  <a:pt x="1431950" y="178817"/>
                  <a:pt x="1415728" y="175617"/>
                  <a:pt x="1403077" y="169217"/>
                </a:cubicBezTo>
                <a:lnTo>
                  <a:pt x="1403077" y="132271"/>
                </a:lnTo>
                <a:cubicBezTo>
                  <a:pt x="1416993" y="143805"/>
                  <a:pt x="1432806" y="149572"/>
                  <a:pt x="1450516" y="149572"/>
                </a:cubicBezTo>
                <a:cubicBezTo>
                  <a:pt x="1460562" y="149572"/>
                  <a:pt x="1468115" y="147842"/>
                  <a:pt x="1473175" y="144382"/>
                </a:cubicBezTo>
                <a:cubicBezTo>
                  <a:pt x="1478236" y="140921"/>
                  <a:pt x="1480766" y="136475"/>
                  <a:pt x="1480766" y="131043"/>
                </a:cubicBezTo>
                <a:cubicBezTo>
                  <a:pt x="1480766" y="126355"/>
                  <a:pt x="1478756" y="121927"/>
                  <a:pt x="1474738" y="117760"/>
                </a:cubicBezTo>
                <a:cubicBezTo>
                  <a:pt x="1470720" y="113593"/>
                  <a:pt x="1460116" y="107937"/>
                  <a:pt x="1442926" y="100794"/>
                </a:cubicBezTo>
                <a:cubicBezTo>
                  <a:pt x="1415914" y="89334"/>
                  <a:pt x="1402408" y="72665"/>
                  <a:pt x="1402408" y="50787"/>
                </a:cubicBezTo>
                <a:cubicBezTo>
                  <a:pt x="1402408" y="34714"/>
                  <a:pt x="1408528" y="22231"/>
                  <a:pt x="1420769" y="13339"/>
                </a:cubicBezTo>
                <a:cubicBezTo>
                  <a:pt x="1433010" y="4446"/>
                  <a:pt x="1449214" y="0"/>
                  <a:pt x="1469380" y="0"/>
                </a:cubicBezTo>
                <a:close/>
                <a:moveTo>
                  <a:pt x="267370" y="0"/>
                </a:moveTo>
                <a:cubicBezTo>
                  <a:pt x="292075" y="0"/>
                  <a:pt x="311962" y="8223"/>
                  <a:pt x="327031" y="24668"/>
                </a:cubicBezTo>
                <a:cubicBezTo>
                  <a:pt x="342100" y="41114"/>
                  <a:pt x="349635" y="62247"/>
                  <a:pt x="349635" y="88069"/>
                </a:cubicBezTo>
                <a:cubicBezTo>
                  <a:pt x="349635" y="115007"/>
                  <a:pt x="341802" y="136866"/>
                  <a:pt x="326138" y="153646"/>
                </a:cubicBezTo>
                <a:cubicBezTo>
                  <a:pt x="310474" y="170427"/>
                  <a:pt x="289954" y="178817"/>
                  <a:pt x="264579" y="178817"/>
                </a:cubicBezTo>
                <a:cubicBezTo>
                  <a:pt x="239799" y="178817"/>
                  <a:pt x="219670" y="170687"/>
                  <a:pt x="204192" y="154428"/>
                </a:cubicBezTo>
                <a:cubicBezTo>
                  <a:pt x="188714" y="138168"/>
                  <a:pt x="180975" y="117239"/>
                  <a:pt x="180975" y="91641"/>
                </a:cubicBezTo>
                <a:cubicBezTo>
                  <a:pt x="180975" y="64554"/>
                  <a:pt x="188882" y="42509"/>
                  <a:pt x="204695" y="25505"/>
                </a:cubicBezTo>
                <a:cubicBezTo>
                  <a:pt x="220508" y="8502"/>
                  <a:pt x="241399" y="0"/>
                  <a:pt x="267370" y="0"/>
                </a:cubicBezTo>
                <a:close/>
                <a:moveTo>
                  <a:pt x="91753" y="0"/>
                </a:moveTo>
                <a:cubicBezTo>
                  <a:pt x="108645" y="0"/>
                  <a:pt x="122783" y="2195"/>
                  <a:pt x="134169" y="6585"/>
                </a:cubicBezTo>
                <a:lnTo>
                  <a:pt x="134169" y="42193"/>
                </a:lnTo>
                <a:cubicBezTo>
                  <a:pt x="122486" y="35346"/>
                  <a:pt x="109240" y="31923"/>
                  <a:pt x="94432" y="31923"/>
                </a:cubicBezTo>
                <a:cubicBezTo>
                  <a:pt x="77540" y="31923"/>
                  <a:pt x="64033" y="37318"/>
                  <a:pt x="53913" y="48108"/>
                </a:cubicBezTo>
                <a:cubicBezTo>
                  <a:pt x="43793" y="58899"/>
                  <a:pt x="38733" y="73000"/>
                  <a:pt x="38733" y="90413"/>
                </a:cubicBezTo>
                <a:cubicBezTo>
                  <a:pt x="38733" y="107379"/>
                  <a:pt x="43532" y="121034"/>
                  <a:pt x="53132" y="131378"/>
                </a:cubicBezTo>
                <a:cubicBezTo>
                  <a:pt x="62731" y="141721"/>
                  <a:pt x="75716" y="146893"/>
                  <a:pt x="92087" y="146893"/>
                </a:cubicBezTo>
                <a:cubicBezTo>
                  <a:pt x="107491" y="146893"/>
                  <a:pt x="121518" y="143172"/>
                  <a:pt x="134169" y="135731"/>
                </a:cubicBezTo>
                <a:lnTo>
                  <a:pt x="134169" y="169552"/>
                </a:lnTo>
                <a:cubicBezTo>
                  <a:pt x="121593" y="175729"/>
                  <a:pt x="105184" y="178817"/>
                  <a:pt x="84944" y="178817"/>
                </a:cubicBezTo>
                <a:cubicBezTo>
                  <a:pt x="58899" y="178817"/>
                  <a:pt x="38230" y="171022"/>
                  <a:pt x="22938" y="155432"/>
                </a:cubicBezTo>
                <a:cubicBezTo>
                  <a:pt x="7646" y="139842"/>
                  <a:pt x="0" y="119062"/>
                  <a:pt x="0" y="93092"/>
                </a:cubicBezTo>
                <a:cubicBezTo>
                  <a:pt x="0" y="65782"/>
                  <a:pt x="8539" y="43439"/>
                  <a:pt x="25617" y="26063"/>
                </a:cubicBezTo>
                <a:cubicBezTo>
                  <a:pt x="42695" y="8688"/>
                  <a:pt x="64740" y="0"/>
                  <a:pt x="917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0429121-BD22-7F46-E925-BDAAAA63E55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19076" y="4630218"/>
            <a:ext cx="790575" cy="20431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+mn-ea"/>
            </a:endParaRPr>
          </a:p>
        </p:txBody>
      </p:sp>
      <p:sp>
        <p:nvSpPr>
          <p:cNvPr id="14" name="序号">
            <a:extLst>
              <a:ext uri="{FF2B5EF4-FFF2-40B4-BE49-F238E27FC236}">
                <a16:creationId xmlns:a16="http://schemas.microsoft.com/office/drawing/2014/main" id="{2AA0AB29-43AF-048D-DBAB-8CBC658C10D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184633" y="4282797"/>
            <a:ext cx="957580" cy="5196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latin typeface="+mn-ea"/>
              </a:rPr>
              <a:t>03</a:t>
            </a:r>
            <a:endParaRPr lang="en-US" sz="3600" b="1" dirty="0">
              <a:ln w="12700">
                <a:solidFill>
                  <a:srgbClr val="000000"/>
                </a:solidFill>
              </a:ln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项标题">
            <a:extLst>
              <a:ext uri="{FF2B5EF4-FFF2-40B4-BE49-F238E27FC236}">
                <a16:creationId xmlns:a16="http://schemas.microsoft.com/office/drawing/2014/main" id="{65A45327-5EFC-F9F7-0062-AF710E4E60A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378103" y="4378416"/>
            <a:ext cx="3717897" cy="422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>
                <a:solidFill>
                  <a:schemeClr val="dk2"/>
                </a:solidFill>
                <a:latin typeface="+mn-ea"/>
              </a:rPr>
              <a:t>寄语</a:t>
            </a:r>
            <a:endParaRPr lang="zh-CN" altLang="en-US" sz="2000" b="1" dirty="0">
              <a:solidFill>
                <a:schemeClr val="dk2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C++语言基础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基本语法结构</a:t>
            </a:r>
          </a:p>
        </p:txBody>
      </p:sp>
      <p:pic>
        <p:nvPicPr>
          <p:cNvPr id="8" name="图片 7" descr="/data/temp/79eb1572-9cd9-11ef-a325-a20ee918c109.jpg@base@tag=imgScale&amp;m=1&amp;w=910&amp;h=1289&amp;q=9579eb1572-9cd9-11ef-a325-a20ee918c10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14711" r="14711"/>
          <a:stretch>
            <a:fillRect/>
          </a:stretch>
        </p:blipFill>
        <p:spPr>
          <a:xfrm>
            <a:off x="8219004" y="1362905"/>
            <a:ext cx="3277671" cy="4644000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1">
                <a:lumMod val="10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001427" y="1726469"/>
            <a:ext cx="6727158" cy="1763272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5"/>
            </p:custDataLst>
          </p:nvPr>
        </p:nvSpPr>
        <p:spPr>
          <a:xfrm>
            <a:off x="636269" y="2247851"/>
            <a:ext cx="2088187" cy="720065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变量和数据类型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963118" y="1893489"/>
            <a:ext cx="4519699" cy="14286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C++中定义变量时必须指定数据类型，如int、float、char等，以存储不同类型的数据。</a:t>
            </a: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1001427" y="3871691"/>
            <a:ext cx="6727158" cy="1763272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3" name="圆角矩形 35"/>
          <p:cNvSpPr/>
          <p:nvPr>
            <p:custDataLst>
              <p:tags r:id="rId8"/>
            </p:custDataLst>
          </p:nvPr>
        </p:nvSpPr>
        <p:spPr>
          <a:xfrm>
            <a:off x="636269" y="4393073"/>
            <a:ext cx="2088187" cy="720065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控制结构</a:t>
            </a: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963118" y="4038711"/>
            <a:ext cx="4519699" cy="14286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控制结构如if-else和switch-case用于基于条件执行不同的代码块，实现程序的逻辑分支。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基本语法结构</a:t>
            </a: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6096000" y="1918018"/>
            <a:ext cx="5400039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95960" y="1918018"/>
            <a:ext cx="5400039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/data/temp/77a76c64-9cd9-11ef-bce7-7ab076586fa6.jpg@base@tag=imgScale&amp;m=1&amp;w=727&amp;h=995&amp;q=9577a76c64-9cd9-11ef-bce7-7ab076586fa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/>
          <a:srcRect l="25668" r="25668"/>
          <a:stretch>
            <a:fillRect/>
          </a:stretch>
        </p:blipFill>
        <p:spPr>
          <a:xfrm>
            <a:off x="695960" y="1918018"/>
            <a:ext cx="2618509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图片 14" descr="/data/temp/77a76d52-9cd9-11ef-bce7-7ab076586fa6.jpg@base@tag=imgScale&amp;m=1&amp;w=727&amp;h=995&amp;q=9577a76d52-9cd9-11ef-bce7-7ab076586fa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/>
          <a:srcRect l="25668" r="25668"/>
          <a:stretch>
            <a:fillRect/>
          </a:stretch>
        </p:blipFill>
        <p:spPr>
          <a:xfrm>
            <a:off x="6096000" y="1918018"/>
            <a:ext cx="2618509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3733165" y="3061018"/>
            <a:ext cx="1961185" cy="22399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0">
                <a:solidFill>
                  <a:srgbClr val="262626"/>
                </a:solidFill>
                <a:latin typeface="+mn-ea"/>
                <a:cs typeface="+mn-ea"/>
              </a:rPr>
              <a:t>函数是组织好的、可重复使用的代码块，用于执行特定任务，C++中通过返回类型、函数名和参数列表定义函数。</a:t>
            </a: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3733165" y="2321243"/>
            <a:ext cx="1961185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0" dirty="0">
                <a:solidFill>
                  <a:schemeClr val="accent1"/>
                </a:solidFill>
                <a:latin typeface="+mn-ea"/>
                <a:cs typeface="+mn-ea"/>
              </a:rPr>
              <a:t>函数定义</a:t>
            </a: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3737610" y="2199958"/>
            <a:ext cx="39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9114155" y="3061018"/>
            <a:ext cx="1961185" cy="22399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0">
                <a:solidFill>
                  <a:srgbClr val="262626"/>
                </a:solidFill>
                <a:latin typeface="+mn-ea"/>
                <a:cs typeface="+mn-ea"/>
              </a:rPr>
              <a:t>循环结构如for、while和do-while用于重复执行代码块，直到满足特定条件为止。</a:t>
            </a:r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9114155" y="2321243"/>
            <a:ext cx="1961185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0" dirty="0">
                <a:solidFill>
                  <a:schemeClr val="accent1"/>
                </a:solidFill>
                <a:latin typeface="+mn-ea"/>
                <a:cs typeface="+mn-ea"/>
              </a:rPr>
              <a:t>循环结构</a:t>
            </a: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9118600" y="2199958"/>
            <a:ext cx="39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/data/temp/792edf53-9cd9-11ef-babd-c6ebd163be6f.jpg@base@tag=imgScale&amp;m=1&amp;w=1577&amp;h=1904&amp;q=95792edf53-9cd9-11ef-babd-c6ebd163be6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rcRect l="15457" r="18281"/>
          <a:stretch>
            <a:fillRect/>
          </a:stretch>
        </p:blipFill>
        <p:spPr>
          <a:xfrm>
            <a:off x="6511675" y="0"/>
            <a:ext cx="568032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94" h="10777">
                <a:moveTo>
                  <a:pt x="6575" y="5764"/>
                </a:moveTo>
                <a:cubicBezTo>
                  <a:pt x="6666" y="5764"/>
                  <a:pt x="6756" y="5799"/>
                  <a:pt x="6826" y="5868"/>
                </a:cubicBezTo>
                <a:lnTo>
                  <a:pt x="8894" y="7937"/>
                </a:lnTo>
                <a:lnTo>
                  <a:pt x="8894" y="9625"/>
                </a:lnTo>
                <a:lnTo>
                  <a:pt x="7742" y="10777"/>
                </a:lnTo>
                <a:lnTo>
                  <a:pt x="4807" y="10777"/>
                </a:lnTo>
                <a:lnTo>
                  <a:pt x="3362" y="9332"/>
                </a:lnTo>
                <a:cubicBezTo>
                  <a:pt x="3223" y="9193"/>
                  <a:pt x="3223" y="8969"/>
                  <a:pt x="3362" y="8830"/>
                </a:cubicBezTo>
                <a:lnTo>
                  <a:pt x="6324" y="5868"/>
                </a:lnTo>
                <a:cubicBezTo>
                  <a:pt x="6393" y="5799"/>
                  <a:pt x="6484" y="5764"/>
                  <a:pt x="6575" y="5764"/>
                </a:cubicBezTo>
                <a:close/>
                <a:moveTo>
                  <a:pt x="8894" y="3298"/>
                </a:moveTo>
                <a:lnTo>
                  <a:pt x="8894" y="7694"/>
                </a:lnTo>
                <a:lnTo>
                  <a:pt x="6947" y="5747"/>
                </a:lnTo>
                <a:cubicBezTo>
                  <a:pt x="6808" y="5609"/>
                  <a:pt x="6808" y="5384"/>
                  <a:pt x="6947" y="5246"/>
                </a:cubicBezTo>
                <a:lnTo>
                  <a:pt x="8894" y="3298"/>
                </a:lnTo>
                <a:close/>
                <a:moveTo>
                  <a:pt x="3317" y="2506"/>
                </a:moveTo>
                <a:cubicBezTo>
                  <a:pt x="3408" y="2506"/>
                  <a:pt x="3498" y="2541"/>
                  <a:pt x="3568" y="2610"/>
                </a:cubicBezTo>
                <a:lnTo>
                  <a:pt x="6229" y="5272"/>
                </a:lnTo>
                <a:cubicBezTo>
                  <a:pt x="6368" y="5410"/>
                  <a:pt x="6368" y="5635"/>
                  <a:pt x="6229" y="5773"/>
                </a:cubicBezTo>
                <a:lnTo>
                  <a:pt x="3267" y="8736"/>
                </a:lnTo>
                <a:cubicBezTo>
                  <a:pt x="3129" y="8874"/>
                  <a:pt x="2904" y="8874"/>
                  <a:pt x="2766" y="8736"/>
                </a:cubicBezTo>
                <a:lnTo>
                  <a:pt x="104" y="6074"/>
                </a:lnTo>
                <a:cubicBezTo>
                  <a:pt x="-35" y="5935"/>
                  <a:pt x="-35" y="5711"/>
                  <a:pt x="104" y="5572"/>
                </a:cubicBezTo>
                <a:lnTo>
                  <a:pt x="3066" y="2610"/>
                </a:lnTo>
                <a:cubicBezTo>
                  <a:pt x="3135" y="2541"/>
                  <a:pt x="3226" y="2506"/>
                  <a:pt x="3317" y="2506"/>
                </a:cubicBezTo>
                <a:close/>
                <a:moveTo>
                  <a:pt x="5676" y="0"/>
                </a:moveTo>
                <a:lnTo>
                  <a:pt x="8127" y="0"/>
                </a:lnTo>
                <a:lnTo>
                  <a:pt x="8894" y="767"/>
                </a:lnTo>
                <a:lnTo>
                  <a:pt x="8894" y="3109"/>
                </a:lnTo>
                <a:lnTo>
                  <a:pt x="6852" y="5151"/>
                </a:lnTo>
                <a:cubicBezTo>
                  <a:pt x="6713" y="5289"/>
                  <a:pt x="6489" y="5289"/>
                  <a:pt x="6350" y="5151"/>
                </a:cubicBezTo>
                <a:lnTo>
                  <a:pt x="3689" y="2489"/>
                </a:lnTo>
                <a:cubicBezTo>
                  <a:pt x="3550" y="2351"/>
                  <a:pt x="3550" y="2126"/>
                  <a:pt x="3689" y="1988"/>
                </a:cubicBezTo>
                <a:lnTo>
                  <a:pt x="5676" y="0"/>
                </a:lnTo>
                <a:close/>
              </a:path>
            </a:pathLst>
          </a:cu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360045"/>
            <a:ext cx="8252460" cy="720090"/>
          </a:xfrm>
        </p:spPr>
        <p:txBody>
          <a:bodyPr/>
          <a:lstStyle/>
          <a:p>
            <a:r>
              <a:rPr lang="zh-CN" altLang="en-US"/>
              <a:t>数据类型与变量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682724" y="2087249"/>
            <a:ext cx="4265137" cy="6312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C++中的基本数据类型包括整型、浮点型、字符型和布尔型，用于存储不同种类的数据。</a:t>
            </a: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682724" y="1714468"/>
            <a:ext cx="4265137" cy="32529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基本数据类型</a:t>
            </a:r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690758" y="1743045"/>
            <a:ext cx="669245" cy="6692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683359" y="3297040"/>
            <a:ext cx="4265137" cy="630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在C++中声明变量时需指定类型，如int、float等，并可进行初始化，如int a = 5。</a:t>
            </a: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683359" y="2924259"/>
            <a:ext cx="4265137" cy="32510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变量的声明与初始化</a:t>
            </a: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692029" y="2943311"/>
            <a:ext cx="669245" cy="6688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1683359" y="4506832"/>
            <a:ext cx="4265137" cy="630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变量的作用域决定了其可见性和生命周期，局部变量和全局变量是两种常见的作用域类型。</a:t>
            </a: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1683359" y="4134051"/>
            <a:ext cx="4265137" cy="32510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变量的作用域</a:t>
            </a:r>
          </a:p>
        </p:txBody>
      </p:sp>
      <p:sp>
        <p:nvSpPr>
          <p:cNvPr id="11" name="椭圆 10"/>
          <p:cNvSpPr/>
          <p:nvPr>
            <p:custDataLst>
              <p:tags r:id="rId12"/>
            </p:custDataLst>
          </p:nvPr>
        </p:nvSpPr>
        <p:spPr>
          <a:xfrm>
            <a:off x="692029" y="4142942"/>
            <a:ext cx="669245" cy="6688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683359" y="5716624"/>
            <a:ext cx="4265137" cy="630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常量是不可变的变量，使用const关键字定义，如const int MAX_SIZE = 100，保证数据的稳定性。</a:t>
            </a: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1683359" y="5343843"/>
            <a:ext cx="4265137" cy="32510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常量的定义与使用</a:t>
            </a:r>
          </a:p>
        </p:txBody>
      </p:sp>
      <p:sp>
        <p:nvSpPr>
          <p:cNvPr id="24" name="椭圆 23"/>
          <p:cNvSpPr/>
          <p:nvPr>
            <p:custDataLst>
              <p:tags r:id="rId15"/>
            </p:custDataLst>
          </p:nvPr>
        </p:nvSpPr>
        <p:spPr>
          <a:xfrm>
            <a:off x="692029" y="5342573"/>
            <a:ext cx="669245" cy="6688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04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控制流语句</a:t>
            </a:r>
          </a:p>
        </p:txBody>
      </p:sp>
      <p:sp>
        <p:nvSpPr>
          <p:cNvPr id="2" name="Rectangle 14_#color-804&amp;11266"/>
          <p:cNvSpPr/>
          <p:nvPr>
            <p:custDataLst>
              <p:tags r:id="rId3"/>
            </p:custDataLst>
          </p:nvPr>
        </p:nvSpPr>
        <p:spPr>
          <a:xfrm>
            <a:off x="697116" y="2179320"/>
            <a:ext cx="3348000" cy="3374136"/>
          </a:xfrm>
          <a:prstGeom prst="roundRect">
            <a:avLst>
              <a:gd name="adj" fmla="val 9483"/>
            </a:avLst>
          </a:prstGeom>
          <a:solidFill>
            <a:srgbClr val="FFFFFF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14_#color-804&amp;11267"/>
          <p:cNvSpPr/>
          <p:nvPr>
            <p:custDataLst>
              <p:tags r:id="rId4"/>
            </p:custDataLst>
          </p:nvPr>
        </p:nvSpPr>
        <p:spPr>
          <a:xfrm>
            <a:off x="8148206" y="2188210"/>
            <a:ext cx="3348000" cy="3355848"/>
          </a:xfrm>
          <a:prstGeom prst="roundRect">
            <a:avLst>
              <a:gd name="adj" fmla="val 9483"/>
            </a:avLst>
          </a:prstGeom>
          <a:solidFill>
            <a:srgbClr val="FFFFFF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14_#color_$accent1_$accent2-804&amp;11259"/>
          <p:cNvSpPr/>
          <p:nvPr>
            <p:custDataLst>
              <p:tags r:id="rId5"/>
            </p:custDataLst>
          </p:nvPr>
        </p:nvSpPr>
        <p:spPr>
          <a:xfrm>
            <a:off x="4422661" y="1950085"/>
            <a:ext cx="3347720" cy="3831590"/>
          </a:xfrm>
          <a:prstGeom prst="roundRect">
            <a:avLst>
              <a:gd name="adj" fmla="val 948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1206433" scaled="0"/>
          </a:gradFill>
          <a:ln w="3175" cap="flat" cmpd="sng" algn="ctr">
            <a:solidFill>
              <a:schemeClr val="accent1">
                <a:lumMod val="75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0" dist="101600" dir="5399998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41749_#color_$accent1_$accent2-804&amp;11269"/>
          <p:cNvSpPr/>
          <p:nvPr>
            <p:custDataLst>
              <p:tags r:id="rId6"/>
            </p:custDataLst>
          </p:nvPr>
        </p:nvSpPr>
        <p:spPr>
          <a:xfrm>
            <a:off x="8625091" y="2988310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lstStyle/>
          <a:p>
            <a:pPr algn="ctr"/>
            <a:r>
              <a:rPr lang="zh-CN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跳转语句</a:t>
            </a:r>
          </a:p>
        </p:txBody>
      </p:sp>
      <p:sp>
        <p:nvSpPr>
          <p:cNvPr id="14" name="Rectangle 41748_#color_$accent1_$accent2-804&amp;11268"/>
          <p:cNvSpPr/>
          <p:nvPr>
            <p:custDataLst>
              <p:tags r:id="rId7"/>
            </p:custDataLst>
          </p:nvPr>
        </p:nvSpPr>
        <p:spPr>
          <a:xfrm>
            <a:off x="1174001" y="2988945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lstStyle/>
          <a:p>
            <a:pPr algn="ctr"/>
            <a:r>
              <a:rPr lang="zh-CN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条件语句</a:t>
            </a: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2125866" y="2383790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9577591" y="2383790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8494281" y="3881755"/>
            <a:ext cx="2656703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break和continue语句用于控制循环流程，如提前退出循环或跳过当前迭代。</a:t>
            </a: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1042556" y="3881755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C++中的if-else结构用于基于条件执行不同代码块，如根据用户输入决定程序流程。</a:t>
            </a: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5851411" y="2383790"/>
            <a:ext cx="490220" cy="45021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4768101" y="3881755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for和while循环用于重复执行代码块，例如遍历数组或执行直到满足特定条件。</a:t>
            </a:r>
          </a:p>
        </p:txBody>
      </p:sp>
      <p:sp>
        <p:nvSpPr>
          <p:cNvPr id="26" name="Rectangle 41747_#color-804&amp;11260"/>
          <p:cNvSpPr/>
          <p:nvPr>
            <p:custDataLst>
              <p:tags r:id="rId14"/>
            </p:custDataLst>
          </p:nvPr>
        </p:nvSpPr>
        <p:spPr>
          <a:xfrm>
            <a:off x="4898911" y="2988310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solidFill>
            <a:schemeClr val="lt1"/>
          </a:solidFill>
        </p:spPr>
        <p:txBody>
          <a:bodyPr wrap="square" lIns="32400" tIns="108000" rIns="551688" bIns="0">
            <a:noAutofit/>
          </a:bodyPr>
          <a:lstStyle/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循环语句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面向对象编程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类与对象</a:t>
            </a:r>
          </a:p>
        </p:txBody>
      </p:sp>
      <p:sp>
        <p:nvSpPr>
          <p:cNvPr id="3" name="矩形: 圆角 2"/>
          <p:cNvSpPr/>
          <p:nvPr>
            <p:custDataLst>
              <p:tags r:id="rId3"/>
            </p:custDataLst>
          </p:nvPr>
        </p:nvSpPr>
        <p:spPr>
          <a:xfrm>
            <a:off x="696595" y="2332115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62030" y="340722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在C++中，类是创建对象的蓝图或模板，定义了对象共有的属性和方法。</a:t>
            </a: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962030" y="1917094"/>
            <a:ext cx="660086" cy="65881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01</a:t>
            </a:r>
          </a:p>
        </p:txBody>
      </p: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 flipV="1">
            <a:off x="882463" y="3273550"/>
            <a:ext cx="1622526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965213" y="2702578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定义类</a:t>
            </a:r>
          </a:p>
        </p:txBody>
      </p:sp>
      <p:sp>
        <p:nvSpPr>
          <p:cNvPr id="13" name="矩形: 圆角 2"/>
          <p:cNvSpPr/>
          <p:nvPr>
            <p:custDataLst>
              <p:tags r:id="rId8"/>
            </p:custDataLst>
          </p:nvPr>
        </p:nvSpPr>
        <p:spPr>
          <a:xfrm>
            <a:off x="2906643" y="2347392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3172078" y="3449233"/>
            <a:ext cx="1443660" cy="20254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对象是类的实例，通过类定义创建，具有类定义的属性和行为。</a:t>
            </a:r>
          </a:p>
        </p:txBody>
      </p:sp>
      <p:sp>
        <p:nvSpPr>
          <p:cNvPr id="15" name="圆角矩形 14"/>
          <p:cNvSpPr/>
          <p:nvPr>
            <p:custDataLst>
              <p:tags r:id="rId10"/>
            </p:custDataLst>
          </p:nvPr>
        </p:nvSpPr>
        <p:spPr>
          <a:xfrm>
            <a:off x="3172078" y="1902454"/>
            <a:ext cx="660086" cy="66072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02</a:t>
            </a:r>
          </a:p>
        </p:txBody>
      </p: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 flipV="1">
            <a:off x="3092511" y="3302194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3177807" y="2707034"/>
            <a:ext cx="1443660" cy="4513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创建对象</a:t>
            </a:r>
          </a:p>
        </p:txBody>
      </p:sp>
      <p:sp>
        <p:nvSpPr>
          <p:cNvPr id="63" name="矩形: 圆角 2"/>
          <p:cNvSpPr/>
          <p:nvPr>
            <p:custDataLst>
              <p:tags r:id="rId13"/>
            </p:custDataLst>
          </p:nvPr>
        </p:nvSpPr>
        <p:spPr>
          <a:xfrm>
            <a:off x="5116691" y="2343573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5382126" y="341995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C++通过public、private和protected关键字控制类成员的访问权限。</a:t>
            </a:r>
          </a:p>
        </p:txBody>
      </p:sp>
      <p:sp>
        <p:nvSpPr>
          <p:cNvPr id="65" name="圆角矩形 64"/>
          <p:cNvSpPr/>
          <p:nvPr>
            <p:custDataLst>
              <p:tags r:id="rId15"/>
            </p:custDataLst>
          </p:nvPr>
        </p:nvSpPr>
        <p:spPr>
          <a:xfrm>
            <a:off x="5382126" y="1905637"/>
            <a:ext cx="660086" cy="6600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03</a:t>
            </a:r>
          </a:p>
        </p:txBody>
      </p:sp>
      <p:cxnSp>
        <p:nvCxnSpPr>
          <p:cNvPr id="75" name="直接连接符 74"/>
          <p:cNvCxnSpPr/>
          <p:nvPr>
            <p:custDataLst>
              <p:tags r:id="rId16"/>
            </p:custDataLst>
          </p:nvPr>
        </p:nvCxnSpPr>
        <p:spPr>
          <a:xfrm flipV="1">
            <a:off x="5302559" y="3281188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5382126" y="2701305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访问控制</a:t>
            </a:r>
          </a:p>
        </p:txBody>
      </p:sp>
      <p:sp>
        <p:nvSpPr>
          <p:cNvPr id="69" name="矩形: 圆角 2"/>
          <p:cNvSpPr/>
          <p:nvPr>
            <p:custDataLst>
              <p:tags r:id="rId18"/>
            </p:custDataLst>
          </p:nvPr>
        </p:nvSpPr>
        <p:spPr>
          <a:xfrm>
            <a:off x="7326739" y="2343573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>
            <p:custDataLst>
              <p:tags r:id="rId19"/>
            </p:custDataLst>
          </p:nvPr>
        </p:nvSpPr>
        <p:spPr>
          <a:xfrm>
            <a:off x="7592174" y="342377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构造函数初始化对象状态，而析构函数在对象销毁前执行清理工作。</a:t>
            </a:r>
          </a:p>
        </p:txBody>
      </p:sp>
      <p:sp>
        <p:nvSpPr>
          <p:cNvPr id="71" name="圆角矩形 70"/>
          <p:cNvSpPr/>
          <p:nvPr>
            <p:custDataLst>
              <p:tags r:id="rId20"/>
            </p:custDataLst>
          </p:nvPr>
        </p:nvSpPr>
        <p:spPr>
          <a:xfrm>
            <a:off x="7592174" y="1905637"/>
            <a:ext cx="660086" cy="6600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04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21"/>
            </p:custDataLst>
          </p:nvPr>
        </p:nvCxnSpPr>
        <p:spPr>
          <a:xfrm flipV="1">
            <a:off x="7512607" y="3283734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矩形 20"/>
          <p:cNvSpPr/>
          <p:nvPr>
            <p:custDataLst>
              <p:tags r:id="rId22"/>
            </p:custDataLst>
          </p:nvPr>
        </p:nvSpPr>
        <p:spPr>
          <a:xfrm>
            <a:off x="7592174" y="2702578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构造函数与析构函数</a:t>
            </a:r>
          </a:p>
        </p:txBody>
      </p:sp>
      <p:sp>
        <p:nvSpPr>
          <p:cNvPr id="22" name="矩形: 圆角 2"/>
          <p:cNvSpPr/>
          <p:nvPr>
            <p:custDataLst>
              <p:tags r:id="rId23"/>
            </p:custDataLst>
          </p:nvPr>
        </p:nvSpPr>
        <p:spPr>
          <a:xfrm>
            <a:off x="9536787" y="2343573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>
            <p:custDataLst>
              <p:tags r:id="rId24"/>
            </p:custDataLst>
          </p:nvPr>
        </p:nvSpPr>
        <p:spPr>
          <a:xfrm>
            <a:off x="9802222" y="341995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类可以继承自其他类，实现代码复用；多态允许使用基类指针或引用来操作派生类对象。</a:t>
            </a:r>
          </a:p>
        </p:txBody>
      </p:sp>
      <p:sp>
        <p:nvSpPr>
          <p:cNvPr id="24" name="圆角矩形 23"/>
          <p:cNvSpPr/>
          <p:nvPr>
            <p:custDataLst>
              <p:tags r:id="rId25"/>
            </p:custDataLst>
          </p:nvPr>
        </p:nvSpPr>
        <p:spPr>
          <a:xfrm>
            <a:off x="9802222" y="1905637"/>
            <a:ext cx="660086" cy="6600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05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26"/>
            </p:custDataLst>
          </p:nvPr>
        </p:nvCxnSpPr>
        <p:spPr>
          <a:xfrm flipV="1">
            <a:off x="9722655" y="3281188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27"/>
            </p:custDataLst>
          </p:nvPr>
        </p:nvSpPr>
        <p:spPr>
          <a:xfrm>
            <a:off x="9802222" y="2701305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继承与多态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PRESENTATION_SOURCE" val="WPPAIGeneratePPT"/>
  <p:tag name="COMMONDATA" val="eyJoZGlkIjoiZjQ3MWIwYWI3NDg2YWU1ODUzZTNjM2JiYjExYmIzN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时间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3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3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3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3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3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3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3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3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3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3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3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3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3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3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3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3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3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3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3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3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5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5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9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50"/>
  <p:tag name="KSO_WM_TEMPLATE_CATEGORY" val="custom"/>
  <p:tag name="KSO_WM_SLIDE_INDEX" val="1"/>
  <p:tag name="KSO_WM_SLIDE_ID" val="custom20235950_1"/>
  <p:tag name="KSO_WM_TEMPLATE_MASTER_TYPE" val="0"/>
  <p:tag name="KSO_WM_SLIDE_LAYOUT" val="a_f"/>
  <p:tag name="KSO_WM_SLIDE_LAYOUT_CNT" val="1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50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ISCONTENTSTITLE" val="0"/>
  <p:tag name="KSO_WM_UNIT_VALUE" val="14"/>
  <p:tag name="KSO_WM_UNIT_PRESET_TEXT" val="单击此处&#10;添加文档标题"/>
  <p:tag name="KSO_WM_UNIT_TEXT_TYP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ID" val="custom20235950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VALUE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50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VALUE" val="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6"/>
  <p:tag name="KSO_WM_DIAGRAM_GROUP_CODE" val="l1-1"/>
  <p:tag name="KSO_WM_BEAUTIFY_FLAG" val="#wm#"/>
  <p:tag name="KSO_WM_TEMPLATE_INDEX" val="20235950"/>
  <p:tag name="KSO_WM_TEMPLATE_CATEGORY" val="custom"/>
  <p:tag name="KSO_WM_SLIDE_INDEX" val="6"/>
  <p:tag name="KSO_WM_SLIDE_ID" val="custom20235950_6"/>
  <p:tag name="KSO_WM_TEMPLATE_MASTER_TYPE" val="0"/>
  <p:tag name="KSO_WM_SLIDE_LAYOUT" val="a_l"/>
  <p:tag name="KSO_WM_SLIDE_LAYOUT_CNT" val="1_1"/>
  <p:tag name="KSO_WM_SLIDE_DIAGTYPE" val="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5950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5950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i"/>
  <p:tag name="KSO_WM_UNIT_INDEX" val="1_1"/>
  <p:tag name="KSO_WM_BEAUTIFY_FLAG" val="#wm#"/>
  <p:tag name="KSO_WM_TAG_VERSION" val="3.0"/>
  <p:tag name="KSO_WM_DIAGRAM_VERSION" val="3"/>
  <p:tag name="KSO_WM_DIAGRAM_GROUP_CODE" val="l1-1"/>
  <p:tag name="KSO_WM_UNIT_ID" val="custom20235950_6*l_i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solidLine&quot;:{&quot;brightness&quot;:-0.05000000074505806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4"/>
  <p:tag name="KSO_WM_UNIT_LINE_FILL_TYPE" val="2"/>
  <p:tag name="KSO_WM_UNIT_USESOURCEFORMAT_APPLY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i"/>
  <p:tag name="KSO_WM_UNIT_INDEX" val="1_2"/>
  <p:tag name="KSO_WM_BEAUTIFY_FLAG" val="#wm#"/>
  <p:tag name="KSO_WM_TAG_VERSION" val="3.0"/>
  <p:tag name="KSO_WM_DIAGRAM_VERSION" val="3"/>
  <p:tag name="KSO_WM_DIAGRAM_GROUP_CODE" val="l1-1"/>
  <p:tag name="KSO_WM_UNIT_ID" val="custom20235950_6*l_i*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solidLine&quot;:{&quot;brightness&quot;:-0.05000000074505806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4"/>
  <p:tag name="KSO_WM_UNIT_LINE_FILL_TYPE" val="2"/>
  <p:tag name="KSO_WM_UNIT_USESOURCEFORMAT_APPLY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i"/>
  <p:tag name="KSO_WM_UNIT_INDEX" val="1_3"/>
  <p:tag name="KSO_WM_BEAUTIFY_FLAG" val="#wm#"/>
  <p:tag name="KSO_WM_TAG_VERSION" val="3.0"/>
  <p:tag name="KSO_WM_DIAGRAM_VERSION" val="3"/>
  <p:tag name="KSO_WM_DIAGRAM_GROUP_CODE" val="l1-1"/>
  <p:tag name="KSO_WM_UNIT_ID" val="custom20235950_6*l_i*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solidLine&quot;:{&quot;brightness&quot;:-0.05000000074505806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4"/>
  <p:tag name="KSO_WM_UNIT_LINE_FILL_TYPE" val="2"/>
  <p:tag name="KSO_WM_UNIT_USESOURCEFORMAT_APPLY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i"/>
  <p:tag name="KSO_WM_UNIT_INDEX" val="1_4"/>
  <p:tag name="KSO_WM_BEAUTIFY_FLAG" val="#wm#"/>
  <p:tag name="KSO_WM_TAG_VERSION" val="3.0"/>
  <p:tag name="KSO_WM_DIAGRAM_VERSION" val="3"/>
  <p:tag name="KSO_WM_DIAGRAM_GROUP_CODE" val="l1-1"/>
  <p:tag name="KSO_WM_UNIT_ID" val="custom20235950_6*l_i*1_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solidLine&quot;:{&quot;brightness&quot;:-0.05000000074505806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4"/>
  <p:tag name="KSO_WM_UNIT_LINE_FILL_TYPE" val="2"/>
  <p:tag name="KSO_WM_UNIT_USESOURCEFORMAT_APPLY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950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VALUE" val="3"/>
  <p:tag name="KSO_WM_UNIT_TEXT_FILL_FORE_SCHEMECOLOR_INDEX" val="3"/>
  <p:tag name="KSO_WM_UNIT_TEXT_FILL_TYPE" val="1"/>
  <p:tag name="KSO_WM_UNIT_USESOURCEFORMAT_APPLY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5950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UNIT_SUBTYPE" val="a"/>
  <p:tag name="KSO_WM_UNIT_VALUE" val="14"/>
  <p:tag name="KSO_WM_UNIT_PRESET_TEXT" val="单击添加目录项标题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5950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UNIT_SUBTYPE" val="a"/>
  <p:tag name="KSO_WM_UNIT_VALUE" val="14"/>
  <p:tag name="KSO_WM_UNIT_PRESET_TEXT" val="单击添加目录项标题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5950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000000&quot;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5950_6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000000&quot;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UNIT_ID" val="custom20235950_6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TEXT_FILL_FORE_SCHEMECOLOR_INDEX" val="2"/>
  <p:tag name="KSO_WM_UNIT_TEXT_FILL_TYPE" val="1"/>
  <p:tag name="KSO_WM_UNIT_USESOURCEFORMAT_APPLY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5950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5950_6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000000&quot;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5950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50"/>
  <p:tag name="KSO_WM_TEMPLATE_CATEGORY" val="custom"/>
  <p:tag name="KSO_WM_DIAGRAM_COLOR_TRICK" val="1"/>
  <p:tag name="KSO_WM_DIAGRAM_COLOR_TEXT_CAN_REMOVE" val="n"/>
  <p:tag name="KSO_WM_UNIT_SUBTYPE" val="a"/>
  <p:tag name="KSO_WM_UNIT_VALUE" val="14"/>
  <p:tag name="KSO_WM_UNIT_PRESET_TEXT" val="单击添加目录项标题"/>
  <p:tag name="KSO_WM_DIAGRAM_MAX_ITEMCNT" val="6"/>
  <p:tag name="KSO_WM_DIAGRAM_MIN_ITEMCNT" val="2"/>
  <p:tag name="KSO_WM_DIAGRAM_VIRTUALLY_FRAME" val="{&quot;height&quot;:296.482666015625,&quot;width&quot;:631.06951904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50"/>
  <p:tag name="KSO_WM_TEMPLATE_CATEGORY" val="custom"/>
  <p:tag name="KSO_WM_SLIDE_INDEX" val="7"/>
  <p:tag name="KSO_WM_SLIDE_ID" val="custom20235950_7"/>
  <p:tag name="KSO_WM_TEMPLATE_MASTER_TYPE" val="0"/>
  <p:tag name="KSO_WM_SLIDE_LAYOUT" val="a_e"/>
  <p:tag name="KSO_WM_SLIDE_LAYOUT_CNT" val="1_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50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ISCONTENTSTITLE" val="0"/>
  <p:tag name="KSO_WM_UNIT_VALUE" val="16"/>
  <p:tag name="KSO_WM_UNIT_PRESET_TEXT" val="添加章节标题"/>
  <p:tag name="KSO_WM_UNIT_TEXT_TYP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50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VALUE" val="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50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MH_PIC_SOURCE_TYPE" val="generate_slide_ai*VCG41N465449883*ai_v1.7.4.241014_ONLINE*1730964328033_2.27_562060143d04-slide-4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678_1*l_h_i*1_1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1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  <p:tag name="KSO_WM_UNIT_USESOURCEFORMAT_APPLY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678_1*l_h_i*1_2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678_1*l_h_a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1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  <p:tag name="KSO_WM_UNIT_USESOURCEFORMAT_APPLY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312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5950"/>
  <p:tag name="KSO_WM_SLIDE_TYPE" val="text"/>
  <p:tag name="KSO_WM_SLIDE_SUBTYPE" val="diag"/>
  <p:tag name="KSO_WM_SLIDE_SIZE" val="850.4*282.359"/>
  <p:tag name="KSO_WM_SLIDE_POSITION" val="54.8*150.99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28_1*a*1"/>
  <p:tag name="KSO_WM_TEMPLATE_CATEGORY" val="diagram"/>
  <p:tag name="KSO_WM_TEMPLATE_INDEX" val="20233128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128_1*l_h_i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128_1*l_h_i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995*7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128_1*l_h_d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876880434*ai_v1.7.4.241014_ONLINE*1730964328033_2.27_562060143d04-slide-5"/>
  <p:tag name="KSO_WM_UNIT_LINE_FILL_TYPE" val="2"/>
  <p:tag name="KSO_WM_UNIT_USESOURCEFORMAT_APPLY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995*7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128_1*l_h_d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1462634913*ai_v1.7.4.241014_ONLINE*1730964328033_2.27_562060143d04-slide-5"/>
  <p:tag name="KSO_WM_UNIT_LINE_FILL_TYPE" val="2"/>
  <p:tag name="KSO_WM_UNIT_USESOURCEFORMAT_APPLY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28_1*l_h_f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，单击此处输入项正文"/>
  <p:tag name="KSO_WM_UNIT_TEXT_TYPE" val="1"/>
  <p:tag name="KSO_WM_UNIT_USESOURCEFORMAT_APPLY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28_1*l_h_a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128_1*l_h_i*1_1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28_1*l_h_f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，单击此处输入项正文"/>
  <p:tag name="KSO_WM_UNIT_TEXT_TYPE" val="1"/>
  <p:tag name="KSO_WM_UNIT_USESOURCEFORMAT_APPLY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28_1*l_h_a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128_1*l_h_i*1_2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5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50"/>
  <p:tag name="KSO_WM_TEMPLATE_SUBCATEGORY" val="0"/>
  <p:tag name="KSO_WM_SLIDE_INDEX" val="1"/>
  <p:tag name="KSO_WM_TAG_VERSION" val="3.0"/>
  <p:tag name="KSO_WM_SLIDE_ID" val="custom20231804_1"/>
  <p:tag name="KSO_WM_SLIDE_ITEM_CNT" val="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904*15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804_1*d*1"/>
  <p:tag name="KSO_WM_TEMPLATE_CATEGORY" val="custom"/>
  <p:tag name="KSO_WM_TEMPLATE_INDEX" val="20231804"/>
  <p:tag name="KSO_WM_UNIT_LAYERLEVEL" val="1"/>
  <p:tag name="KSO_WM_TAG_VERSION" val="3.0"/>
  <p:tag name="KSO_WM_BEAUTIFY_FLAG" val="#wm#"/>
  <p:tag name="MH_PIC_SOURCE_TYPE" val="generate_slide_ai*VCG41N654892622*ai_v1.7.4.241014_ONLINE*1730964328033_2.27_562060143d04-slide-6"/>
  <p:tag name="KSO_WM_UNIT_USESOURCEFORMAT_APPLY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804"/>
  <p:tag name="KSO_WM_UNIT_ID" val="custom20231804_1*a*1"/>
  <p:tag name="KSO_WM_UNIT_TEXT_FILL_FORE_SCHEMECOLOR_INDEX" val="13"/>
  <p:tag name="KSO_WM_UNIT_TEXT_FILL_TYPE" val="1"/>
  <p:tag name="KSO_WM_UNIT_USESOURCEFORMAT_APPLY" val="0"/>
  <p:tag name="KSO_WM_UNIT_TEXT_TYPE" val="1"/>
  <p:tag name="KSO_WM_UNIT_PRESET_TEXT" val="单击此处添加标题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59_3*l_h_f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请尽量言简意赅的阐述观点。单击此处输入您的项正文，请尽量言简意赅的阐述观点。"/>
  <p:tag name="KSO_WM_UNIT_TEXT_FILL_FORE_SCHEMECOLOR_INDEX" val="1"/>
  <p:tag name="KSO_WM_UNIT_TEXT_FILL_TYPE" val="1"/>
  <p:tag name="KSO_WM_UNIT_USESOURCEFORMAT_APPLY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9_3*l_h_a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1759_3*l_h_i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59_3*l_h_f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请尽量言简意赅的阐述观点。单击此处输入您的项正文，请尽量言简意赅的阐述观点。"/>
  <p:tag name="KSO_WM_UNIT_TEXT_FILL_FORE_SCHEMECOLOR_INDEX" val="1"/>
  <p:tag name="KSO_WM_UNIT_TEXT_FILL_TYPE" val="1"/>
  <p:tag name="KSO_WM_UNIT_USESOURCEFORMAT_APPLY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59_3*l_h_a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1759_3*l_h_i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59_3*l_h_f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请尽量言简意赅的阐述观点。单击此处输入您的项正文，请尽量言简意赅的阐述观点。"/>
  <p:tag name="KSO_WM_UNIT_TEXT_FILL_FORE_SCHEMECOLOR_INDEX" val="1"/>
  <p:tag name="KSO_WM_UNIT_TEXT_FILL_TYPE" val="1"/>
  <p:tag name="KSO_WM_UNIT_USESOURCEFORMAT_APPLY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9_3*l_h_a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1759_3*l_h_i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759_3*l_h_f*1_4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请尽量言简意赅的阐述观点。单击此处输入您的项正文，请尽量言简意赅的阐述观点。"/>
  <p:tag name="KSO_WM_UNIT_TEXT_FILL_FORE_SCHEMECOLOR_INDEX" val="1"/>
  <p:tag name="KSO_WM_UNIT_TEXT_FILL_TYPE" val="1"/>
  <p:tag name="KSO_WM_UNIT_USESOURCEFORMAT_APPLY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759_3*l_h_a*1_4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1759_3*l_h_i*1_4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24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5950"/>
  <p:tag name="KSO_WM_SLIDE_TYPE" val="text"/>
  <p:tag name="KSO_WM_SLIDE_SUBTYPE" val="diag"/>
  <p:tag name="KSO_WM_SLIDE_SIZE" val="850.352*301.7"/>
  <p:tag name="KSO_WM_SLIDE_POSITION" val="54.89*153.5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2468_2*a*1"/>
  <p:tag name="KSO_WM_TEMPLATE_CATEGORY" val="diagram"/>
  <p:tag name="KSO_WM_TEMPLATE_INDEX" val="202324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-0.25,&quot;colorType&quot;:1,&quot;foreColorIndex&quot;:5,&quot;transparency&quot;:0.800000011920929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TEXT_TYPE" val="1"/>
  <p:tag name="KSO_WM_UNIT_USESOURCEFORMAT_APPLY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TEXT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2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50"/>
  <p:tag name="KSO_WM_TEMPLATE_CATEGORY" val="custom"/>
  <p:tag name="KSO_WM_SLIDE_INDEX" val="7"/>
  <p:tag name="KSO_WM_SLIDE_ID" val="custom20235950_7"/>
  <p:tag name="KSO_WM_TEMPLATE_MASTER_TYPE" val="0"/>
  <p:tag name="KSO_WM_SLIDE_LAYOUT" val="a_e"/>
  <p:tag name="KSO_WM_SLIDE_LAYOUT_CNT" val="1_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50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ISCONTENTSTITLE" val="0"/>
  <p:tag name="KSO_WM_UNIT_VALUE" val="16"/>
  <p:tag name="KSO_WM_UNIT_PRESET_TEXT" val="添加章节标题"/>
  <p:tag name="KSO_WM_UNIT_TEXT_TYP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50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VALUE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5950"/>
  <p:tag name="KSO_WM_SLIDE_LAYOUT" val="a_l"/>
  <p:tag name="KSO_WM_SLIDE_LAYOUT_CNT" val="1_1"/>
  <p:tag name="KSO_WM_SPECIAL_SOURCE" val="bdnul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4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4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4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4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4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4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4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4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4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4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4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4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4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4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4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973_4*l_h_i*1_4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973_4*l_h_f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973_4*l_h_i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973_4*l_h_i*1_4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973_4*l_h_a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1973_4*l_h_i*1_5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1973_4*l_h_f*1_5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1973_4*l_h_i*1_5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31973_4*l_h_i*1_5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231973_4*l_h_a*1_5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247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91*286.45"/>
  <p:tag name="KSO_WM_SLIDE_POSITION" val="96.545*148.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5950"/>
  <p:tag name="KSO_WM_SLIDE_LAYOUT" val="a_l"/>
  <p:tag name="KSO_WM_SLIDE_LAYOUT_CNT" val="1_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2474_1*a*1"/>
  <p:tag name="KSO_WM_TEMPLATE_CATEGORY" val="diagram"/>
  <p:tag name="KSO_WM_TEMPLATE_INDEX" val="20232474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4_2*l_h_f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UNIT_PRESET_TEXT" val="单击此处添加文本具体内容，简明扼要地阐述您的观点，根据需要可酌情增减文字"/>
  <p:tag name="KSO_WM_UNIT_TEXT_TYPE" val="1"/>
  <p:tag name="KSO_WM_UNIT_USESOURCEFORMAT_APPLY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4_2*l_h_f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UNIT_PRESET_TEXT" val="单击此处添加文本具体内容，简明扼要地阐述您的观点，根据需要可酌情增减文字"/>
  <p:tag name="KSO_WM_UNIT_TEXT_TYPE" val="1"/>
  <p:tag name="KSO_WM_UNIT_USESOURCEFORMAT_APPLY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4_2*l_h_f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UNIT_PRESET_TEXT" val="单击此处添加文本具体内容，简明扼要地阐述您的观点，根据需要可酌情增减文字"/>
  <p:tag name="KSO_WM_UNIT_TEXT_TYPE" val="1"/>
  <p:tag name="KSO_WM_UNIT_USESOURCEFORMAT_APPLY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74_2*l_h_i*1_1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2474_2*l_h_d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MH_PIC_SOURCE_TYPE" val="generate_slide_ai*VCG41N1134817474*ai_v1.7.4.241014_ONLINE*1730964328033_2.27_562060143d04-slide-10"/>
  <p:tag name="KSO_WM_UNIT_LINE_FILL_TYPE" val="2"/>
  <p:tag name="KSO_WM_UNIT_USESOURCEFORMAT_APPLY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4_2*l_h_a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文档标题"/>
  <p:tag name="KSO_WM_UNIT_TEXT_TYPE" val="1"/>
  <p:tag name="KSO_WM_UNIT_USESOURCEFORMAT_APPLY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74_2*l_h_i*1_2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4_2*l_h_a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文档标题"/>
  <p:tag name="KSO_WM_UNIT_TEXT_TYPE" val="1"/>
  <p:tag name="KSO_WM_UNIT_USESOURCEFORMAT_APPLY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2474_2*l_h_d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MH_PIC_SOURCE_TYPE" val="generate_slide_ai*VCG41N501550301*ai_v1.7.4.241014_ONLINE*1730964328033_2.27_562060143d04-slide-10"/>
  <p:tag name="KSO_WM_UNIT_LINE_FILL_TYPE" val="2"/>
  <p:tag name="KSO_WM_UNIT_USESOURCEFORMAT_APPLY" val="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2474_2*l_h_i*1_3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4_2*l_h_a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文档标题"/>
  <p:tag name="KSO_WM_UNIT_TEXT_TYPE" val="1"/>
  <p:tag name="KSO_WM_UNIT_USESOURCEFORMAT_APPLY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2474_2*l_h_d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MH_PIC_SOURCE_TYPE" val="generate_slide_ai*VCG41N1049733042*ai_v1.7.4.241014_ONLINE*1730964328033_2.27_562060143d04-slide-10"/>
  <p:tag name="KSO_WM_UNIT_LINE_FILL_TYPE" val="2"/>
  <p:tag name="KSO_WM_UNIT_USESOURCEFORMAT_APPLY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50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2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TEXT_TYPE" val="1"/>
  <p:tag name="KSO_WM_UNIT_USESOURCEFORMAT_APPLY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2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TEXT_TYPE" val="1"/>
  <p:tag name="KSO_WM_UNIT_USESOURCEFORMAT_APPLY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78_2*l_h_f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TEXT_TYPE" val="1"/>
  <p:tag name="KSO_WM_UNIT_USESOURCEFORMAT_APPLY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50"/>
  <p:tag name="KSO_WM_TEMPLATE_CATEGORY" val="custom"/>
  <p:tag name="KSO_WM_SLIDE_INDEX" val="9"/>
  <p:tag name="KSO_WM_SLIDE_ID" val="custom20235950_9"/>
  <p:tag name="KSO_WM_TEMPLATE_MASTER_TYPE" val="0"/>
  <p:tag name="KSO_WM_SLIDE_LAYOUT" val="a_f"/>
  <p:tag name="KSO_WM_SLIDE_LAYOUT_CNT" val="1_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50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50"/>
  <p:tag name="KSO_WM_TEMPLATE_CATEGORY" val="custom"/>
  <p:tag name="KSO_WM_UNIT_ISCONTENTSTITLE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ID" val="custom20235950_9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  <p:tag name="KSO_WM_TEMPLATE_CATEGORY" val="custom"/>
  <p:tag name="KSO_WM_TEMPLATE_INDEX" val="202359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950"/>
  <p:tag name="KSO_WM_TEMPLATE_CATEGORY" val="custom"/>
  <p:tag name="KSO_WM_TEMPLATE_MASTER_TYP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314-1">
      <a:dk1>
        <a:srgbClr val="333333"/>
      </a:dk1>
      <a:lt1>
        <a:sysClr val="window" lastClr="FFFFFF"/>
      </a:lt1>
      <a:dk2>
        <a:srgbClr val="000000"/>
      </a:dk2>
      <a:lt2>
        <a:srgbClr val="FFF9E1"/>
      </a:lt2>
      <a:accent1>
        <a:srgbClr val="FFC904"/>
      </a:accent1>
      <a:accent2>
        <a:srgbClr val="F75A3B"/>
      </a:accent2>
      <a:accent3>
        <a:srgbClr val="889DD2"/>
      </a:accent3>
      <a:accent4>
        <a:srgbClr val="3B57BC"/>
      </a:accent4>
      <a:accent5>
        <a:srgbClr val="7150EA"/>
      </a:accent5>
      <a:accent6>
        <a:srgbClr val="C950EA"/>
      </a:accent6>
      <a:hlink>
        <a:srgbClr val="0026E5"/>
      </a:hlink>
      <a:folHlink>
        <a:srgbClr val="7E1FAD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763</Words>
  <Application>Microsoft Office PowerPoint</Application>
  <PresentationFormat>宽屏</PresentationFormat>
  <Paragraphs>89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Calibri</vt:lpstr>
      <vt:lpstr>Wingdings</vt:lpstr>
      <vt:lpstr>WPS</vt:lpstr>
      <vt:lpstr>Office 主题​​</vt:lpstr>
      <vt:lpstr>C++程序设计</vt:lpstr>
      <vt:lpstr>目录</vt:lpstr>
      <vt:lpstr>C++语言基础</vt:lpstr>
      <vt:lpstr>基本语法结构</vt:lpstr>
      <vt:lpstr>基本语法结构</vt:lpstr>
      <vt:lpstr>数据类型与变量</vt:lpstr>
      <vt:lpstr>控制流语句</vt:lpstr>
      <vt:lpstr>面向对象编程</vt:lpstr>
      <vt:lpstr>类与对象</vt:lpstr>
      <vt:lpstr>继承与多态</vt:lpstr>
      <vt:lpstr>寄语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丽颖 陈</cp:lastModifiedBy>
  <cp:revision>163</cp:revision>
  <dcterms:created xsi:type="dcterms:W3CDTF">2019-06-19T02:08:00Z</dcterms:created>
  <dcterms:modified xsi:type="dcterms:W3CDTF">2024-11-27T08:21:18Z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1FB54C4178A2450E959CA2FF9B0045B7_11</vt:lpwstr>
  </property>
</Properties>
</file>