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Override19.xml" ContentType="application/vnd.openxmlformats-officedocument.themeOverride+xml"/>
  <Override PartName="/ppt/ink/ink2.xml" ContentType="application/inkml+xml"/>
  <Override PartName="/ppt/theme/themeOverride17.xml" ContentType="application/vnd.openxmlformats-officedocument.themeOverride+xml"/>
  <Override PartName="/ppt/theme/themeOverride15.xml" ContentType="application/vnd.openxmlformats-officedocument.themeOverride+xml"/>
  <Override PartName="/ppt/theme/themeOverride24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theme/themeOverride18.xml" ContentType="application/vnd.openxmlformats-officedocument.themeOverride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48"/>
  </p:notesMasterIdLst>
  <p:sldIdLst>
    <p:sldId id="655" r:id="rId3"/>
    <p:sldId id="690" r:id="rId4"/>
    <p:sldId id="279" r:id="rId5"/>
    <p:sldId id="656" r:id="rId6"/>
    <p:sldId id="657" r:id="rId7"/>
    <p:sldId id="658" r:id="rId8"/>
    <p:sldId id="659" r:id="rId9"/>
    <p:sldId id="660" r:id="rId10"/>
    <p:sldId id="662" r:id="rId11"/>
    <p:sldId id="663" r:id="rId12"/>
    <p:sldId id="664" r:id="rId13"/>
    <p:sldId id="665" r:id="rId14"/>
    <p:sldId id="290" r:id="rId15"/>
    <p:sldId id="666" r:id="rId16"/>
    <p:sldId id="291" r:id="rId17"/>
    <p:sldId id="292" r:id="rId18"/>
    <p:sldId id="667" r:id="rId19"/>
    <p:sldId id="668" r:id="rId20"/>
    <p:sldId id="293" r:id="rId21"/>
    <p:sldId id="288" r:id="rId22"/>
    <p:sldId id="294" r:id="rId23"/>
    <p:sldId id="295" r:id="rId24"/>
    <p:sldId id="296" r:id="rId25"/>
    <p:sldId id="300" r:id="rId26"/>
    <p:sldId id="670" r:id="rId27"/>
    <p:sldId id="671" r:id="rId28"/>
    <p:sldId id="672" r:id="rId29"/>
    <p:sldId id="674" r:id="rId30"/>
    <p:sldId id="673" r:id="rId31"/>
    <p:sldId id="669" r:id="rId32"/>
    <p:sldId id="309" r:id="rId33"/>
    <p:sldId id="311" r:id="rId34"/>
    <p:sldId id="654" r:id="rId35"/>
    <p:sldId id="313" r:id="rId36"/>
    <p:sldId id="314" r:id="rId37"/>
    <p:sldId id="315" r:id="rId38"/>
    <p:sldId id="316" r:id="rId39"/>
    <p:sldId id="676" r:id="rId40"/>
    <p:sldId id="675" r:id="rId41"/>
    <p:sldId id="678" r:id="rId42"/>
    <p:sldId id="2007578631" r:id="rId43"/>
    <p:sldId id="679" r:id="rId44"/>
    <p:sldId id="682" r:id="rId45"/>
    <p:sldId id="681" r:id="rId46"/>
    <p:sldId id="2007578632" r:id="rId47"/>
  </p:sldIdLst>
  <p:sldSz cx="12192000" cy="6858000"/>
  <p:notesSz cx="6858000" cy="9144000"/>
  <p:embeddedFontLst>
    <p:embeddedFont>
      <p:font typeface="Bahnschrift Light SemiCondensed" charset="0"/>
      <p:regular r:id="rId49"/>
    </p:embeddedFont>
    <p:embeddedFont>
      <p:font typeface="方正卡通简体" charset="-122"/>
      <p:regular r:id="rId50"/>
    </p:embeddedFont>
    <p:embeddedFont>
      <p:font typeface="OPPOSans H" charset="-122"/>
      <p:regular r:id="rId51"/>
    </p:embeddedFont>
    <p:embeddedFont>
      <p:font typeface="Bahnschrift SemiBold" charset="0"/>
      <p:bold r:id="rId52"/>
    </p:embeddedFont>
    <p:embeddedFont>
      <p:font typeface="华光行草_CNKI" charset="-122"/>
      <p:regular r:id="rId53"/>
    </p:embeddedFont>
    <p:embeddedFont>
      <p:font typeface="等线" charset="-122"/>
      <p:regular r:id="rId54"/>
      <p:bold r:id="rId5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制作思路" id="{BBDEB11B-4374-418F-89AA-8D12DA47772D}">
          <p14:sldIdLst>
            <p14:sldId id="655"/>
            <p14:sldId id="690"/>
            <p14:sldId id="279"/>
            <p14:sldId id="656"/>
            <p14:sldId id="657"/>
            <p14:sldId id="658"/>
            <p14:sldId id="659"/>
            <p14:sldId id="660"/>
            <p14:sldId id="662"/>
            <p14:sldId id="663"/>
            <p14:sldId id="664"/>
            <p14:sldId id="665"/>
            <p14:sldId id="290"/>
            <p14:sldId id="666"/>
            <p14:sldId id="291"/>
            <p14:sldId id="292"/>
            <p14:sldId id="667"/>
            <p14:sldId id="668"/>
            <p14:sldId id="293"/>
            <p14:sldId id="288"/>
            <p14:sldId id="294"/>
            <p14:sldId id="295"/>
            <p14:sldId id="296"/>
            <p14:sldId id="300"/>
            <p14:sldId id="670"/>
            <p14:sldId id="671"/>
            <p14:sldId id="672"/>
            <p14:sldId id="674"/>
            <p14:sldId id="673"/>
            <p14:sldId id="669"/>
            <p14:sldId id="309"/>
            <p14:sldId id="311"/>
            <p14:sldId id="654"/>
            <p14:sldId id="313"/>
            <p14:sldId id="314"/>
            <p14:sldId id="315"/>
            <p14:sldId id="316"/>
          </p14:sldIdLst>
        </p14:section>
        <p14:section name="切换动画" id="{075477A0-A15D-4459-9D2A-AB585DCC1D78}">
          <p14:sldIdLst>
            <p14:sldId id="676"/>
            <p14:sldId id="675"/>
            <p14:sldId id="678"/>
            <p14:sldId id="2007578631"/>
            <p14:sldId id="679"/>
            <p14:sldId id="682"/>
            <p14:sldId id="681"/>
          </p14:sldIdLst>
        </p14:section>
        <p14:section name="遮罩" id="{1A318C2A-ACA5-4064-81D1-A43D743A041A}">
          <p14:sldIdLst>
            <p14:sldId id="2007578632"/>
            <p14:sldId id="2007578633"/>
            <p14:sldId id="264"/>
            <p14:sldId id="683"/>
            <p14:sldId id="684"/>
          </p14:sldIdLst>
        </p14:section>
        <p14:section name="布尔运算" id="{97644961-FC52-4754-83B4-5A686166A52F}">
          <p14:sldIdLst>
            <p14:sldId id="687"/>
            <p14:sldId id="685"/>
            <p14:sldId id="686"/>
            <p14:sldId id="688"/>
            <p14:sldId id="693"/>
            <p14:sldId id="694"/>
            <p14:sldId id="696"/>
            <p14:sldId id="697"/>
            <p14:sldId id="695"/>
            <p14:sldId id="701"/>
            <p14:sldId id="692"/>
            <p14:sldId id="691"/>
            <p14:sldId id="689"/>
            <p14:sldId id="709"/>
            <p14:sldId id="710"/>
            <p14:sldId id="711"/>
            <p14:sldId id="712"/>
            <p14:sldId id="2007578634"/>
            <p14:sldId id="200757863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AAF6"/>
    <a:srgbClr val="22B0D4"/>
    <a:srgbClr val="2E75B6"/>
    <a:srgbClr val="0A5CB6"/>
    <a:srgbClr val="EFBF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9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10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5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3.fntdata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6:52:00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3794 833 24575,'4'-21'0,"-3"18"0,0 1 0,0-1 0,-1 0 0,1 1 0,-1-1 0,1-5 0,-2 2 0,0 0 0,0 0 0,0 0 0,-1 0 0,1 0 0,-2 1 0,1-1 0,0 1 0,-8-11 0,-2-2 0,-23-24 0,24 30 0,1-1 0,-1 0 0,-10-20 0,15 24 0,0 0 0,0 1 0,0 0 0,-1 0 0,0 0 0,-10-6 0,10 8 0,0 0 0,1-1 0,0 1 0,0-1 0,0 0 0,1-1 0,0 1 0,-7-15 0,9 13 0,-2 1 0,1 1 0,-1-1 0,0 0 0,-1 1 0,0 0 0,0 1 0,-1-1 0,-9-7 0,-12-12 0,3-1 0,17 18 0,0 0 0,0 0 0,-1 1 0,0 0 0,-15-9 0,4 5 0,-143-82 0,154 88 0,-1 0 0,1 0 0,-14-14 0,17 13 0,-2 1 0,1 0 0,-1 0 0,0 1 0,-17-9 0,10 9 0,-1 0 0,0 1 0,-17-3 0,12 4 0,-22-8 0,13 2 0,-2 2 0,1 1 0,-58-3 0,-100 8 0,89 3 0,-295-2 0,368 1 0,-32 6 0,31-4 0,-29 2 0,35-6 0,-1 2 0,1 1 0,0 1 0,-43 11 0,44-9 0,-30 4 0,32-7 0,0 2 0,-18 5 0,-37 21 0,55-22 0,0 0 0,0-1 0,0 0 0,-39 6 0,-64 3 0,83-9 0,22-4 0,0 0 0,-18 0 0,13-1 0,1 0 0,0 2 0,-35 10 0,-20 4 0,62-14 0,0-1 0,0 2 0,-21 9 0,22-8 0,0 0 0,-1-1 0,-24 5 0,-105 20 0,25-4 0,81-20 0,9-2 0,0 2 0,-31 10 0,35-8 0,-26 10 0,45-16 0,1 0 0,0 1 0,0-1 0,0 1 0,1 0 0,-1 0 0,0 0 0,-5 7 0,-1 2 0,-1-1 0,0 0 0,-1-1 0,-21 14 0,13-9 0,-12 3 0,29-17 0,0 0 0,0 1 0,0-1 0,-1 1 0,2 0 0,-1 0 0,0 0 0,0 0 0,1 0 0,-1 1 0,1-1 0,-1 1 0,1-1 0,0 1 0,0 0 0,0 0 0,1 0 0,-1 0 0,-1 4 0,-1 6 0,0 0 0,-1-1 0,-1 0 0,0 0 0,-8 11 0,10-15 0,0 0 0,0 1 0,1-1 0,0 1 0,1-1 0,-3 18 0,-7 20 0,0-17 0,9-22 0,0-1 0,0 1 0,1 0 0,0-1 0,0 1 0,1 0 0,0 0 0,0 0 0,0 1 0,1 6 0,7 374 0,-8-246 0,1 111 0,2-225 0,1-1 0,1 0 0,14 47 0,1 10 0,-15-64 0,1-1 0,0 0 0,13 28 0,-11-27 0,0 1 0,-2 0 0,5 27 0,7 31 0,-15-75 0,0 0 0,0 0 0,0 1 0,0-2 0,1 1 0,0 0 0,0 0 0,0-1 0,0 0 0,7 5 0,-5-3 0,-1-1 0,1 0 0,-1 1 0,0 0 0,4 6 0,5 12 0,30 38 0,-36-52 0,0-1 0,1 0 0,0-1 0,0 0 0,0 0 0,1-1 0,12 7 0,-12-9 0,0 0 0,0-1 0,1 0 0,-1-1 0,15 3 0,49 0 0,-56-5 0,-2 0 0,-1 0 0,0 1 0,1 0 0,27 8 0,-1 4 0,79 24 0,-98-32 0,-1-1 0,1-1 0,39 1 0,-27-5 0,103 4 0,-118-2 0,0 2 0,0 0 0,0 2 0,-1 0 0,21 8 0,-20-5 0,-5-1 0,1-1 0,0 0 0,1-1 0,-1-1 0,1-1 0,0 0 0,16 1 0,16-1 0,51 11 0,-36-5 0,-35-5 0,-1 2 0,30 9 0,-32-8 0,1-1 0,0-1 0,0-1 0,0-1 0,45-2 0,-54 0 0,1 0 0,18 4 0,-16-2 0,27 1 0,747-4 0,-777-2 0,-1 1 0,1-2 0,-1 0 0,0-1 0,0-1 0,27-12 0,-30 13 0,1 1 0,-1 0 0,1 1 0,-1 0 0,1 1 0,23 2 0,-16-1 0,34-4 0,37-15 0,-61 12 0,1 2 0,0 0 0,44 1 0,-55 5 0,-14 0 0,-1-1 0,0 0 0,1 0 0,-1 0 0,1-1 0,-1 0 0,8-2 0,-12 3 0,-1-1 0,0 1 0,0-1 0,0 0 0,0 1 0,0-1 0,0 0 0,0 0 0,-1 0 0,1 1 0,0-1 0,0 0 0,-1 0 0,1 0 0,0 0 0,0-3 0,5-19 0,-6 20 0,1 0 0,-1 0 0,1 1 0,-1-1 0,1 0 0,0 1 0,0-1 0,0 1 0,0-1 0,1 1 0,2-5 0,6-1 0,-1 1 0,1 0 0,1 0 0,17-8 0,9-6 0,-31 18 0,-1 0 0,0 0 0,0-1 0,0 0 0,-1 0 0,1 0 0,-1 0 0,0-1 0,0 1 0,-1-1 0,4-6 0,1-5 0,0 1 0,12-17 0,-19 31 0,1-1 0,0 0 0,-1 1 0,1-1 0,0 1 0,0 0 0,0 0 0,0 0 0,0 0 0,0 0 0,0 0 0,1 0 0,-1 1 0,0-1 0,0 1 0,3-1 0,-2 1 0,0-1 0,0 1 0,0-1 0,0 0 0,0 0 0,0 0 0,-1 0 0,1-1 0,2-1 0,-1 0 0,0-1 0,-1 1 0,1-1 0,-1 0 0,0 0 0,0 0 0,0 0 0,2-6 0,14-39 0,-2 6 0,-15 39 0,1 0 0,-1 1 0,1 0 0,-1-1 0,1 1 0,4-3 0,-5 4 0,1-1 0,-1 1 0,0 0 0,1-1 0,-1 0 0,0 1 0,-1-1 0,1 0 0,-1 0 0,1 0 0,1-4 0,8-39 0,6-58 0,-15 81 0,0 0 0,-2 0 0,-1 1 0,-6-38 0,-1 12 0,1 1 0,0-68 0,6 102 0,0 1 0,-1-1 0,0 1 0,-9-23 0,7 21 0,0-1 0,1 1 0,-3-21 0,8-61 0,-1 69 0,0-1 0,-2 1 0,-4-29 0,1 21 0,0-45 0,1 24 0,-4 0 0,4 35 0,-1-24 0,3 21-97,1 4-326,0 0 1,-5-20-1,2 23-6403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7:06:20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24575,'14'4'0,"1"2"0,-1 0 0,0 0 0,0 2 0,0-1 0,-1 2 0,-1 0 0,1 0 0,14 16 0,-11-10 0,1-1 0,0 0 0,1-2 0,29 17 0,-21-13 0,31 23 0,-45-29 0,-6-4 0,0-1 0,1 0 0,0 0 0,0-1 0,0 0 0,0 0 0,12 4 0,9 4 0,-21-9 0,-1 0 0,1 0 0,0-1 0,10 3 0,-15-5 0,0 0 0,0 1 0,0-1 0,0 0 0,0 0 0,0-1 0,0 1 0,0 0 0,0-1 0,0 1 0,0-1 0,0 0 0,0 1 0,0-1 0,-1 0 0,1 0 0,0 0 0,-1 0 0,1-1 0,2-1 0,1-3 0,0 0 0,-1 1 0,6-11 0,-7 10 0,1 0 0,0 0 0,0 1 0,6-7 0,5-1 0,1 0 0,1 1 0,0 1 0,0 0 0,30-13 0,-39 20 0,-1 0 0,0-1 0,0 0 0,6-6 0,-9 7 0,1 1 0,-1-1 0,1 1 0,0-1 0,0 1 0,0 1 0,0-1 0,1 1 0,-1 0 0,7-2 0,12-1 0,16-3 0,-37 8 0,0 0 0,0 0 0,0 0 0,0 0 0,0 1 0,-1-1 0,1 1 0,0 0 0,0 0 0,0 0 0,4 2 0,9 7 0,-1 1 0,-1 0 0,1 1 0,-2 1 0,0 0 0,0 1 0,-1 0 0,12 20 0,-15-23 0,-1 0 0,2 0 0,-1 0 0,2-2 0,-1 1 0,1-1 0,1 0 0,0-1 0,0-1 0,16 8 0,4 4 0,-24-13 0,-1-1 0,15 7 0,-19-11 0,-1 0 0,1-1 0,-1 1 0,1 0 0,-1-1 0,1 1 0,-1-1 0,1 0 0,0 0 0,-1 0 0,1 0 0,-1 0 0,1-1 0,2 0 0,3-2 0,0-1 0,0 0 0,0 0 0,-1 0 0,1-1 0,-1 0 0,0-1 0,7-7 0,-5 5 0,1-1 0,21-12 0,-17 12 0,22-17 0,7-5 0,-37 27 0,19-12 0,2 1 0,51-22 0,-52 25 0,-21 9 0,-1 0 0,1 1 0,0 0 0,0 0 0,9-2 0,-13 4 0,1 0 0,0 0 0,0 0 0,0 0 0,0 0 0,-1 0 0,1 0 0,0 1 0,0-1 0,-1 1 0,1-1 0,0 1 0,0 0 0,-1 0 0,1 0 0,-1 0 0,1 0 0,-1 0 0,1 0 0,1 3 0,11 9 0,-3-1 0,23 17 0,-23-19 0,0 0 0,0 0 0,-1 1 0,9 14 0,-10-14 0,0 1 0,1-2 0,0 1 0,15 11 0,6 4 0,6 5 0,-34-29 0,1 1 0,-1-1 0,1 0 0,0 0 0,0-1 0,-1 1 0,1-1 0,7 2 0,-8-3 0,1 0 0,0 0 0,-1 0 0,1-1 0,0 1 0,-1-1 0,1 0 0,-1 0 0,1 0 0,-1-1 0,4-1 0,37-23 0,-33 19 0,66-45 0,-43 27 0,2 2 0,47-24 0,-72 42 0,-1-1 0,-1-1 0,17-12 0,-18 12 0,1 0 0,0 0 0,0 1 0,11-4 0,-18 9 0,1 0 0,0 0 0,0 0 0,-1 1 0,1-1 0,0 1 0,0 0 0,0 0 0,0 0 0,0 0 0,-1 1 0,1-1 0,0 1 0,0-1 0,0 1 0,-1 0 0,1 0 0,0 0 0,-1 1 0,1-1 0,-1 1 0,0-1 0,3 3 0,6 5 0,-1 0 0,0 1 0,14 17 0,-14-15 0,5 6 0,-1 0 0,-1 1 0,-1 1 0,16 34 0,-16-32 0,1 0 0,1-1 0,25 29 0,-17-22 0,-16-21 0,-1-1 0,1 0 0,0 0 0,1 0 0,-1-1 0,1 0 0,9 5 0,-14-8 0,0-1 0,1 0 0,-1 0 0,1 1 0,0-2 0,-1 1 0,1 0 0,0 0 0,0-1 0,-1 0 0,1 1 0,0-1 0,0 0 0,0-1 0,-1 1 0,1 0 0,0-1 0,0 1 0,-1-1 0,1 0 0,0 0 0,-1 0 0,1 0 0,-1-1 0,4-1 0,0-1 0,-1 1 0,1 0 0,0 0 0,0 1 0,0-1 0,7 0 0,17-8 0,-12 3 0,-1-1 0,0 0 0,-1-1 0,0-1 0,20-18 0,-11 8 0,42-27 0,-7 5 0,-42 31 0,0 0 0,31-13 0,8-6 0,-3 0 0,-52 29 0,-1 1 0,1 0 0,0 0 0,-1 0 0,1 1 0,0-1 0,0 0 0,-1 1 0,1-1 0,0 1 0,0-1 0,0 1 0,0 0 0,0 0 0,0 0 0,0 0 0,-1 0 0,1 0 0,0 1 0,0-1 0,0 1 0,0-1 0,-1 1 0,1 0 0,0-1 0,0 1 0,-1 0 0,1 0 0,-1 0 0,1 1 0,-1-1 0,3 3 0,3 3 0,-1 1 0,-1 1 0,1-1 0,-1 1 0,4 12 0,7 8 0,-1-4 0,2 0 0,38 42 0,-53-65 0,0 1 0,1-1 0,0 0 0,-1 0 0,1 0 0,0 0 0,0 0 0,0-1 0,1 1 0,-1-1 0,0 0 0,0 0 0,1 0 0,-1 0 0,1-1 0,-1 1 0,0-1 0,1 0 0,-1 0 0,1 0 0,-1 0 0,1-1 0,-1 1 0,1-1 0,-1 0 0,0 0 0,0-1 0,1 1 0,-1 0 0,0-1 0,0 0 0,0 0 0,3-2 0,138-108 0,-126 99 0,1 1 0,33-15 0,-13 7 0,40-32 0,-12 13 0,15-8 0,-75 43 13,-1 0 0,1 0 0,-1-1 0,-1 0-1,1 0 1,-1 0 0,8-11 0,16-14-1481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1BE7C-5C6E-4BE3-958F-821A491F6944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B7259-C2BA-420E-A086-92F56D3A26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7306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7514897-C4F7-4009-9357-70F7E9165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AB86876-9D18-4011-A54D-E95EB2B02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ACC5CB-A352-4F8F-A5BC-64F88C6C7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E3A5EEF-5CFE-4AB8-A431-EB40F75F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7459EE5-6659-402C-934B-F8A32F29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3161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771633A-EB59-4753-BE8F-6793A76B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179DA66-45B1-4666-BE20-1B3BBE54F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6656BEE-FA61-473B-B109-A503DA09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FFEF935-D043-401B-A8A2-CD835BCD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C4F7DAC-59DF-4E30-8A62-33AC6872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410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9284CE03-0A0C-4872-A438-D101650F2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BC5DA25-B0BF-40A6-A84B-C61ADF3A0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0BE646A-1AA2-4A8A-91C9-9F0AA06A9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B0A4A80-BBCB-40C0-9230-BB7FB8603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3DDDC5F-3C45-432B-B4B7-C8462C41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35773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5D4959D-0B7C-4143-9D2B-D807FC1C8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EAA2401-D73E-4FE5-9135-78CA307F0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A0BF0C8-BE7C-4791-80E4-9F973F1E4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8048DAE-D4D2-424C-A518-13051682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D6AA888-6056-4EE4-9788-50B0FC72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38987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2D727A1-E888-4548-83B6-89CE4DE59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F9C7BC1-569E-44E2-BC11-386F7A037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A340362-B184-4A35-9787-07420B10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44A4CB6-7955-40B2-A6D6-930ECD9C2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A20C211-1BB1-491C-A5E4-E5947D6F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67911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39FEB3E-4DD2-487F-9257-B4234D2D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8F957F7-8491-4AE8-ABF4-CA7A156A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7210E61-30D6-48C9-B241-32F3F54F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828775-2BC8-4C9B-B0EF-F6A25AA00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B259669-0BD9-4B15-823C-2B747B01D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04293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1692C8-F035-4192-95F0-00C95217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7155D6C-1753-47CA-BA74-D76A9278D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160CE2B-3514-46DB-9CFF-DDE9BA0D9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126274F-4EA2-44C5-BD90-A1267DDA4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229AA48-3CB9-4A30-AECE-9AD049DA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33F5FA4-C67E-403E-AD15-9EF05A8C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165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01F369-4DFA-4886-AEEB-A002C821F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56A6D26-0537-4EB3-B255-BC89BD56F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C6F2C7B-141E-4646-B0B2-271E99F8A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909D891-780B-4C79-A338-F01DC8D74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2DF6ECD9-F618-4120-86EE-D710FDBD3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8AD71E0-0AE0-4411-8A72-9D3A6EEED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6421B42-9FD9-41B0-B75F-0658CCBD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FA71708-9320-474C-9CCB-5F155BE9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9889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E5EC853-A3C4-48F3-A087-834FA89D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61F5359-65B2-45DB-A0A2-DCD87383C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CBF7CEDC-1053-4287-9BB7-EADD072B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AE814D7-B87A-4501-B1E4-06D2027F2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9995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32865DC-EA6B-4C3A-B1F2-E3AC74C6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A902A1F-CF3B-472A-97AD-9846AFDC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723799E-4C2E-4778-A878-B25383ED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97226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5A68490-12D1-4CA2-B0B3-7DF1B8E6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F679C95-3CE6-474C-B0E4-1A8289150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C250FE1-33A1-4F35-B1EE-3AD2B3C8A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CBB9F3C-F892-4CE0-B301-5057712AD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3059C1A-7CA0-4498-823A-F35DE71CC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9360C7B-40B9-465E-B813-8EE43DFD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5253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94B1A89-F58D-4A99-B3D2-C7014F4B8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01E728A-839C-4474-BF7A-971B3C5E0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7C8F241-17C1-4BFF-8843-A565A8CE0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B0839FD-8A06-4882-8FFC-C5FBDDD9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BABE860-55C4-4899-B7A6-83BC723B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49905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15048A2-85DA-48C7-8BAD-D68C03026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03F4F7CB-DEC5-47B0-ACC6-949464C8A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039B070-2C85-419B-83FE-A3F540272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485049A-BF1D-4CF6-A017-CF582E25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116AB2E-B9DB-4DB7-8839-F5AD09BE2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A1FECB2-7FE6-472B-B0D1-C07DE582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73636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AD51984-FCA1-4441-8605-514163AB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DEDEC82-CBEB-4134-B839-E03639E44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F9B2C12-BEB4-4318-B739-40454A17C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67A9D01-F898-48C7-B8BD-10FB7EE9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BD7C557-CBFB-4522-B89B-54611CAE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02409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78E5D8A9-9BFB-48AB-ACFA-9B2FB278C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804361C-4585-480C-8962-E9D716663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FCC3C14-4829-4F69-995F-715CB333B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A5A298B-7F40-4002-BE18-DFA7F965A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883EC55-BCED-45C0-8534-BE9876A2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49792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521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052437E-5F43-4285-AAC6-20F8740E9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2313018-D12D-45BE-BAA7-6133C5050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7E2931-935F-454A-820E-38DAAA15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7367999-0B8F-40C2-A4E6-AD9C9BDB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AA8841F-4FF3-4D49-A7E9-CD9CD50C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2166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FDF89E-783D-495D-881A-3F1C21F09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1B19209-1083-450F-9F28-FA5E83F9D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4D49FD9-D237-4303-AAB9-D85AECC72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44EFF17-252A-4CEF-A5BE-F3908C6A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29C2232-2A19-44D6-A3C1-8E134B12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03502D8-484F-46C8-9A18-6AC4E36F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9116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A85B05D-CB74-4F47-899C-9DFCA9D5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1F825BA-4848-4DD1-8C9F-6246DF612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3BFD24A-7A58-477D-8A12-9AA266E0B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C8E99E9-45D7-4FF3-9155-1A19C8E86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499FBAA-2710-494A-BD8C-81411172E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505BBC6-B983-42E3-9962-B0FFD205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7D3E3D7-AA90-43EC-BBD7-53AB0DD9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6F6EF5-FC84-4A3F-AAD8-ED5E222B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6500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2264AA-F812-422D-9B89-16E7C2FD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9343AD8-2AC9-47D6-B2B7-9F49E62B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2A0CD79-C623-4B51-AC43-3D86BD286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C044BF26-8E69-4A73-A33C-A678408F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5545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1C92E6A8-7ADF-400E-A01D-7685C1E4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4F6263A-62EA-475D-882A-C0A848DC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5194879-FA18-466B-9C50-B75E3FE9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113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69B84A0-CAF6-43C1-9C16-18BAB51F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FD2DBCC-FFF7-460D-A923-60F4C5CC0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43D1C59-E793-4AE8-9DA1-791D54292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1801F9F-4B96-44B4-9263-493D6E4A2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787B48B-185F-4B4C-B965-BE51D4CC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DAAB478-57EB-4626-B655-ED982E30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2751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72A2CD-0EED-4E49-BFB0-BC877D3D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AF51F15-97DF-4141-98E9-DC6A0F7A30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CFCD0A6-BF48-4A50-BD80-744744BDA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4D962D2-8050-4660-AC36-98C553A1B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56EEA5B-F971-4057-95B8-FB54D7DB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994D9F0-E890-408A-892C-39BEBA3A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4391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FFC1516-CE2D-49D1-A869-5CEEE178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DE6C04B-B531-46AD-8B42-041DED5FD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038A836-DF5D-4445-9407-90F3DA890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A3A4188-E3DE-4C4E-A659-C8800030B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35C4739-1B34-4BA1-B18A-C5DF490CA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1644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84000">
              <a:schemeClr val="tx1">
                <a:lumMod val="95000"/>
                <a:lumOff val="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C7E940C1-A9AF-4F3A-AFBC-281211D5C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0B27F7F-45D1-4938-8C85-66270F6CF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B31D365-DE95-4F9E-B891-14C53D01D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39B5FF4-C7B4-4C93-91AE-9C99F16C4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8B01409-731B-4B5E-8EB6-A60656C1A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7465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7CAC0BBC-C7FB-4A10-9089-648DCC6CF363}"/>
              </a:ext>
            </a:extLst>
          </p:cNvPr>
          <p:cNvSpPr txBox="1"/>
          <p:nvPr/>
        </p:nvSpPr>
        <p:spPr>
          <a:xfrm>
            <a:off x="3346791" y="4188424"/>
            <a:ext cx="210392" cy="208746"/>
          </a:xfrm>
          <a:custGeom>
            <a:avLst/>
            <a:gdLst/>
            <a:ahLst/>
            <a:cxnLst/>
            <a:rect l="l" t="t" r="r" b="b"/>
            <a:pathLst>
              <a:path w="139945" h="144336">
                <a:moveTo>
                  <a:pt x="61466" y="0"/>
                </a:moveTo>
                <a:cubicBezTo>
                  <a:pt x="91467" y="35855"/>
                  <a:pt x="117626" y="68601"/>
                  <a:pt x="139945" y="98236"/>
                </a:cubicBezTo>
                <a:lnTo>
                  <a:pt x="71893" y="144336"/>
                </a:lnTo>
                <a:cubicBezTo>
                  <a:pt x="45550" y="100797"/>
                  <a:pt x="21586" y="66223"/>
                  <a:pt x="0" y="40612"/>
                </a:cubicBezTo>
                <a:lnTo>
                  <a:pt x="61466" y="0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74000">
                <a:srgbClr val="FFC000"/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A2FFC6F3-D49E-42C2-93E0-1065DFD27BAE}"/>
              </a:ext>
            </a:extLst>
          </p:cNvPr>
          <p:cNvSpPr txBox="1"/>
          <p:nvPr/>
        </p:nvSpPr>
        <p:spPr>
          <a:xfrm>
            <a:off x="2330824" y="2970306"/>
            <a:ext cx="841448" cy="830153"/>
          </a:xfrm>
          <a:custGeom>
            <a:avLst/>
            <a:gdLst/>
            <a:ahLst/>
            <a:cxnLst/>
            <a:rect l="l" t="t" r="r" b="b"/>
            <a:pathLst>
              <a:path w="544962" h="538377">
                <a:moveTo>
                  <a:pt x="116346" y="0"/>
                </a:moveTo>
                <a:lnTo>
                  <a:pt x="192081" y="21952"/>
                </a:lnTo>
                <a:cubicBezTo>
                  <a:pt x="175251" y="71527"/>
                  <a:pt x="155677" y="118176"/>
                  <a:pt x="133359" y="161897"/>
                </a:cubicBezTo>
                <a:lnTo>
                  <a:pt x="133359" y="468404"/>
                </a:lnTo>
                <a:cubicBezTo>
                  <a:pt x="199398" y="413158"/>
                  <a:pt x="235985" y="328368"/>
                  <a:pt x="243120" y="214034"/>
                </a:cubicBezTo>
                <a:lnTo>
                  <a:pt x="153116" y="214034"/>
                </a:lnTo>
                <a:lnTo>
                  <a:pt x="153116" y="142140"/>
                </a:lnTo>
                <a:lnTo>
                  <a:pt x="244492" y="142140"/>
                </a:lnTo>
                <a:cubicBezTo>
                  <a:pt x="245406" y="95492"/>
                  <a:pt x="245864" y="49027"/>
                  <a:pt x="245864" y="2744"/>
                </a:cubicBezTo>
                <a:lnTo>
                  <a:pt x="319403" y="2744"/>
                </a:lnTo>
                <a:cubicBezTo>
                  <a:pt x="319403" y="15184"/>
                  <a:pt x="318855" y="61649"/>
                  <a:pt x="317757" y="142140"/>
                </a:cubicBezTo>
                <a:lnTo>
                  <a:pt x="536181" y="142140"/>
                </a:lnTo>
                <a:lnTo>
                  <a:pt x="536181" y="214034"/>
                </a:lnTo>
                <a:lnTo>
                  <a:pt x="414895" y="214034"/>
                </a:lnTo>
                <a:lnTo>
                  <a:pt x="414895" y="426969"/>
                </a:lnTo>
                <a:cubicBezTo>
                  <a:pt x="414895" y="444165"/>
                  <a:pt x="421481" y="452763"/>
                  <a:pt x="434652" y="452763"/>
                </a:cubicBezTo>
                <a:lnTo>
                  <a:pt x="445080" y="452763"/>
                </a:lnTo>
                <a:cubicBezTo>
                  <a:pt x="455507" y="452763"/>
                  <a:pt x="462001" y="449150"/>
                  <a:pt x="464562" y="441924"/>
                </a:cubicBezTo>
                <a:cubicBezTo>
                  <a:pt x="467123" y="434698"/>
                  <a:pt x="471056" y="403188"/>
                  <a:pt x="476361" y="347393"/>
                </a:cubicBezTo>
                <a:cubicBezTo>
                  <a:pt x="498313" y="357637"/>
                  <a:pt x="521180" y="367150"/>
                  <a:pt x="544962" y="375931"/>
                </a:cubicBezTo>
                <a:cubicBezTo>
                  <a:pt x="539291" y="420567"/>
                  <a:pt x="534352" y="452077"/>
                  <a:pt x="530144" y="470462"/>
                </a:cubicBezTo>
                <a:cubicBezTo>
                  <a:pt x="525937" y="488847"/>
                  <a:pt x="517476" y="501927"/>
                  <a:pt x="504762" y="509702"/>
                </a:cubicBezTo>
                <a:cubicBezTo>
                  <a:pt x="492048" y="517476"/>
                  <a:pt x="476178" y="521364"/>
                  <a:pt x="457153" y="521364"/>
                </a:cubicBezTo>
                <a:lnTo>
                  <a:pt x="410505" y="521364"/>
                </a:lnTo>
                <a:cubicBezTo>
                  <a:pt x="364405" y="521364"/>
                  <a:pt x="341356" y="495936"/>
                  <a:pt x="341356" y="445080"/>
                </a:cubicBezTo>
                <a:lnTo>
                  <a:pt x="341356" y="214034"/>
                </a:lnTo>
                <a:lnTo>
                  <a:pt x="318306" y="214034"/>
                </a:lnTo>
                <a:cubicBezTo>
                  <a:pt x="314098" y="355808"/>
                  <a:pt x="269828" y="463739"/>
                  <a:pt x="185495" y="537828"/>
                </a:cubicBezTo>
                <a:cubicBezTo>
                  <a:pt x="166836" y="512583"/>
                  <a:pt x="149457" y="490905"/>
                  <a:pt x="133359" y="472795"/>
                </a:cubicBezTo>
                <a:lnTo>
                  <a:pt x="133359" y="538377"/>
                </a:lnTo>
                <a:lnTo>
                  <a:pt x="59819" y="538377"/>
                </a:lnTo>
                <a:lnTo>
                  <a:pt x="59819" y="281262"/>
                </a:lnTo>
                <a:cubicBezTo>
                  <a:pt x="47197" y="298458"/>
                  <a:pt x="34026" y="315013"/>
                  <a:pt x="20305" y="330929"/>
                </a:cubicBezTo>
                <a:cubicBezTo>
                  <a:pt x="14817" y="299464"/>
                  <a:pt x="8049" y="266353"/>
                  <a:pt x="0" y="231595"/>
                </a:cubicBezTo>
                <a:cubicBezTo>
                  <a:pt x="44636" y="176715"/>
                  <a:pt x="83418" y="99516"/>
                  <a:pt x="116346" y="0"/>
                </a:cubicBezTo>
                <a:close/>
              </a:path>
            </a:pathLst>
          </a:custGeom>
          <a:gradFill>
            <a:gsLst>
              <a:gs pos="0">
                <a:srgbClr val="7030A0"/>
              </a:gs>
              <a:gs pos="74000">
                <a:srgbClr val="FFC000"/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7CC565A4-90DB-4D2B-9F35-8C835AEC3802}"/>
              </a:ext>
            </a:extLst>
          </p:cNvPr>
          <p:cNvSpPr txBox="1"/>
          <p:nvPr/>
        </p:nvSpPr>
        <p:spPr>
          <a:xfrm>
            <a:off x="4329371" y="3733302"/>
            <a:ext cx="257468" cy="314634"/>
          </a:xfrm>
          <a:custGeom>
            <a:avLst/>
            <a:gdLst/>
            <a:ahLst/>
            <a:cxnLst/>
            <a:rect l="l" t="t" r="r" b="b"/>
            <a:pathLst>
              <a:path w="136652" h="144335">
                <a:moveTo>
                  <a:pt x="64210" y="0"/>
                </a:moveTo>
                <a:cubicBezTo>
                  <a:pt x="92747" y="38416"/>
                  <a:pt x="116895" y="72442"/>
                  <a:pt x="136652" y="102078"/>
                </a:cubicBezTo>
                <a:lnTo>
                  <a:pt x="66405" y="144335"/>
                </a:lnTo>
                <a:cubicBezTo>
                  <a:pt x="48477" y="112139"/>
                  <a:pt x="26342" y="76284"/>
                  <a:pt x="0" y="36770"/>
                </a:cubicBezTo>
                <a:lnTo>
                  <a:pt x="64210" y="0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74000">
                <a:srgbClr val="FFC000"/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5B34A2CD-9AB2-4458-95C4-77F79251F162}"/>
              </a:ext>
            </a:extLst>
          </p:cNvPr>
          <p:cNvSpPr txBox="1"/>
          <p:nvPr/>
        </p:nvSpPr>
        <p:spPr>
          <a:xfrm>
            <a:off x="4644791" y="3933271"/>
            <a:ext cx="275688" cy="783443"/>
          </a:xfrm>
          <a:custGeom>
            <a:avLst/>
            <a:gdLst/>
            <a:ahLst/>
            <a:cxnLst/>
            <a:rect l="l" t="t" r="r" b="b"/>
            <a:pathLst>
              <a:path w="362210" h="542218">
                <a:moveTo>
                  <a:pt x="139396" y="0"/>
                </a:moveTo>
                <a:lnTo>
                  <a:pt x="221717" y="0"/>
                </a:lnTo>
                <a:lnTo>
                  <a:pt x="221717" y="166836"/>
                </a:lnTo>
                <a:lnTo>
                  <a:pt x="362210" y="166836"/>
                </a:lnTo>
                <a:lnTo>
                  <a:pt x="362210" y="240376"/>
                </a:lnTo>
                <a:lnTo>
                  <a:pt x="221717" y="240376"/>
                </a:lnTo>
                <a:lnTo>
                  <a:pt x="221717" y="542218"/>
                </a:lnTo>
                <a:lnTo>
                  <a:pt x="139396" y="542218"/>
                </a:lnTo>
                <a:lnTo>
                  <a:pt x="139396" y="240376"/>
                </a:lnTo>
                <a:lnTo>
                  <a:pt x="0" y="240376"/>
                </a:lnTo>
                <a:lnTo>
                  <a:pt x="0" y="166836"/>
                </a:lnTo>
                <a:lnTo>
                  <a:pt x="139396" y="166836"/>
                </a:lnTo>
                <a:lnTo>
                  <a:pt x="139396" y="0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74000">
                <a:srgbClr val="FFC000"/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F1B6DB84-CE7F-4ACC-9BB0-8F0B309FB19D}"/>
              </a:ext>
            </a:extLst>
          </p:cNvPr>
          <p:cNvSpPr txBox="1"/>
          <p:nvPr/>
        </p:nvSpPr>
        <p:spPr>
          <a:xfrm>
            <a:off x="3228799" y="1794729"/>
            <a:ext cx="717835" cy="757223"/>
          </a:xfrm>
          <a:custGeom>
            <a:avLst/>
            <a:gdLst/>
            <a:ahLst/>
            <a:cxnLst/>
            <a:rect l="l" t="t" r="r" b="b"/>
            <a:pathLst>
              <a:path w="506545" h="534534">
                <a:moveTo>
                  <a:pt x="315013" y="0"/>
                </a:moveTo>
                <a:lnTo>
                  <a:pt x="390748" y="19756"/>
                </a:lnTo>
                <a:cubicBezTo>
                  <a:pt x="382699" y="44087"/>
                  <a:pt x="374101" y="67868"/>
                  <a:pt x="364954" y="91101"/>
                </a:cubicBezTo>
                <a:lnTo>
                  <a:pt x="506545" y="91101"/>
                </a:lnTo>
                <a:lnTo>
                  <a:pt x="500234" y="406937"/>
                </a:lnTo>
                <a:cubicBezTo>
                  <a:pt x="499319" y="440963"/>
                  <a:pt x="496484" y="464791"/>
                  <a:pt x="491728" y="478419"/>
                </a:cubicBezTo>
                <a:cubicBezTo>
                  <a:pt x="486971" y="492048"/>
                  <a:pt x="479563" y="503161"/>
                  <a:pt x="469501" y="511759"/>
                </a:cubicBezTo>
                <a:cubicBezTo>
                  <a:pt x="459440" y="520357"/>
                  <a:pt x="445399" y="526211"/>
                  <a:pt x="427381" y="529321"/>
                </a:cubicBezTo>
                <a:cubicBezTo>
                  <a:pt x="409361" y="532431"/>
                  <a:pt x="370076" y="533986"/>
                  <a:pt x="309525" y="533986"/>
                </a:cubicBezTo>
                <a:cubicBezTo>
                  <a:pt x="304037" y="501789"/>
                  <a:pt x="297085" y="474166"/>
                  <a:pt x="288670" y="451116"/>
                </a:cubicBezTo>
                <a:cubicBezTo>
                  <a:pt x="315745" y="453311"/>
                  <a:pt x="344557" y="454409"/>
                  <a:pt x="375107" y="454409"/>
                </a:cubicBezTo>
                <a:cubicBezTo>
                  <a:pt x="383888" y="454409"/>
                  <a:pt x="391480" y="453403"/>
                  <a:pt x="397882" y="451391"/>
                </a:cubicBezTo>
                <a:cubicBezTo>
                  <a:pt x="404285" y="449378"/>
                  <a:pt x="409544" y="446314"/>
                  <a:pt x="413660" y="442198"/>
                </a:cubicBezTo>
                <a:cubicBezTo>
                  <a:pt x="417776" y="438082"/>
                  <a:pt x="420566" y="433463"/>
                  <a:pt x="422030" y="428341"/>
                </a:cubicBezTo>
                <a:cubicBezTo>
                  <a:pt x="423493" y="423219"/>
                  <a:pt x="424682" y="400718"/>
                  <a:pt x="425597" y="360838"/>
                </a:cubicBezTo>
                <a:lnTo>
                  <a:pt x="428067" y="248608"/>
                </a:lnTo>
                <a:cubicBezTo>
                  <a:pt x="428798" y="213667"/>
                  <a:pt x="429164" y="185312"/>
                  <a:pt x="429164" y="163543"/>
                </a:cubicBezTo>
                <a:lnTo>
                  <a:pt x="333672" y="163543"/>
                </a:lnTo>
                <a:cubicBezTo>
                  <a:pt x="321599" y="189154"/>
                  <a:pt x="308793" y="214033"/>
                  <a:pt x="295256" y="238180"/>
                </a:cubicBezTo>
                <a:cubicBezTo>
                  <a:pt x="277877" y="226838"/>
                  <a:pt x="256291" y="215588"/>
                  <a:pt x="230497" y="204429"/>
                </a:cubicBezTo>
                <a:lnTo>
                  <a:pt x="230497" y="531242"/>
                </a:lnTo>
                <a:lnTo>
                  <a:pt x="154213" y="531242"/>
                </a:lnTo>
                <a:lnTo>
                  <a:pt x="154213" y="491728"/>
                </a:lnTo>
                <a:lnTo>
                  <a:pt x="76283" y="491728"/>
                </a:lnTo>
                <a:lnTo>
                  <a:pt x="76283" y="534534"/>
                </a:lnTo>
                <a:lnTo>
                  <a:pt x="0" y="534534"/>
                </a:lnTo>
                <a:lnTo>
                  <a:pt x="0" y="88357"/>
                </a:lnTo>
                <a:lnTo>
                  <a:pt x="57898" y="88357"/>
                </a:lnTo>
                <a:cubicBezTo>
                  <a:pt x="68509" y="52502"/>
                  <a:pt x="75917" y="23415"/>
                  <a:pt x="80125" y="1097"/>
                </a:cubicBezTo>
                <a:lnTo>
                  <a:pt x="161897" y="13720"/>
                </a:lnTo>
                <a:lnTo>
                  <a:pt x="137201" y="88357"/>
                </a:lnTo>
                <a:lnTo>
                  <a:pt x="230497" y="88357"/>
                </a:lnTo>
                <a:lnTo>
                  <a:pt x="230497" y="195374"/>
                </a:lnTo>
                <a:cubicBezTo>
                  <a:pt x="259950" y="145981"/>
                  <a:pt x="288122" y="80857"/>
                  <a:pt x="315013" y="0"/>
                </a:cubicBezTo>
                <a:close/>
                <a:moveTo>
                  <a:pt x="76283" y="160250"/>
                </a:moveTo>
                <a:lnTo>
                  <a:pt x="76283" y="254096"/>
                </a:lnTo>
                <a:lnTo>
                  <a:pt x="154213" y="254096"/>
                </a:lnTo>
                <a:lnTo>
                  <a:pt x="154213" y="160250"/>
                </a:lnTo>
                <a:lnTo>
                  <a:pt x="76283" y="160250"/>
                </a:lnTo>
                <a:close/>
                <a:moveTo>
                  <a:pt x="76283" y="325989"/>
                </a:moveTo>
                <a:lnTo>
                  <a:pt x="76283" y="419834"/>
                </a:lnTo>
                <a:lnTo>
                  <a:pt x="154213" y="419834"/>
                </a:lnTo>
                <a:lnTo>
                  <a:pt x="154213" y="325989"/>
                </a:lnTo>
                <a:lnTo>
                  <a:pt x="76283" y="3259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2540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19A2E06F-8CDA-4E94-B2FD-0A9AB26338A2}"/>
              </a:ext>
            </a:extLst>
          </p:cNvPr>
          <p:cNvSpPr txBox="1"/>
          <p:nvPr/>
        </p:nvSpPr>
        <p:spPr>
          <a:xfrm>
            <a:off x="3189833" y="3265375"/>
            <a:ext cx="273688" cy="715634"/>
          </a:xfrm>
          <a:custGeom>
            <a:avLst/>
            <a:gdLst/>
            <a:ahLst/>
            <a:cxnLst/>
            <a:rect l="l" t="t" r="r" b="b"/>
            <a:pathLst>
              <a:path w="211290" h="535084">
                <a:moveTo>
                  <a:pt x="135006" y="0"/>
                </a:moveTo>
                <a:lnTo>
                  <a:pt x="211290" y="25245"/>
                </a:lnTo>
                <a:cubicBezTo>
                  <a:pt x="194094" y="67686"/>
                  <a:pt x="175435" y="107748"/>
                  <a:pt x="155312" y="145433"/>
                </a:cubicBezTo>
                <a:lnTo>
                  <a:pt x="155312" y="535084"/>
                </a:lnTo>
                <a:lnTo>
                  <a:pt x="76284" y="535084"/>
                </a:lnTo>
                <a:lnTo>
                  <a:pt x="76284" y="272755"/>
                </a:lnTo>
                <a:cubicBezTo>
                  <a:pt x="58540" y="297086"/>
                  <a:pt x="40063" y="320135"/>
                  <a:pt x="20855" y="341905"/>
                </a:cubicBezTo>
                <a:cubicBezTo>
                  <a:pt x="14635" y="307513"/>
                  <a:pt x="7684" y="275499"/>
                  <a:pt x="0" y="245864"/>
                </a:cubicBezTo>
                <a:cubicBezTo>
                  <a:pt x="57076" y="173788"/>
                  <a:pt x="102078" y="91833"/>
                  <a:pt x="135006" y="0"/>
                </a:cubicBezTo>
                <a:close/>
              </a:path>
            </a:pathLst>
          </a:custGeom>
          <a:gradFill>
            <a:gsLst>
              <a:gs pos="0">
                <a:srgbClr val="7030A0"/>
              </a:gs>
              <a:gs pos="74000">
                <a:srgbClr val="FFC000"/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6AF63D8C-67AE-4C27-8AAB-11ACE61B95FF}"/>
              </a:ext>
            </a:extLst>
          </p:cNvPr>
          <p:cNvSpPr txBox="1"/>
          <p:nvPr/>
        </p:nvSpPr>
        <p:spPr>
          <a:xfrm>
            <a:off x="2955858" y="2938314"/>
            <a:ext cx="169836" cy="241167"/>
          </a:xfrm>
          <a:custGeom>
            <a:avLst/>
            <a:gdLst/>
            <a:ahLst/>
            <a:cxnLst/>
            <a:rect l="l" t="t" r="r" b="b"/>
            <a:pathLst>
              <a:path w="140494" h="122932">
                <a:moveTo>
                  <a:pt x="42258" y="0"/>
                </a:moveTo>
                <a:cubicBezTo>
                  <a:pt x="77748" y="20855"/>
                  <a:pt x="110493" y="43539"/>
                  <a:pt x="140494" y="68052"/>
                </a:cubicBezTo>
                <a:lnTo>
                  <a:pt x="93846" y="122932"/>
                </a:lnTo>
                <a:cubicBezTo>
                  <a:pt x="77382" y="109029"/>
                  <a:pt x="46100" y="84333"/>
                  <a:pt x="0" y="48844"/>
                </a:cubicBezTo>
                <a:lnTo>
                  <a:pt x="42258" y="0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74000">
                <a:srgbClr val="FFC000"/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0CCCDB35-DF40-4040-934B-B0D2F828CA65}"/>
              </a:ext>
            </a:extLst>
          </p:cNvPr>
          <p:cNvSpPr txBox="1"/>
          <p:nvPr/>
        </p:nvSpPr>
        <p:spPr>
          <a:xfrm>
            <a:off x="3346791" y="3043812"/>
            <a:ext cx="777535" cy="757223"/>
          </a:xfrm>
          <a:custGeom>
            <a:avLst/>
            <a:gdLst/>
            <a:ahLst/>
            <a:cxnLst/>
            <a:rect l="l" t="t" r="r" b="b"/>
            <a:pathLst>
              <a:path w="388553" h="527949">
                <a:moveTo>
                  <a:pt x="113603" y="0"/>
                </a:moveTo>
                <a:lnTo>
                  <a:pt x="195923" y="0"/>
                </a:lnTo>
                <a:lnTo>
                  <a:pt x="195923" y="190709"/>
                </a:lnTo>
                <a:cubicBezTo>
                  <a:pt x="238547" y="154488"/>
                  <a:pt x="278061" y="115066"/>
                  <a:pt x="314465" y="72442"/>
                </a:cubicBezTo>
                <a:lnTo>
                  <a:pt x="383065" y="125127"/>
                </a:lnTo>
                <a:cubicBezTo>
                  <a:pt x="328551" y="185862"/>
                  <a:pt x="266170" y="242846"/>
                  <a:pt x="195923" y="296080"/>
                </a:cubicBezTo>
                <a:lnTo>
                  <a:pt x="195923" y="408310"/>
                </a:lnTo>
                <a:cubicBezTo>
                  <a:pt x="195923" y="435750"/>
                  <a:pt x="207814" y="449470"/>
                  <a:pt x="231595" y="449470"/>
                </a:cubicBezTo>
                <a:lnTo>
                  <a:pt x="255194" y="449470"/>
                </a:lnTo>
                <a:cubicBezTo>
                  <a:pt x="273305" y="449470"/>
                  <a:pt x="285241" y="443434"/>
                  <a:pt x="291003" y="431360"/>
                </a:cubicBezTo>
                <a:cubicBezTo>
                  <a:pt x="296766" y="419286"/>
                  <a:pt x="301476" y="383065"/>
                  <a:pt x="305135" y="322697"/>
                </a:cubicBezTo>
                <a:cubicBezTo>
                  <a:pt x="335137" y="332209"/>
                  <a:pt x="362942" y="340258"/>
                  <a:pt x="388553" y="346844"/>
                </a:cubicBezTo>
                <a:cubicBezTo>
                  <a:pt x="381968" y="399712"/>
                  <a:pt x="376251" y="437305"/>
                  <a:pt x="371403" y="459623"/>
                </a:cubicBezTo>
                <a:cubicBezTo>
                  <a:pt x="366556" y="481941"/>
                  <a:pt x="354848" y="498909"/>
                  <a:pt x="336280" y="510525"/>
                </a:cubicBezTo>
                <a:cubicBezTo>
                  <a:pt x="317712" y="522141"/>
                  <a:pt x="292147" y="527949"/>
                  <a:pt x="259584" y="527949"/>
                </a:cubicBezTo>
                <a:lnTo>
                  <a:pt x="212387" y="527949"/>
                </a:lnTo>
                <a:cubicBezTo>
                  <a:pt x="146531" y="527949"/>
                  <a:pt x="113603" y="495204"/>
                  <a:pt x="113603" y="429714"/>
                </a:cubicBezTo>
                <a:lnTo>
                  <a:pt x="113603" y="354527"/>
                </a:lnTo>
                <a:cubicBezTo>
                  <a:pt x="92382" y="368613"/>
                  <a:pt x="70613" y="382333"/>
                  <a:pt x="48295" y="395688"/>
                </a:cubicBezTo>
                <a:cubicBezTo>
                  <a:pt x="36587" y="376297"/>
                  <a:pt x="20489" y="352332"/>
                  <a:pt x="0" y="323794"/>
                </a:cubicBezTo>
                <a:cubicBezTo>
                  <a:pt x="39697" y="302574"/>
                  <a:pt x="77564" y="279341"/>
                  <a:pt x="113603" y="254096"/>
                </a:cubicBezTo>
                <a:lnTo>
                  <a:pt x="113603" y="0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74000">
                <a:srgbClr val="FFC000"/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C608E452-3ADE-442F-AF19-7DE70B50A715}"/>
              </a:ext>
            </a:extLst>
          </p:cNvPr>
          <p:cNvSpPr txBox="1"/>
          <p:nvPr/>
        </p:nvSpPr>
        <p:spPr>
          <a:xfrm>
            <a:off x="3674629" y="4188423"/>
            <a:ext cx="310776" cy="757276"/>
          </a:xfrm>
          <a:custGeom>
            <a:avLst/>
            <a:gdLst/>
            <a:ahLst/>
            <a:cxnLst/>
            <a:rect l="l" t="t" r="r" b="b"/>
            <a:pathLst>
              <a:path w="408310" h="524108">
                <a:moveTo>
                  <a:pt x="86162" y="0"/>
                </a:moveTo>
                <a:lnTo>
                  <a:pt x="329282" y="0"/>
                </a:lnTo>
                <a:lnTo>
                  <a:pt x="329282" y="87809"/>
                </a:lnTo>
                <a:cubicBezTo>
                  <a:pt x="329282" y="101895"/>
                  <a:pt x="333627" y="109761"/>
                  <a:pt x="342316" y="111407"/>
                </a:cubicBezTo>
                <a:cubicBezTo>
                  <a:pt x="351006" y="113054"/>
                  <a:pt x="372089" y="113419"/>
                  <a:pt x="405566" y="112505"/>
                </a:cubicBezTo>
                <a:cubicBezTo>
                  <a:pt x="398614" y="142140"/>
                  <a:pt x="394041" y="164641"/>
                  <a:pt x="391846" y="180008"/>
                </a:cubicBezTo>
                <a:cubicBezTo>
                  <a:pt x="357820" y="180739"/>
                  <a:pt x="332941" y="181105"/>
                  <a:pt x="317209" y="181105"/>
                </a:cubicBezTo>
                <a:cubicBezTo>
                  <a:pt x="275865" y="181105"/>
                  <a:pt x="255194" y="161531"/>
                  <a:pt x="255194" y="122383"/>
                </a:cubicBezTo>
                <a:lnTo>
                  <a:pt x="255194" y="66954"/>
                </a:lnTo>
                <a:lnTo>
                  <a:pt x="161348" y="66954"/>
                </a:lnTo>
                <a:cubicBezTo>
                  <a:pt x="160982" y="119090"/>
                  <a:pt x="136378" y="165739"/>
                  <a:pt x="87534" y="206899"/>
                </a:cubicBezTo>
                <a:lnTo>
                  <a:pt x="365503" y="206899"/>
                </a:lnTo>
                <a:lnTo>
                  <a:pt x="365503" y="271658"/>
                </a:lnTo>
                <a:cubicBezTo>
                  <a:pt x="339709" y="322514"/>
                  <a:pt x="308153" y="366144"/>
                  <a:pt x="270835" y="402548"/>
                </a:cubicBezTo>
                <a:cubicBezTo>
                  <a:pt x="311446" y="421756"/>
                  <a:pt x="357271" y="435384"/>
                  <a:pt x="408310" y="443434"/>
                </a:cubicBezTo>
                <a:cubicBezTo>
                  <a:pt x="393675" y="465752"/>
                  <a:pt x="379406" y="491362"/>
                  <a:pt x="365503" y="520266"/>
                </a:cubicBezTo>
                <a:cubicBezTo>
                  <a:pt x="306050" y="506180"/>
                  <a:pt x="252816" y="484411"/>
                  <a:pt x="205801" y="454958"/>
                </a:cubicBezTo>
                <a:cubicBezTo>
                  <a:pt x="158421" y="486423"/>
                  <a:pt x="104090" y="509473"/>
                  <a:pt x="42807" y="524108"/>
                </a:cubicBezTo>
                <a:cubicBezTo>
                  <a:pt x="33294" y="501058"/>
                  <a:pt x="19025" y="477093"/>
                  <a:pt x="0" y="452214"/>
                </a:cubicBezTo>
                <a:cubicBezTo>
                  <a:pt x="53051" y="440689"/>
                  <a:pt x="99425" y="424866"/>
                  <a:pt x="139122" y="404743"/>
                </a:cubicBezTo>
                <a:cubicBezTo>
                  <a:pt x="108023" y="376388"/>
                  <a:pt x="80491" y="343551"/>
                  <a:pt x="56527" y="306233"/>
                </a:cubicBezTo>
                <a:lnTo>
                  <a:pt x="104547" y="274951"/>
                </a:lnTo>
                <a:lnTo>
                  <a:pt x="45551" y="274951"/>
                </a:lnTo>
                <a:lnTo>
                  <a:pt x="45551" y="206899"/>
                </a:lnTo>
                <a:lnTo>
                  <a:pt x="83144" y="206899"/>
                </a:lnTo>
                <a:cubicBezTo>
                  <a:pt x="68692" y="190252"/>
                  <a:pt x="49941" y="170861"/>
                  <a:pt x="26891" y="148726"/>
                </a:cubicBezTo>
                <a:cubicBezTo>
                  <a:pt x="66405" y="120920"/>
                  <a:pt x="86162" y="83235"/>
                  <a:pt x="86162" y="35672"/>
                </a:cubicBezTo>
                <a:lnTo>
                  <a:pt x="86162" y="0"/>
                </a:lnTo>
                <a:close/>
                <a:moveTo>
                  <a:pt x="121286" y="274951"/>
                </a:moveTo>
                <a:cubicBezTo>
                  <a:pt x="144518" y="309342"/>
                  <a:pt x="172416" y="338703"/>
                  <a:pt x="204978" y="363034"/>
                </a:cubicBezTo>
                <a:cubicBezTo>
                  <a:pt x="236443" y="337789"/>
                  <a:pt x="261231" y="308428"/>
                  <a:pt x="279341" y="274951"/>
                </a:cubicBezTo>
                <a:lnTo>
                  <a:pt x="121286" y="274951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74000">
                <a:srgbClr val="FFC000"/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FE2E1242-0335-4F71-85B9-80E2B3AB9C25}"/>
              </a:ext>
            </a:extLst>
          </p:cNvPr>
          <p:cNvSpPr txBox="1"/>
          <p:nvPr/>
        </p:nvSpPr>
        <p:spPr>
          <a:xfrm>
            <a:off x="1063081" y="1733559"/>
            <a:ext cx="584573" cy="1093926"/>
          </a:xfrm>
          <a:custGeom>
            <a:avLst/>
            <a:gdLst/>
            <a:ahLst/>
            <a:cxnLst/>
            <a:rect l="l" t="t" r="r" b="b"/>
            <a:pathLst>
              <a:path w="228688" h="402166">
                <a:moveTo>
                  <a:pt x="0" y="0"/>
                </a:moveTo>
                <a:lnTo>
                  <a:pt x="49993" y="0"/>
                </a:lnTo>
                <a:lnTo>
                  <a:pt x="49993" y="10976"/>
                </a:lnTo>
                <a:lnTo>
                  <a:pt x="136245" y="10976"/>
                </a:lnTo>
                <a:cubicBezTo>
                  <a:pt x="155147" y="10976"/>
                  <a:pt x="171517" y="14816"/>
                  <a:pt x="185354" y="22497"/>
                </a:cubicBezTo>
                <a:cubicBezTo>
                  <a:pt x="199191" y="30177"/>
                  <a:pt x="209873" y="41203"/>
                  <a:pt x="217399" y="55575"/>
                </a:cubicBezTo>
                <a:cubicBezTo>
                  <a:pt x="224925" y="69947"/>
                  <a:pt x="228688" y="86971"/>
                  <a:pt x="228688" y="106648"/>
                </a:cubicBezTo>
                <a:lnTo>
                  <a:pt x="228688" y="144854"/>
                </a:lnTo>
                <a:cubicBezTo>
                  <a:pt x="228688" y="164337"/>
                  <a:pt x="224917" y="181153"/>
                  <a:pt x="217376" y="195304"/>
                </a:cubicBezTo>
                <a:cubicBezTo>
                  <a:pt x="209834" y="209454"/>
                  <a:pt x="199179" y="220349"/>
                  <a:pt x="185410" y="227989"/>
                </a:cubicBezTo>
                <a:cubicBezTo>
                  <a:pt x="171641" y="235630"/>
                  <a:pt x="155253" y="239450"/>
                  <a:pt x="136245" y="239450"/>
                </a:cubicBezTo>
                <a:lnTo>
                  <a:pt x="49993" y="239450"/>
                </a:lnTo>
                <a:lnTo>
                  <a:pt x="49993" y="402166"/>
                </a:lnTo>
                <a:lnTo>
                  <a:pt x="0" y="402166"/>
                </a:lnTo>
                <a:lnTo>
                  <a:pt x="0" y="0"/>
                </a:lnTo>
                <a:close/>
                <a:moveTo>
                  <a:pt x="49993" y="36054"/>
                </a:moveTo>
                <a:lnTo>
                  <a:pt x="49993" y="214372"/>
                </a:lnTo>
                <a:lnTo>
                  <a:pt x="138127" y="214372"/>
                </a:lnTo>
                <a:cubicBezTo>
                  <a:pt x="150741" y="214372"/>
                  <a:pt x="161854" y="211449"/>
                  <a:pt x="171467" y="205602"/>
                </a:cubicBezTo>
                <a:cubicBezTo>
                  <a:pt x="181080" y="199755"/>
                  <a:pt x="188438" y="191581"/>
                  <a:pt x="193541" y="181080"/>
                </a:cubicBezTo>
                <a:cubicBezTo>
                  <a:pt x="198645" y="170578"/>
                  <a:pt x="201197" y="158413"/>
                  <a:pt x="201197" y="144584"/>
                </a:cubicBezTo>
                <a:lnTo>
                  <a:pt x="201197" y="106648"/>
                </a:lnTo>
                <a:cubicBezTo>
                  <a:pt x="201197" y="92714"/>
                  <a:pt x="198649" y="80406"/>
                  <a:pt x="193552" y="69724"/>
                </a:cubicBezTo>
                <a:cubicBezTo>
                  <a:pt x="188456" y="59042"/>
                  <a:pt x="181122" y="50760"/>
                  <a:pt x="171551" y="44878"/>
                </a:cubicBezTo>
                <a:cubicBezTo>
                  <a:pt x="161979" y="38995"/>
                  <a:pt x="150838" y="36054"/>
                  <a:pt x="138127" y="36054"/>
                </a:cubicBezTo>
                <a:lnTo>
                  <a:pt x="49993" y="360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28C29251-5BC1-475F-9464-ECD37D6EA31C}"/>
              </a:ext>
            </a:extLst>
          </p:cNvPr>
          <p:cNvSpPr txBox="1"/>
          <p:nvPr/>
        </p:nvSpPr>
        <p:spPr>
          <a:xfrm>
            <a:off x="1678129" y="1733559"/>
            <a:ext cx="584573" cy="1093926"/>
          </a:xfrm>
          <a:custGeom>
            <a:avLst/>
            <a:gdLst/>
            <a:ahLst/>
            <a:cxnLst/>
            <a:rect l="l" t="t" r="r" b="b"/>
            <a:pathLst>
              <a:path w="228688" h="402166">
                <a:moveTo>
                  <a:pt x="0" y="0"/>
                </a:moveTo>
                <a:lnTo>
                  <a:pt x="49993" y="0"/>
                </a:lnTo>
                <a:lnTo>
                  <a:pt x="49993" y="10976"/>
                </a:lnTo>
                <a:lnTo>
                  <a:pt x="136245" y="10976"/>
                </a:lnTo>
                <a:cubicBezTo>
                  <a:pt x="155147" y="10976"/>
                  <a:pt x="171517" y="14816"/>
                  <a:pt x="185354" y="22497"/>
                </a:cubicBezTo>
                <a:cubicBezTo>
                  <a:pt x="199191" y="30177"/>
                  <a:pt x="209873" y="41203"/>
                  <a:pt x="217399" y="55575"/>
                </a:cubicBezTo>
                <a:cubicBezTo>
                  <a:pt x="224925" y="69947"/>
                  <a:pt x="228688" y="86971"/>
                  <a:pt x="228688" y="106648"/>
                </a:cubicBezTo>
                <a:lnTo>
                  <a:pt x="228688" y="144854"/>
                </a:lnTo>
                <a:cubicBezTo>
                  <a:pt x="228688" y="164337"/>
                  <a:pt x="224917" y="181153"/>
                  <a:pt x="217376" y="195304"/>
                </a:cubicBezTo>
                <a:cubicBezTo>
                  <a:pt x="209834" y="209454"/>
                  <a:pt x="199179" y="220349"/>
                  <a:pt x="185410" y="227989"/>
                </a:cubicBezTo>
                <a:cubicBezTo>
                  <a:pt x="171641" y="235630"/>
                  <a:pt x="155253" y="239450"/>
                  <a:pt x="136245" y="239450"/>
                </a:cubicBezTo>
                <a:lnTo>
                  <a:pt x="49993" y="239450"/>
                </a:lnTo>
                <a:lnTo>
                  <a:pt x="49993" y="402166"/>
                </a:lnTo>
                <a:lnTo>
                  <a:pt x="0" y="402166"/>
                </a:lnTo>
                <a:lnTo>
                  <a:pt x="0" y="0"/>
                </a:lnTo>
                <a:close/>
                <a:moveTo>
                  <a:pt x="49993" y="36054"/>
                </a:moveTo>
                <a:lnTo>
                  <a:pt x="49993" y="214372"/>
                </a:lnTo>
                <a:lnTo>
                  <a:pt x="138127" y="214372"/>
                </a:lnTo>
                <a:cubicBezTo>
                  <a:pt x="150741" y="214372"/>
                  <a:pt x="161854" y="211449"/>
                  <a:pt x="171467" y="205602"/>
                </a:cubicBezTo>
                <a:cubicBezTo>
                  <a:pt x="181080" y="199755"/>
                  <a:pt x="188438" y="191581"/>
                  <a:pt x="193541" y="181080"/>
                </a:cubicBezTo>
                <a:cubicBezTo>
                  <a:pt x="198645" y="170578"/>
                  <a:pt x="201197" y="158413"/>
                  <a:pt x="201197" y="144584"/>
                </a:cubicBezTo>
                <a:lnTo>
                  <a:pt x="201197" y="106648"/>
                </a:lnTo>
                <a:cubicBezTo>
                  <a:pt x="201197" y="92714"/>
                  <a:pt x="198648" y="80406"/>
                  <a:pt x="193552" y="69724"/>
                </a:cubicBezTo>
                <a:cubicBezTo>
                  <a:pt x="188456" y="59042"/>
                  <a:pt x="181122" y="50760"/>
                  <a:pt x="171550" y="44878"/>
                </a:cubicBezTo>
                <a:cubicBezTo>
                  <a:pt x="161979" y="38995"/>
                  <a:pt x="150838" y="36054"/>
                  <a:pt x="138127" y="36054"/>
                </a:cubicBezTo>
                <a:lnTo>
                  <a:pt x="49993" y="360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E8CE68C0-6E45-439E-B3AD-076C5D34AA42}"/>
              </a:ext>
            </a:extLst>
          </p:cNvPr>
          <p:cNvSpPr txBox="1"/>
          <p:nvPr/>
        </p:nvSpPr>
        <p:spPr>
          <a:xfrm>
            <a:off x="2258260" y="1733559"/>
            <a:ext cx="624325" cy="1064070"/>
          </a:xfrm>
          <a:custGeom>
            <a:avLst/>
            <a:gdLst/>
            <a:ahLst/>
            <a:cxnLst/>
            <a:rect l="l" t="t" r="r" b="b"/>
            <a:pathLst>
              <a:path w="244239" h="391190">
                <a:moveTo>
                  <a:pt x="0" y="0"/>
                </a:moveTo>
                <a:lnTo>
                  <a:pt x="244239" y="0"/>
                </a:lnTo>
                <a:lnTo>
                  <a:pt x="244239" y="47030"/>
                </a:lnTo>
                <a:lnTo>
                  <a:pt x="135863" y="47030"/>
                </a:lnTo>
                <a:lnTo>
                  <a:pt x="135863" y="391190"/>
                </a:lnTo>
                <a:lnTo>
                  <a:pt x="108371" y="391190"/>
                </a:lnTo>
                <a:lnTo>
                  <a:pt x="108371" y="47030"/>
                </a:lnTo>
                <a:lnTo>
                  <a:pt x="0" y="4703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8FE5FB39-EB18-499A-AE39-B6F4ACCEAE2C}"/>
              </a:ext>
            </a:extLst>
          </p:cNvPr>
          <p:cNvSpPr txBox="1"/>
          <p:nvPr/>
        </p:nvSpPr>
        <p:spPr>
          <a:xfrm>
            <a:off x="3300615" y="4446495"/>
            <a:ext cx="310776" cy="551376"/>
          </a:xfrm>
          <a:custGeom>
            <a:avLst/>
            <a:gdLst/>
            <a:ahLst/>
            <a:cxnLst/>
            <a:rect l="l" t="t" r="r" b="b"/>
            <a:pathLst>
              <a:path w="194277" h="340259">
                <a:moveTo>
                  <a:pt x="0" y="0"/>
                </a:moveTo>
                <a:lnTo>
                  <a:pt x="127323" y="0"/>
                </a:lnTo>
                <a:lnTo>
                  <a:pt x="127323" y="199216"/>
                </a:lnTo>
                <a:cubicBezTo>
                  <a:pt x="137567" y="188240"/>
                  <a:pt x="154580" y="171044"/>
                  <a:pt x="178361" y="147628"/>
                </a:cubicBezTo>
                <a:cubicBezTo>
                  <a:pt x="181288" y="175434"/>
                  <a:pt x="186594" y="203423"/>
                  <a:pt x="194277" y="231595"/>
                </a:cubicBezTo>
                <a:cubicBezTo>
                  <a:pt x="143055" y="276963"/>
                  <a:pt x="105371" y="313184"/>
                  <a:pt x="81223" y="340259"/>
                </a:cubicBezTo>
                <a:lnTo>
                  <a:pt x="41161" y="281537"/>
                </a:lnTo>
                <a:cubicBezTo>
                  <a:pt x="48844" y="271292"/>
                  <a:pt x="52868" y="257023"/>
                  <a:pt x="53234" y="238730"/>
                </a:cubicBezTo>
                <a:lnTo>
                  <a:pt x="53234" y="74637"/>
                </a:lnTo>
                <a:lnTo>
                  <a:pt x="0" y="7463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74000">
                <a:srgbClr val="FFC000"/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D1BB32B-C025-45F1-BB0C-CDB478A210F3}"/>
              </a:ext>
            </a:extLst>
          </p:cNvPr>
          <p:cNvSpPr txBox="1"/>
          <p:nvPr/>
        </p:nvSpPr>
        <p:spPr>
          <a:xfrm>
            <a:off x="4307001" y="4097912"/>
            <a:ext cx="408433" cy="757276"/>
          </a:xfrm>
          <a:custGeom>
            <a:avLst/>
            <a:gdLst/>
            <a:ahLst/>
            <a:cxnLst/>
            <a:rect l="l" t="t" r="r" b="b"/>
            <a:pathLst>
              <a:path w="216778" h="347393">
                <a:moveTo>
                  <a:pt x="0" y="0"/>
                </a:moveTo>
                <a:lnTo>
                  <a:pt x="128969" y="0"/>
                </a:lnTo>
                <a:lnTo>
                  <a:pt x="128969" y="216778"/>
                </a:lnTo>
                <a:cubicBezTo>
                  <a:pt x="143970" y="207997"/>
                  <a:pt x="170130" y="191167"/>
                  <a:pt x="207448" y="166288"/>
                </a:cubicBezTo>
                <a:cubicBezTo>
                  <a:pt x="210375" y="200314"/>
                  <a:pt x="213485" y="227388"/>
                  <a:pt x="216778" y="247511"/>
                </a:cubicBezTo>
                <a:cubicBezTo>
                  <a:pt x="146531" y="293244"/>
                  <a:pt x="101895" y="326538"/>
                  <a:pt x="82870" y="347393"/>
                </a:cubicBezTo>
                <a:lnTo>
                  <a:pt x="42258" y="293610"/>
                </a:lnTo>
                <a:cubicBezTo>
                  <a:pt x="51405" y="282634"/>
                  <a:pt x="55978" y="267268"/>
                  <a:pt x="55978" y="247511"/>
                </a:cubicBezTo>
                <a:lnTo>
                  <a:pt x="55978" y="71345"/>
                </a:lnTo>
                <a:lnTo>
                  <a:pt x="0" y="7134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74000">
                <a:srgbClr val="FFC000"/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4C3E316F-13A5-4406-92BB-A0B48771D0F4}"/>
              </a:ext>
            </a:extLst>
          </p:cNvPr>
          <p:cNvSpPr txBox="1"/>
          <p:nvPr/>
        </p:nvSpPr>
        <p:spPr>
          <a:xfrm>
            <a:off x="3619254" y="2077915"/>
            <a:ext cx="210763" cy="227790"/>
          </a:xfrm>
          <a:custGeom>
            <a:avLst/>
            <a:gdLst/>
            <a:ahLst/>
            <a:cxnLst/>
            <a:rect l="l" t="t" r="r" b="b"/>
            <a:pathLst>
              <a:path w="148726" h="160800">
                <a:moveTo>
                  <a:pt x="63661" y="0"/>
                </a:moveTo>
                <a:cubicBezTo>
                  <a:pt x="90004" y="31465"/>
                  <a:pt x="118359" y="69699"/>
                  <a:pt x="148726" y="114700"/>
                </a:cubicBezTo>
                <a:lnTo>
                  <a:pt x="79577" y="160800"/>
                </a:lnTo>
                <a:cubicBezTo>
                  <a:pt x="51771" y="115066"/>
                  <a:pt x="25245" y="76101"/>
                  <a:pt x="0" y="43905"/>
                </a:cubicBezTo>
                <a:lnTo>
                  <a:pt x="6366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2540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流程图: 终止 3">
            <a:extLst>
              <a:ext uri="{FF2B5EF4-FFF2-40B4-BE49-F238E27FC236}">
                <a16:creationId xmlns:a16="http://schemas.microsoft.com/office/drawing/2014/main" xmlns="" id="{E206C819-0ED7-4CD6-8450-9F5065F9F307}"/>
              </a:ext>
            </a:extLst>
          </p:cNvPr>
          <p:cNvSpPr/>
          <p:nvPr/>
        </p:nvSpPr>
        <p:spPr>
          <a:xfrm>
            <a:off x="6096000" y="2216122"/>
            <a:ext cx="1028700" cy="415070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文案</a:t>
            </a:r>
          </a:p>
        </p:txBody>
      </p:sp>
      <p:sp>
        <p:nvSpPr>
          <p:cNvPr id="5" name="流程图: 终止 4">
            <a:extLst>
              <a:ext uri="{FF2B5EF4-FFF2-40B4-BE49-F238E27FC236}">
                <a16:creationId xmlns:a16="http://schemas.microsoft.com/office/drawing/2014/main" xmlns="" id="{41BA4181-9303-4F7A-B30B-948517CFD8DF}"/>
              </a:ext>
            </a:extLst>
          </p:cNvPr>
          <p:cNvSpPr/>
          <p:nvPr/>
        </p:nvSpPr>
        <p:spPr>
          <a:xfrm>
            <a:off x="7305676" y="1379660"/>
            <a:ext cx="1028700" cy="415070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分析</a:t>
            </a:r>
          </a:p>
        </p:txBody>
      </p:sp>
      <p:sp>
        <p:nvSpPr>
          <p:cNvPr id="6" name="流程图: 终止 5">
            <a:extLst>
              <a:ext uri="{FF2B5EF4-FFF2-40B4-BE49-F238E27FC236}">
                <a16:creationId xmlns:a16="http://schemas.microsoft.com/office/drawing/2014/main" xmlns="" id="{BB5EDBC1-5A85-4193-B6B6-B2E8AE711B0E}"/>
              </a:ext>
            </a:extLst>
          </p:cNvPr>
          <p:cNvSpPr/>
          <p:nvPr/>
        </p:nvSpPr>
        <p:spPr>
          <a:xfrm>
            <a:off x="8334374" y="2008587"/>
            <a:ext cx="1028700" cy="415070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心理</a:t>
            </a:r>
          </a:p>
        </p:txBody>
      </p:sp>
      <p:sp>
        <p:nvSpPr>
          <p:cNvPr id="7" name="流程图: 终止 6">
            <a:extLst>
              <a:ext uri="{FF2B5EF4-FFF2-40B4-BE49-F238E27FC236}">
                <a16:creationId xmlns:a16="http://schemas.microsoft.com/office/drawing/2014/main" xmlns="" id="{93986577-3ABA-4C83-8DE5-17B2D5581806}"/>
              </a:ext>
            </a:extLst>
          </p:cNvPr>
          <p:cNvSpPr/>
          <p:nvPr/>
        </p:nvSpPr>
        <p:spPr>
          <a:xfrm>
            <a:off x="4924426" y="2656564"/>
            <a:ext cx="1028700" cy="415070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设计</a:t>
            </a:r>
          </a:p>
        </p:txBody>
      </p:sp>
      <p:sp>
        <p:nvSpPr>
          <p:cNvPr id="8" name="流程图: 终止 7">
            <a:extLst>
              <a:ext uri="{FF2B5EF4-FFF2-40B4-BE49-F238E27FC236}">
                <a16:creationId xmlns:a16="http://schemas.microsoft.com/office/drawing/2014/main" xmlns="" id="{5E3C5DBC-4813-4D66-9B9E-DE2BD8D9985A}"/>
              </a:ext>
            </a:extLst>
          </p:cNvPr>
          <p:cNvSpPr/>
          <p:nvPr/>
        </p:nvSpPr>
        <p:spPr>
          <a:xfrm>
            <a:off x="6753226" y="2681936"/>
            <a:ext cx="1028700" cy="415070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思维</a:t>
            </a:r>
          </a:p>
        </p:txBody>
      </p:sp>
      <p:sp>
        <p:nvSpPr>
          <p:cNvPr id="9" name="流程图: 终止 8">
            <a:extLst>
              <a:ext uri="{FF2B5EF4-FFF2-40B4-BE49-F238E27FC236}">
                <a16:creationId xmlns:a16="http://schemas.microsoft.com/office/drawing/2014/main" xmlns="" id="{0B4FB4DD-AD7D-4A74-BEDD-3699A0EE190C}"/>
              </a:ext>
            </a:extLst>
          </p:cNvPr>
          <p:cNvSpPr/>
          <p:nvPr/>
        </p:nvSpPr>
        <p:spPr>
          <a:xfrm>
            <a:off x="7848601" y="2471198"/>
            <a:ext cx="1028700" cy="415070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演讲</a:t>
            </a:r>
          </a:p>
        </p:txBody>
      </p:sp>
      <p:sp>
        <p:nvSpPr>
          <p:cNvPr id="10" name="流程图: 终止 9">
            <a:extLst>
              <a:ext uri="{FF2B5EF4-FFF2-40B4-BE49-F238E27FC236}">
                <a16:creationId xmlns:a16="http://schemas.microsoft.com/office/drawing/2014/main" xmlns="" id="{567A9AC0-2ABF-4D91-A65D-15AEC47BB499}"/>
              </a:ext>
            </a:extLst>
          </p:cNvPr>
          <p:cNvSpPr/>
          <p:nvPr/>
        </p:nvSpPr>
        <p:spPr>
          <a:xfrm>
            <a:off x="5786440" y="3221465"/>
            <a:ext cx="1028700" cy="415070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共情</a:t>
            </a:r>
          </a:p>
        </p:txBody>
      </p:sp>
      <p:sp>
        <p:nvSpPr>
          <p:cNvPr id="11" name="流程图: 终止 10">
            <a:extLst>
              <a:ext uri="{FF2B5EF4-FFF2-40B4-BE49-F238E27FC236}">
                <a16:creationId xmlns:a16="http://schemas.microsoft.com/office/drawing/2014/main" xmlns="" id="{F5900817-8B0C-44F6-8A6C-48F5FD9717B6}"/>
              </a:ext>
            </a:extLst>
          </p:cNvPr>
          <p:cNvSpPr/>
          <p:nvPr/>
        </p:nvSpPr>
        <p:spPr>
          <a:xfrm>
            <a:off x="7224715" y="3565939"/>
            <a:ext cx="1028700" cy="415070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审美</a:t>
            </a:r>
          </a:p>
        </p:txBody>
      </p:sp>
      <p:sp>
        <p:nvSpPr>
          <p:cNvPr id="12" name="流程图: 终止 11">
            <a:extLst>
              <a:ext uri="{FF2B5EF4-FFF2-40B4-BE49-F238E27FC236}">
                <a16:creationId xmlns:a16="http://schemas.microsoft.com/office/drawing/2014/main" xmlns="" id="{E650CA59-CFE6-4714-8261-7210008062B7}"/>
              </a:ext>
            </a:extLst>
          </p:cNvPr>
          <p:cNvSpPr/>
          <p:nvPr/>
        </p:nvSpPr>
        <p:spPr>
          <a:xfrm>
            <a:off x="8553451" y="4226809"/>
            <a:ext cx="1028700" cy="415070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1284C21E-1C99-45F8-840B-EDB4EE317C3F}"/>
              </a:ext>
            </a:extLst>
          </p:cNvPr>
          <p:cNvSpPr txBox="1"/>
          <p:nvPr/>
        </p:nvSpPr>
        <p:spPr>
          <a:xfrm>
            <a:off x="8553451" y="5798700"/>
            <a:ext cx="2736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B2AAF6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乌兰察布广播电视大学</a:t>
            </a:r>
            <a:endParaRPr lang="en-US" altLang="zh-CN" dirty="0">
              <a:solidFill>
                <a:srgbClr val="B2AAF6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  <a:p>
            <a:pPr algn="ctr"/>
            <a:r>
              <a:rPr lang="zh-CN" altLang="en-US" dirty="0">
                <a:solidFill>
                  <a:srgbClr val="B2AAF6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赵晓燕</a:t>
            </a:r>
          </a:p>
        </p:txBody>
      </p:sp>
    </p:spTree>
    <p:extLst>
      <p:ext uri="{BB962C8B-B14F-4D97-AF65-F5344CB8AC3E}">
        <p14:creationId xmlns:p14="http://schemas.microsoft.com/office/powerpoint/2010/main" xmlns="" val="388177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  <p:bldP spid="24" grpId="0" animBg="1"/>
      <p:bldP spid="23" grpId="0" animBg="1"/>
      <p:bldP spid="22" grpId="0" animBg="1"/>
      <p:bldP spid="21" grpId="0" animBg="1"/>
      <p:bldP spid="20" grpId="0" animBg="1"/>
      <p:bldP spid="19" grpId="0" animBg="1"/>
      <p:bldP spid="18" grpId="0" animBg="1"/>
      <p:bldP spid="17" grpId="0" animBg="1"/>
      <p:bldP spid="16" grpId="0" animBg="1"/>
      <p:bldP spid="15" grpId="0" animBg="1"/>
      <p:bldP spid="14" grpId="0" animBg="1"/>
      <p:bldP spid="1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B3A1EF0-97EB-406F-9AD9-350BEB290832}"/>
              </a:ext>
            </a:extLst>
          </p:cNvPr>
          <p:cNvSpPr txBox="1"/>
          <p:nvPr/>
        </p:nvSpPr>
        <p:spPr>
          <a:xfrm>
            <a:off x="2215096" y="2256546"/>
            <a:ext cx="255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7200" dirty="0">
                <a:solidFill>
                  <a:prstClr val="black"/>
                </a:solidFill>
                <a:latin typeface="OPPOSans H"/>
                <a:ea typeface="OPPOSans H"/>
              </a:rPr>
              <a:t>游戏</a:t>
            </a:r>
            <a:endParaRPr lang="zh-CN" altLang="en-US" sz="7200" dirty="0">
              <a:solidFill>
                <a:schemeClr val="accent5">
                  <a:lumMod val="60000"/>
                  <a:lumOff val="40000"/>
                </a:schemeClr>
              </a:solidFill>
              <a:latin typeface="OPPOSans H"/>
              <a:ea typeface="OPPOSans H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21000B87-4C92-4D92-A040-62D9316EE5CD}"/>
              </a:ext>
            </a:extLst>
          </p:cNvPr>
          <p:cNvSpPr txBox="1"/>
          <p:nvPr/>
        </p:nvSpPr>
        <p:spPr>
          <a:xfrm>
            <a:off x="7361481" y="2256546"/>
            <a:ext cx="24220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7200" dirty="0">
                <a:solidFill>
                  <a:prstClr val="black"/>
                </a:solidFill>
                <a:latin typeface="OPPOSans H"/>
                <a:ea typeface="OPPOSans H"/>
              </a:rPr>
              <a:t>学习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B25E1E5-1103-41DC-A7A6-BB2859116AB1}"/>
              </a:ext>
            </a:extLst>
          </p:cNvPr>
          <p:cNvSpPr txBox="1"/>
          <p:nvPr/>
        </p:nvSpPr>
        <p:spPr>
          <a:xfrm>
            <a:off x="4830520" y="1389831"/>
            <a:ext cx="2231380" cy="4078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500" dirty="0">
                <a:solidFill>
                  <a:schemeClr val="accent5">
                    <a:lumMod val="60000"/>
                    <a:lumOff val="40000"/>
                  </a:schemeClr>
                </a:solidFill>
                <a:latin typeface="OPPOSans H"/>
                <a:ea typeface="OPPOSans H"/>
              </a:rPr>
              <a:t>时间</a:t>
            </a:r>
            <a:endParaRPr lang="zh-CN" altLang="en-US" sz="11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691504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B3A1EF0-97EB-406F-9AD9-350BEB290832}"/>
              </a:ext>
            </a:extLst>
          </p:cNvPr>
          <p:cNvSpPr txBox="1"/>
          <p:nvPr/>
        </p:nvSpPr>
        <p:spPr>
          <a:xfrm>
            <a:off x="2215096" y="2256546"/>
            <a:ext cx="255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7200" dirty="0">
                <a:solidFill>
                  <a:prstClr val="black"/>
                </a:solidFill>
                <a:latin typeface="OPPOSans H"/>
                <a:ea typeface="OPPOSans H"/>
              </a:rPr>
              <a:t>游戏</a:t>
            </a:r>
            <a:endParaRPr lang="zh-CN" altLang="en-US" sz="7200" dirty="0">
              <a:solidFill>
                <a:schemeClr val="accent5">
                  <a:lumMod val="60000"/>
                  <a:lumOff val="40000"/>
                </a:schemeClr>
              </a:solidFill>
              <a:latin typeface="OPPOSans H"/>
              <a:ea typeface="OPPOSans H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21000B87-4C92-4D92-A040-62D9316EE5CD}"/>
              </a:ext>
            </a:extLst>
          </p:cNvPr>
          <p:cNvSpPr txBox="1"/>
          <p:nvPr/>
        </p:nvSpPr>
        <p:spPr>
          <a:xfrm>
            <a:off x="7361481" y="2256546"/>
            <a:ext cx="24220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7200" dirty="0">
                <a:solidFill>
                  <a:prstClr val="black"/>
                </a:solidFill>
                <a:latin typeface="OPPOSans H"/>
                <a:ea typeface="OPPOSans H"/>
              </a:rPr>
              <a:t>学习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B25E1E5-1103-41DC-A7A6-BB2859116AB1}"/>
              </a:ext>
            </a:extLst>
          </p:cNvPr>
          <p:cNvSpPr txBox="1"/>
          <p:nvPr/>
        </p:nvSpPr>
        <p:spPr>
          <a:xfrm>
            <a:off x="5107519" y="1389831"/>
            <a:ext cx="1954381" cy="4078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500" dirty="0">
                <a:solidFill>
                  <a:schemeClr val="accent5">
                    <a:lumMod val="60000"/>
                    <a:lumOff val="40000"/>
                  </a:schemeClr>
                </a:solidFill>
                <a:latin typeface="OPPOSans H"/>
                <a:ea typeface="OPPOSans H"/>
              </a:rPr>
              <a:t>平</a:t>
            </a:r>
            <a:r>
              <a:rPr lang="zh-CN" altLang="en-US" sz="115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POSans H"/>
                <a:ea typeface="OPPOSans H"/>
              </a:rPr>
              <a:t>衡</a:t>
            </a:r>
          </a:p>
        </p:txBody>
      </p:sp>
    </p:spTree>
    <p:extLst>
      <p:ext uri="{BB962C8B-B14F-4D97-AF65-F5344CB8AC3E}">
        <p14:creationId xmlns:p14="http://schemas.microsoft.com/office/powerpoint/2010/main" xmlns="" val="28420123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B3A1EF0-97EB-406F-9AD9-350BEB290832}"/>
              </a:ext>
            </a:extLst>
          </p:cNvPr>
          <p:cNvSpPr txBox="1"/>
          <p:nvPr/>
        </p:nvSpPr>
        <p:spPr>
          <a:xfrm>
            <a:off x="2215096" y="2256546"/>
            <a:ext cx="255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7200" dirty="0">
                <a:solidFill>
                  <a:prstClr val="black"/>
                </a:solidFill>
                <a:latin typeface="OPPOSans H"/>
                <a:ea typeface="OPPOSans H"/>
              </a:rPr>
              <a:t>游戏</a:t>
            </a:r>
            <a:endParaRPr lang="zh-CN" altLang="en-US" sz="7200" dirty="0">
              <a:solidFill>
                <a:schemeClr val="accent5">
                  <a:lumMod val="60000"/>
                  <a:lumOff val="40000"/>
                </a:schemeClr>
              </a:solidFill>
              <a:latin typeface="OPPOSans H"/>
              <a:ea typeface="OPPOSans H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21000B87-4C92-4D92-A040-62D9316EE5CD}"/>
              </a:ext>
            </a:extLst>
          </p:cNvPr>
          <p:cNvSpPr txBox="1"/>
          <p:nvPr/>
        </p:nvSpPr>
        <p:spPr>
          <a:xfrm>
            <a:off x="7361481" y="2256546"/>
            <a:ext cx="24220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7200" dirty="0">
                <a:solidFill>
                  <a:prstClr val="black"/>
                </a:solidFill>
                <a:latin typeface="OPPOSans H"/>
                <a:ea typeface="OPPOSans H"/>
              </a:rPr>
              <a:t>学习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B25E1E5-1103-41DC-A7A6-BB2859116AB1}"/>
              </a:ext>
            </a:extLst>
          </p:cNvPr>
          <p:cNvSpPr txBox="1"/>
          <p:nvPr/>
        </p:nvSpPr>
        <p:spPr>
          <a:xfrm>
            <a:off x="5107519" y="1389831"/>
            <a:ext cx="1954381" cy="4078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500" dirty="0">
                <a:solidFill>
                  <a:schemeClr val="accent5">
                    <a:lumMod val="60000"/>
                    <a:lumOff val="40000"/>
                  </a:schemeClr>
                </a:solidFill>
                <a:latin typeface="OPPOSans H"/>
                <a:ea typeface="OPPOSans H"/>
              </a:rPr>
              <a:t>平</a:t>
            </a:r>
            <a:r>
              <a:rPr lang="zh-CN" altLang="en-US" sz="115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POSans H"/>
                <a:ea typeface="OPPOSans H"/>
              </a:rPr>
              <a:t>衡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57688C3F-3A92-4625-B6C0-B092AD09AAF7}"/>
                  </a:ext>
                </a:extLst>
              </p14:cNvPr>
              <p14:cNvContentPartPr/>
              <p14:nvPr/>
            </p14:nvContentPartPr>
            <p14:xfrm>
              <a:off x="5368174" y="4380997"/>
              <a:ext cx="1576080" cy="192240"/>
            </p14:xfrm>
          </p:contentPart>
        </mc:Choice>
        <mc:Fallback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7688C3F-3A92-4625-B6C0-B092AD09AAF7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359534" y="4372357"/>
                <a:ext cx="1593720" cy="2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2428298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CE0AE25B-5DF7-49BD-9739-31399B0D9F19}"/>
              </a:ext>
            </a:extLst>
          </p:cNvPr>
          <p:cNvCxnSpPr>
            <a:cxnSpLocks/>
          </p:cNvCxnSpPr>
          <p:nvPr/>
        </p:nvCxnSpPr>
        <p:spPr>
          <a:xfrm>
            <a:off x="1652925" y="3429000"/>
            <a:ext cx="8886150" cy="0"/>
          </a:xfrm>
          <a:prstGeom prst="line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4082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CE0AE25B-5DF7-49BD-9739-31399B0D9F19}"/>
              </a:ext>
            </a:extLst>
          </p:cNvPr>
          <p:cNvCxnSpPr>
            <a:cxnSpLocks/>
          </p:cNvCxnSpPr>
          <p:nvPr/>
        </p:nvCxnSpPr>
        <p:spPr>
          <a:xfrm>
            <a:off x="1652925" y="3429000"/>
            <a:ext cx="8886150" cy="0"/>
          </a:xfrm>
          <a:prstGeom prst="line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等腰三角形 2">
            <a:extLst>
              <a:ext uri="{FF2B5EF4-FFF2-40B4-BE49-F238E27FC236}">
                <a16:creationId xmlns:a16="http://schemas.microsoft.com/office/drawing/2014/main" xmlns="" id="{F0F51231-8BCC-474C-9441-6BC2F9273408}"/>
              </a:ext>
            </a:extLst>
          </p:cNvPr>
          <p:cNvSpPr/>
          <p:nvPr/>
        </p:nvSpPr>
        <p:spPr>
          <a:xfrm>
            <a:off x="5392642" y="3429000"/>
            <a:ext cx="1406715" cy="115534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2181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CE0AE25B-5DF7-49BD-9739-31399B0D9F19}"/>
              </a:ext>
            </a:extLst>
          </p:cNvPr>
          <p:cNvCxnSpPr>
            <a:cxnSpLocks/>
          </p:cNvCxnSpPr>
          <p:nvPr/>
        </p:nvCxnSpPr>
        <p:spPr>
          <a:xfrm rot="480000">
            <a:off x="1652925" y="3429000"/>
            <a:ext cx="8886150" cy="0"/>
          </a:xfrm>
          <a:prstGeom prst="line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等腰三角形 2">
            <a:extLst>
              <a:ext uri="{FF2B5EF4-FFF2-40B4-BE49-F238E27FC236}">
                <a16:creationId xmlns:a16="http://schemas.microsoft.com/office/drawing/2014/main" xmlns="" id="{F0F51231-8BCC-474C-9441-6BC2F9273408}"/>
              </a:ext>
            </a:extLst>
          </p:cNvPr>
          <p:cNvSpPr/>
          <p:nvPr/>
        </p:nvSpPr>
        <p:spPr>
          <a:xfrm>
            <a:off x="5392642" y="3429000"/>
            <a:ext cx="1406715" cy="115534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5048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CE0AE25B-5DF7-49BD-9739-31399B0D9F19}"/>
              </a:ext>
            </a:extLst>
          </p:cNvPr>
          <p:cNvCxnSpPr>
            <a:cxnSpLocks/>
          </p:cNvCxnSpPr>
          <p:nvPr/>
        </p:nvCxnSpPr>
        <p:spPr>
          <a:xfrm rot="-420000">
            <a:off x="1652925" y="3429000"/>
            <a:ext cx="8886150" cy="0"/>
          </a:xfrm>
          <a:prstGeom prst="line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等腰三角形 2">
            <a:extLst>
              <a:ext uri="{FF2B5EF4-FFF2-40B4-BE49-F238E27FC236}">
                <a16:creationId xmlns:a16="http://schemas.microsoft.com/office/drawing/2014/main" xmlns="" id="{F0F51231-8BCC-474C-9441-6BC2F9273408}"/>
              </a:ext>
            </a:extLst>
          </p:cNvPr>
          <p:cNvSpPr/>
          <p:nvPr/>
        </p:nvSpPr>
        <p:spPr>
          <a:xfrm>
            <a:off x="5392642" y="3429000"/>
            <a:ext cx="1406715" cy="115534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7016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CE0AE25B-5DF7-49BD-9739-31399B0D9F19}"/>
              </a:ext>
            </a:extLst>
          </p:cNvPr>
          <p:cNvCxnSpPr>
            <a:cxnSpLocks/>
          </p:cNvCxnSpPr>
          <p:nvPr/>
        </p:nvCxnSpPr>
        <p:spPr>
          <a:xfrm rot="480000">
            <a:off x="1652925" y="3429000"/>
            <a:ext cx="8886150" cy="0"/>
          </a:xfrm>
          <a:prstGeom prst="line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等腰三角形 2">
            <a:extLst>
              <a:ext uri="{FF2B5EF4-FFF2-40B4-BE49-F238E27FC236}">
                <a16:creationId xmlns:a16="http://schemas.microsoft.com/office/drawing/2014/main" xmlns="" id="{F0F51231-8BCC-474C-9441-6BC2F9273408}"/>
              </a:ext>
            </a:extLst>
          </p:cNvPr>
          <p:cNvSpPr/>
          <p:nvPr/>
        </p:nvSpPr>
        <p:spPr>
          <a:xfrm>
            <a:off x="5392642" y="3429000"/>
            <a:ext cx="1406715" cy="115534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9967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CE0AE25B-5DF7-49BD-9739-31399B0D9F19}"/>
              </a:ext>
            </a:extLst>
          </p:cNvPr>
          <p:cNvCxnSpPr>
            <a:cxnSpLocks/>
          </p:cNvCxnSpPr>
          <p:nvPr/>
        </p:nvCxnSpPr>
        <p:spPr>
          <a:xfrm rot="-420000">
            <a:off x="1652925" y="3429000"/>
            <a:ext cx="8886150" cy="0"/>
          </a:xfrm>
          <a:prstGeom prst="line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等腰三角形 2">
            <a:extLst>
              <a:ext uri="{FF2B5EF4-FFF2-40B4-BE49-F238E27FC236}">
                <a16:creationId xmlns:a16="http://schemas.microsoft.com/office/drawing/2014/main" xmlns="" id="{F0F51231-8BCC-474C-9441-6BC2F9273408}"/>
              </a:ext>
            </a:extLst>
          </p:cNvPr>
          <p:cNvSpPr/>
          <p:nvPr/>
        </p:nvSpPr>
        <p:spPr>
          <a:xfrm>
            <a:off x="5392642" y="3429000"/>
            <a:ext cx="1406715" cy="115534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1489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CE0AE25B-5DF7-49BD-9739-31399B0D9F19}"/>
              </a:ext>
            </a:extLst>
          </p:cNvPr>
          <p:cNvCxnSpPr>
            <a:cxnSpLocks/>
          </p:cNvCxnSpPr>
          <p:nvPr/>
        </p:nvCxnSpPr>
        <p:spPr>
          <a:xfrm>
            <a:off x="1652925" y="3429000"/>
            <a:ext cx="8886150" cy="0"/>
          </a:xfrm>
          <a:prstGeom prst="line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等腰三角形 2">
            <a:extLst>
              <a:ext uri="{FF2B5EF4-FFF2-40B4-BE49-F238E27FC236}">
                <a16:creationId xmlns:a16="http://schemas.microsoft.com/office/drawing/2014/main" xmlns="" id="{F0F51231-8BCC-474C-9441-6BC2F9273408}"/>
              </a:ext>
            </a:extLst>
          </p:cNvPr>
          <p:cNvSpPr/>
          <p:nvPr/>
        </p:nvSpPr>
        <p:spPr>
          <a:xfrm>
            <a:off x="5392642" y="3429000"/>
            <a:ext cx="1406715" cy="115534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ADFF777-4E8D-4051-8B31-EE8670BF7281}"/>
              </a:ext>
            </a:extLst>
          </p:cNvPr>
          <p:cNvSpPr txBox="1"/>
          <p:nvPr/>
        </p:nvSpPr>
        <p:spPr>
          <a:xfrm>
            <a:off x="1325880" y="-1968324"/>
            <a:ext cx="3997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游戏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61BA065-8BAD-4CF0-9305-004FD3F994AE}"/>
              </a:ext>
            </a:extLst>
          </p:cNvPr>
          <p:cNvSpPr txBox="1"/>
          <p:nvPr/>
        </p:nvSpPr>
        <p:spPr>
          <a:xfrm>
            <a:off x="7288908" y="-1968324"/>
            <a:ext cx="3333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学习</a:t>
            </a:r>
          </a:p>
        </p:txBody>
      </p:sp>
    </p:spTree>
    <p:extLst>
      <p:ext uri="{BB962C8B-B14F-4D97-AF65-F5344CB8AC3E}">
        <p14:creationId xmlns:p14="http://schemas.microsoft.com/office/powerpoint/2010/main" xmlns="" val="26190441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0102AE4-C4C8-4383-8BBE-8EB8BEDEB47B}"/>
              </a:ext>
            </a:extLst>
          </p:cNvPr>
          <p:cNvSpPr txBox="1"/>
          <p:nvPr/>
        </p:nvSpPr>
        <p:spPr>
          <a:xfrm>
            <a:off x="1119036" y="1547080"/>
            <a:ext cx="273859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effectLst/>
              </a:rPr>
              <a:t>做好</a:t>
            </a:r>
            <a:r>
              <a:rPr lang="en-US" altLang="zh-CN" sz="3200" dirty="0">
                <a:solidFill>
                  <a:schemeClr val="bg1"/>
                </a:solidFill>
                <a:effectLst/>
              </a:rPr>
              <a:t>PPT</a:t>
            </a:r>
            <a:r>
              <a:rPr lang="zh-CN" altLang="en-US" sz="3200" dirty="0">
                <a:solidFill>
                  <a:schemeClr val="bg1"/>
                </a:solidFill>
                <a:effectLst/>
              </a:rPr>
              <a:t>需要</a:t>
            </a:r>
            <a:endParaRPr lang="en-US" altLang="zh-CN" sz="3200" dirty="0">
              <a:solidFill>
                <a:schemeClr val="bg1"/>
              </a:solidFill>
              <a:effectLst/>
            </a:endParaRPr>
          </a:p>
          <a:p>
            <a:r>
              <a:rPr lang="zh-CN" altLang="en-US" sz="4400" b="1" dirty="0">
                <a:solidFill>
                  <a:schemeClr val="bg1"/>
                </a:solidFill>
                <a:effectLst/>
              </a:rPr>
              <a:t>综合能力</a:t>
            </a:r>
            <a:endParaRPr lang="zh-CN" alt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流程图: 终止 1">
            <a:extLst>
              <a:ext uri="{FF2B5EF4-FFF2-40B4-BE49-F238E27FC236}">
                <a16:creationId xmlns:a16="http://schemas.microsoft.com/office/drawing/2014/main" xmlns="" id="{83067582-48E7-49F2-9491-E4EBCC218F7B}"/>
              </a:ext>
            </a:extLst>
          </p:cNvPr>
          <p:cNvSpPr/>
          <p:nvPr/>
        </p:nvSpPr>
        <p:spPr>
          <a:xfrm>
            <a:off x="5248276" y="1547080"/>
            <a:ext cx="1028700" cy="415070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逻辑</a:t>
            </a:r>
          </a:p>
        </p:txBody>
      </p:sp>
      <p:sp>
        <p:nvSpPr>
          <p:cNvPr id="4" name="流程图: 终止 3">
            <a:extLst>
              <a:ext uri="{FF2B5EF4-FFF2-40B4-BE49-F238E27FC236}">
                <a16:creationId xmlns:a16="http://schemas.microsoft.com/office/drawing/2014/main" xmlns="" id="{E206C819-0ED7-4CD6-8450-9F5065F9F307}"/>
              </a:ext>
            </a:extLst>
          </p:cNvPr>
          <p:cNvSpPr/>
          <p:nvPr/>
        </p:nvSpPr>
        <p:spPr>
          <a:xfrm>
            <a:off x="6096000" y="2216122"/>
            <a:ext cx="1028700" cy="415070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文案</a:t>
            </a:r>
          </a:p>
        </p:txBody>
      </p:sp>
      <p:sp>
        <p:nvSpPr>
          <p:cNvPr id="5" name="流程图: 终止 4">
            <a:extLst>
              <a:ext uri="{FF2B5EF4-FFF2-40B4-BE49-F238E27FC236}">
                <a16:creationId xmlns:a16="http://schemas.microsoft.com/office/drawing/2014/main" xmlns="" id="{41BA4181-9303-4F7A-B30B-948517CFD8DF}"/>
              </a:ext>
            </a:extLst>
          </p:cNvPr>
          <p:cNvSpPr/>
          <p:nvPr/>
        </p:nvSpPr>
        <p:spPr>
          <a:xfrm>
            <a:off x="7305676" y="1379660"/>
            <a:ext cx="1028700" cy="415070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分析</a:t>
            </a:r>
          </a:p>
        </p:txBody>
      </p:sp>
      <p:sp>
        <p:nvSpPr>
          <p:cNvPr id="6" name="流程图: 终止 5">
            <a:extLst>
              <a:ext uri="{FF2B5EF4-FFF2-40B4-BE49-F238E27FC236}">
                <a16:creationId xmlns:a16="http://schemas.microsoft.com/office/drawing/2014/main" xmlns="" id="{BB5EDBC1-5A85-4193-B6B6-B2E8AE711B0E}"/>
              </a:ext>
            </a:extLst>
          </p:cNvPr>
          <p:cNvSpPr/>
          <p:nvPr/>
        </p:nvSpPr>
        <p:spPr>
          <a:xfrm>
            <a:off x="8334374" y="2008587"/>
            <a:ext cx="1028700" cy="415070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心理</a:t>
            </a:r>
          </a:p>
        </p:txBody>
      </p:sp>
      <p:sp>
        <p:nvSpPr>
          <p:cNvPr id="7" name="流程图: 终止 6">
            <a:extLst>
              <a:ext uri="{FF2B5EF4-FFF2-40B4-BE49-F238E27FC236}">
                <a16:creationId xmlns:a16="http://schemas.microsoft.com/office/drawing/2014/main" xmlns="" id="{93986577-3ABA-4C83-8DE5-17B2D5581806}"/>
              </a:ext>
            </a:extLst>
          </p:cNvPr>
          <p:cNvSpPr/>
          <p:nvPr/>
        </p:nvSpPr>
        <p:spPr>
          <a:xfrm>
            <a:off x="4924426" y="2656564"/>
            <a:ext cx="1028700" cy="415070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设计</a:t>
            </a:r>
          </a:p>
        </p:txBody>
      </p:sp>
      <p:sp>
        <p:nvSpPr>
          <p:cNvPr id="8" name="流程图: 终止 7">
            <a:extLst>
              <a:ext uri="{FF2B5EF4-FFF2-40B4-BE49-F238E27FC236}">
                <a16:creationId xmlns:a16="http://schemas.microsoft.com/office/drawing/2014/main" xmlns="" id="{5E3C5DBC-4813-4D66-9B9E-DE2BD8D9985A}"/>
              </a:ext>
            </a:extLst>
          </p:cNvPr>
          <p:cNvSpPr/>
          <p:nvPr/>
        </p:nvSpPr>
        <p:spPr>
          <a:xfrm>
            <a:off x="6753226" y="2681936"/>
            <a:ext cx="1028700" cy="415070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思维</a:t>
            </a:r>
          </a:p>
        </p:txBody>
      </p:sp>
      <p:sp>
        <p:nvSpPr>
          <p:cNvPr id="9" name="流程图: 终止 8">
            <a:extLst>
              <a:ext uri="{FF2B5EF4-FFF2-40B4-BE49-F238E27FC236}">
                <a16:creationId xmlns:a16="http://schemas.microsoft.com/office/drawing/2014/main" xmlns="" id="{0B4FB4DD-AD7D-4A74-BEDD-3699A0EE190C}"/>
              </a:ext>
            </a:extLst>
          </p:cNvPr>
          <p:cNvSpPr/>
          <p:nvPr/>
        </p:nvSpPr>
        <p:spPr>
          <a:xfrm>
            <a:off x="7848601" y="2471198"/>
            <a:ext cx="1028700" cy="415070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演讲</a:t>
            </a:r>
          </a:p>
        </p:txBody>
      </p:sp>
      <p:sp>
        <p:nvSpPr>
          <p:cNvPr id="10" name="流程图: 终止 9">
            <a:extLst>
              <a:ext uri="{FF2B5EF4-FFF2-40B4-BE49-F238E27FC236}">
                <a16:creationId xmlns:a16="http://schemas.microsoft.com/office/drawing/2014/main" xmlns="" id="{567A9AC0-2ABF-4D91-A65D-15AEC47BB499}"/>
              </a:ext>
            </a:extLst>
          </p:cNvPr>
          <p:cNvSpPr/>
          <p:nvPr/>
        </p:nvSpPr>
        <p:spPr>
          <a:xfrm>
            <a:off x="5786440" y="3221465"/>
            <a:ext cx="1028700" cy="415070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共情</a:t>
            </a:r>
          </a:p>
        </p:txBody>
      </p:sp>
      <p:sp>
        <p:nvSpPr>
          <p:cNvPr id="11" name="流程图: 终止 10">
            <a:extLst>
              <a:ext uri="{FF2B5EF4-FFF2-40B4-BE49-F238E27FC236}">
                <a16:creationId xmlns:a16="http://schemas.microsoft.com/office/drawing/2014/main" xmlns="" id="{F5900817-8B0C-44F6-8A6C-48F5FD9717B6}"/>
              </a:ext>
            </a:extLst>
          </p:cNvPr>
          <p:cNvSpPr/>
          <p:nvPr/>
        </p:nvSpPr>
        <p:spPr>
          <a:xfrm>
            <a:off x="7224715" y="3565939"/>
            <a:ext cx="1028700" cy="415070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审美</a:t>
            </a:r>
          </a:p>
        </p:txBody>
      </p:sp>
      <p:sp>
        <p:nvSpPr>
          <p:cNvPr id="12" name="流程图: 终止 11">
            <a:extLst>
              <a:ext uri="{FF2B5EF4-FFF2-40B4-BE49-F238E27FC236}">
                <a16:creationId xmlns:a16="http://schemas.microsoft.com/office/drawing/2014/main" xmlns="" id="{E650CA59-CFE6-4714-8261-7210008062B7}"/>
              </a:ext>
            </a:extLst>
          </p:cNvPr>
          <p:cNvSpPr/>
          <p:nvPr/>
        </p:nvSpPr>
        <p:spPr>
          <a:xfrm>
            <a:off x="8553451" y="4226809"/>
            <a:ext cx="1028700" cy="415070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2529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13657D9-17D8-4E3D-B698-333EF0C433F7}"/>
              </a:ext>
            </a:extLst>
          </p:cNvPr>
          <p:cNvSpPr txBox="1"/>
          <p:nvPr/>
        </p:nvSpPr>
        <p:spPr>
          <a:xfrm>
            <a:off x="890452" y="2521771"/>
            <a:ext cx="39972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游戏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A194D62-5168-4C1C-8639-BF669D865088}"/>
              </a:ext>
            </a:extLst>
          </p:cNvPr>
          <p:cNvSpPr txBox="1"/>
          <p:nvPr/>
        </p:nvSpPr>
        <p:spPr>
          <a:xfrm>
            <a:off x="7796908" y="2521771"/>
            <a:ext cx="3333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学习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72D82FDD-086F-4163-BF92-853485F94D7E}"/>
              </a:ext>
            </a:extLst>
          </p:cNvPr>
          <p:cNvCxnSpPr>
            <a:cxnSpLocks/>
          </p:cNvCxnSpPr>
          <p:nvPr/>
        </p:nvCxnSpPr>
        <p:spPr>
          <a:xfrm>
            <a:off x="1685330" y="3968322"/>
            <a:ext cx="8821338" cy="0"/>
          </a:xfrm>
          <a:prstGeom prst="line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等腰三角形 8">
            <a:extLst>
              <a:ext uri="{FF2B5EF4-FFF2-40B4-BE49-F238E27FC236}">
                <a16:creationId xmlns:a16="http://schemas.microsoft.com/office/drawing/2014/main" xmlns="" id="{96FCF43A-688D-4818-9746-91244AD0D789}"/>
              </a:ext>
            </a:extLst>
          </p:cNvPr>
          <p:cNvSpPr/>
          <p:nvPr/>
        </p:nvSpPr>
        <p:spPr>
          <a:xfrm>
            <a:off x="5392641" y="3968322"/>
            <a:ext cx="1406715" cy="115534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2749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13657D9-17D8-4E3D-B698-333EF0C433F7}"/>
              </a:ext>
            </a:extLst>
          </p:cNvPr>
          <p:cNvSpPr txBox="1"/>
          <p:nvPr/>
        </p:nvSpPr>
        <p:spPr>
          <a:xfrm rot="-600000">
            <a:off x="791393" y="3225745"/>
            <a:ext cx="39972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游戏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A194D62-5168-4C1C-8639-BF669D865088}"/>
              </a:ext>
            </a:extLst>
          </p:cNvPr>
          <p:cNvSpPr txBox="1"/>
          <p:nvPr/>
        </p:nvSpPr>
        <p:spPr>
          <a:xfrm rot="-600000">
            <a:off x="7682609" y="2029403"/>
            <a:ext cx="3333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学习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72D82FDD-086F-4163-BF92-853485F94D7E}"/>
              </a:ext>
            </a:extLst>
          </p:cNvPr>
          <p:cNvCxnSpPr>
            <a:cxnSpLocks/>
          </p:cNvCxnSpPr>
          <p:nvPr/>
        </p:nvCxnSpPr>
        <p:spPr>
          <a:xfrm rot="-600000">
            <a:off x="1685330" y="3968322"/>
            <a:ext cx="8821338" cy="0"/>
          </a:xfrm>
          <a:prstGeom prst="line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等腰三角形 8">
            <a:extLst>
              <a:ext uri="{FF2B5EF4-FFF2-40B4-BE49-F238E27FC236}">
                <a16:creationId xmlns:a16="http://schemas.microsoft.com/office/drawing/2014/main" xmlns="" id="{96FCF43A-688D-4818-9746-91244AD0D789}"/>
              </a:ext>
            </a:extLst>
          </p:cNvPr>
          <p:cNvSpPr/>
          <p:nvPr/>
        </p:nvSpPr>
        <p:spPr>
          <a:xfrm>
            <a:off x="5392641" y="3968322"/>
            <a:ext cx="1406715" cy="115534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4002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13657D9-17D8-4E3D-B698-333EF0C433F7}"/>
              </a:ext>
            </a:extLst>
          </p:cNvPr>
          <p:cNvSpPr txBox="1"/>
          <p:nvPr/>
        </p:nvSpPr>
        <p:spPr>
          <a:xfrm rot="-1260000">
            <a:off x="744706" y="3822717"/>
            <a:ext cx="39972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游戏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A194D62-5168-4C1C-8639-BF669D865088}"/>
              </a:ext>
            </a:extLst>
          </p:cNvPr>
          <p:cNvSpPr txBox="1"/>
          <p:nvPr/>
        </p:nvSpPr>
        <p:spPr>
          <a:xfrm rot="-1260000">
            <a:off x="7425437" y="1433203"/>
            <a:ext cx="3333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学习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72D82FDD-086F-4163-BF92-853485F94D7E}"/>
              </a:ext>
            </a:extLst>
          </p:cNvPr>
          <p:cNvCxnSpPr>
            <a:cxnSpLocks/>
          </p:cNvCxnSpPr>
          <p:nvPr/>
        </p:nvCxnSpPr>
        <p:spPr>
          <a:xfrm rot="-1260000">
            <a:off x="1685330" y="3968322"/>
            <a:ext cx="8821338" cy="0"/>
          </a:xfrm>
          <a:prstGeom prst="line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等腰三角形 8">
            <a:extLst>
              <a:ext uri="{FF2B5EF4-FFF2-40B4-BE49-F238E27FC236}">
                <a16:creationId xmlns:a16="http://schemas.microsoft.com/office/drawing/2014/main" xmlns="" id="{96FCF43A-688D-4818-9746-91244AD0D789}"/>
              </a:ext>
            </a:extLst>
          </p:cNvPr>
          <p:cNvSpPr/>
          <p:nvPr/>
        </p:nvSpPr>
        <p:spPr>
          <a:xfrm>
            <a:off x="5392641" y="3968322"/>
            <a:ext cx="1406715" cy="115534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26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13657D9-17D8-4E3D-B698-333EF0C433F7}"/>
              </a:ext>
            </a:extLst>
          </p:cNvPr>
          <p:cNvSpPr txBox="1"/>
          <p:nvPr/>
        </p:nvSpPr>
        <p:spPr>
          <a:xfrm rot="-1260000">
            <a:off x="-5821193" y="6367761"/>
            <a:ext cx="39972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游戏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A194D62-5168-4C1C-8639-BF669D865088}"/>
              </a:ext>
            </a:extLst>
          </p:cNvPr>
          <p:cNvSpPr txBox="1"/>
          <p:nvPr/>
        </p:nvSpPr>
        <p:spPr>
          <a:xfrm rot="-1260000">
            <a:off x="859538" y="3978247"/>
            <a:ext cx="3333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学习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72D82FDD-086F-4163-BF92-853485F94D7E}"/>
              </a:ext>
            </a:extLst>
          </p:cNvPr>
          <p:cNvCxnSpPr>
            <a:cxnSpLocks/>
          </p:cNvCxnSpPr>
          <p:nvPr/>
        </p:nvCxnSpPr>
        <p:spPr>
          <a:xfrm rot="-1260000">
            <a:off x="1685330" y="3968322"/>
            <a:ext cx="8821338" cy="0"/>
          </a:xfrm>
          <a:prstGeom prst="line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等腰三角形 8">
            <a:extLst>
              <a:ext uri="{FF2B5EF4-FFF2-40B4-BE49-F238E27FC236}">
                <a16:creationId xmlns:a16="http://schemas.microsoft.com/office/drawing/2014/main" xmlns="" id="{96FCF43A-688D-4818-9746-91244AD0D789}"/>
              </a:ext>
            </a:extLst>
          </p:cNvPr>
          <p:cNvSpPr/>
          <p:nvPr/>
        </p:nvSpPr>
        <p:spPr>
          <a:xfrm>
            <a:off x="5392641" y="3968322"/>
            <a:ext cx="1406715" cy="115534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6897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13657D9-17D8-4E3D-B698-333EF0C433F7}"/>
              </a:ext>
            </a:extLst>
          </p:cNvPr>
          <p:cNvSpPr txBox="1"/>
          <p:nvPr/>
        </p:nvSpPr>
        <p:spPr>
          <a:xfrm>
            <a:off x="890452" y="2521771"/>
            <a:ext cx="39972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游戏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A194D62-5168-4C1C-8639-BF669D865088}"/>
              </a:ext>
            </a:extLst>
          </p:cNvPr>
          <p:cNvSpPr txBox="1"/>
          <p:nvPr/>
        </p:nvSpPr>
        <p:spPr>
          <a:xfrm>
            <a:off x="7796908" y="2521771"/>
            <a:ext cx="3333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学习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72D82FDD-086F-4163-BF92-853485F94D7E}"/>
              </a:ext>
            </a:extLst>
          </p:cNvPr>
          <p:cNvCxnSpPr>
            <a:cxnSpLocks/>
          </p:cNvCxnSpPr>
          <p:nvPr/>
        </p:nvCxnSpPr>
        <p:spPr>
          <a:xfrm>
            <a:off x="1685330" y="3968322"/>
            <a:ext cx="8821338" cy="0"/>
          </a:xfrm>
          <a:prstGeom prst="line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等腰三角形 8">
            <a:extLst>
              <a:ext uri="{FF2B5EF4-FFF2-40B4-BE49-F238E27FC236}">
                <a16:creationId xmlns:a16="http://schemas.microsoft.com/office/drawing/2014/main" xmlns="" id="{96FCF43A-688D-4818-9746-91244AD0D789}"/>
              </a:ext>
            </a:extLst>
          </p:cNvPr>
          <p:cNvSpPr/>
          <p:nvPr/>
        </p:nvSpPr>
        <p:spPr>
          <a:xfrm>
            <a:off x="5392641" y="3968322"/>
            <a:ext cx="1406715" cy="115534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4227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13657D9-17D8-4E3D-B698-333EF0C433F7}"/>
              </a:ext>
            </a:extLst>
          </p:cNvPr>
          <p:cNvSpPr txBox="1"/>
          <p:nvPr/>
        </p:nvSpPr>
        <p:spPr>
          <a:xfrm>
            <a:off x="890452" y="2521771"/>
            <a:ext cx="3997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8000" dirty="0">
                <a:solidFill>
                  <a:srgbClr val="011785"/>
                </a:solidFill>
                <a:latin typeface="OPPOSans H"/>
                <a:ea typeface="OPPOSans H"/>
              </a:rPr>
              <a:t>游戏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A194D62-5168-4C1C-8639-BF669D865088}"/>
              </a:ext>
            </a:extLst>
          </p:cNvPr>
          <p:cNvSpPr txBox="1"/>
          <p:nvPr/>
        </p:nvSpPr>
        <p:spPr>
          <a:xfrm>
            <a:off x="7796908" y="2521771"/>
            <a:ext cx="3333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8000" dirty="0">
                <a:solidFill>
                  <a:srgbClr val="011785"/>
                </a:solidFill>
              </a:rPr>
              <a:t>学习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72D82FDD-086F-4163-BF92-853485F94D7E}"/>
              </a:ext>
            </a:extLst>
          </p:cNvPr>
          <p:cNvCxnSpPr>
            <a:cxnSpLocks/>
          </p:cNvCxnSpPr>
          <p:nvPr/>
        </p:nvCxnSpPr>
        <p:spPr>
          <a:xfrm>
            <a:off x="1685330" y="3968322"/>
            <a:ext cx="8821338" cy="0"/>
          </a:xfrm>
          <a:prstGeom prst="line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等腰三角形 8">
            <a:extLst>
              <a:ext uri="{FF2B5EF4-FFF2-40B4-BE49-F238E27FC236}">
                <a16:creationId xmlns:a16="http://schemas.microsoft.com/office/drawing/2014/main" xmlns="" id="{96FCF43A-688D-4818-9746-91244AD0D789}"/>
              </a:ext>
            </a:extLst>
          </p:cNvPr>
          <p:cNvSpPr/>
          <p:nvPr/>
        </p:nvSpPr>
        <p:spPr>
          <a:xfrm>
            <a:off x="5392641" y="3968322"/>
            <a:ext cx="1406715" cy="115534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2155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13657D9-17D8-4E3D-B698-333EF0C433F7}"/>
              </a:ext>
            </a:extLst>
          </p:cNvPr>
          <p:cNvSpPr txBox="1"/>
          <p:nvPr/>
        </p:nvSpPr>
        <p:spPr>
          <a:xfrm>
            <a:off x="890452" y="2162743"/>
            <a:ext cx="3997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8000" dirty="0">
                <a:solidFill>
                  <a:srgbClr val="011785"/>
                </a:solidFill>
                <a:latin typeface="OPPOSans H"/>
                <a:ea typeface="OPPOSans H"/>
              </a:rPr>
              <a:t>游戏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A194D62-5168-4C1C-8639-BF669D865088}"/>
              </a:ext>
            </a:extLst>
          </p:cNvPr>
          <p:cNvSpPr txBox="1"/>
          <p:nvPr/>
        </p:nvSpPr>
        <p:spPr>
          <a:xfrm>
            <a:off x="7796908" y="2162743"/>
            <a:ext cx="3333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8000" dirty="0">
                <a:solidFill>
                  <a:srgbClr val="011785"/>
                </a:solidFill>
              </a:rPr>
              <a:t>学习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72D82FDD-086F-4163-BF92-853485F94D7E}"/>
              </a:ext>
            </a:extLst>
          </p:cNvPr>
          <p:cNvCxnSpPr>
            <a:cxnSpLocks/>
          </p:cNvCxnSpPr>
          <p:nvPr/>
        </p:nvCxnSpPr>
        <p:spPr>
          <a:xfrm>
            <a:off x="1685330" y="3968322"/>
            <a:ext cx="8821338" cy="0"/>
          </a:xfrm>
          <a:prstGeom prst="line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等腰三角形 8">
            <a:extLst>
              <a:ext uri="{FF2B5EF4-FFF2-40B4-BE49-F238E27FC236}">
                <a16:creationId xmlns:a16="http://schemas.microsoft.com/office/drawing/2014/main" xmlns="" id="{96FCF43A-688D-4818-9746-91244AD0D789}"/>
              </a:ext>
            </a:extLst>
          </p:cNvPr>
          <p:cNvSpPr/>
          <p:nvPr/>
        </p:nvSpPr>
        <p:spPr>
          <a:xfrm>
            <a:off x="5392641" y="3968322"/>
            <a:ext cx="1406715" cy="115534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199BD8A-13A7-4428-A42E-0B0D94DD7CDE}"/>
              </a:ext>
            </a:extLst>
          </p:cNvPr>
          <p:cNvSpPr txBox="1"/>
          <p:nvPr/>
        </p:nvSpPr>
        <p:spPr>
          <a:xfrm>
            <a:off x="1685330" y="3394456"/>
            <a:ext cx="2247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11785"/>
                </a:solidFill>
                <a:effectLst/>
                <a:uLnTx/>
                <a:uFillTx/>
                <a:latin typeface="Bahnschrift SemiBold"/>
                <a:ea typeface="OPPOSans H"/>
                <a:cs typeface="+mn-cs"/>
              </a:rPr>
              <a:t>PLAY GAMES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11785"/>
              </a:solidFill>
              <a:effectLst/>
              <a:uLnTx/>
              <a:uFillTx/>
              <a:latin typeface="Bahnschrift SemiBold"/>
              <a:ea typeface="OPPOSans H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B6D4AEA-4BBD-476C-B667-4971033C97D4}"/>
              </a:ext>
            </a:extLst>
          </p:cNvPr>
          <p:cNvSpPr txBox="1"/>
          <p:nvPr/>
        </p:nvSpPr>
        <p:spPr>
          <a:xfrm>
            <a:off x="8530373" y="3394456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11785"/>
                </a:solidFill>
                <a:effectLst/>
                <a:uLnTx/>
                <a:uFillTx/>
                <a:latin typeface="Bahnschrift SemiBold"/>
                <a:ea typeface="OPPOSans H"/>
                <a:cs typeface="+mn-cs"/>
              </a:rPr>
              <a:t>LEARNING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11785"/>
              </a:solidFill>
              <a:effectLst/>
              <a:uLnTx/>
              <a:uFillTx/>
              <a:latin typeface="Bahnschrift SemiBold"/>
              <a:ea typeface="OPPOSans H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65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13657D9-17D8-4E3D-B698-333EF0C433F7}"/>
              </a:ext>
            </a:extLst>
          </p:cNvPr>
          <p:cNvSpPr txBox="1"/>
          <p:nvPr/>
        </p:nvSpPr>
        <p:spPr>
          <a:xfrm>
            <a:off x="890452" y="2162743"/>
            <a:ext cx="3997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8000" dirty="0">
                <a:solidFill>
                  <a:srgbClr val="011785"/>
                </a:solidFill>
                <a:latin typeface="OPPOSans H"/>
                <a:ea typeface="OPPOSans H"/>
              </a:rPr>
              <a:t>游戏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A194D62-5168-4C1C-8639-BF669D865088}"/>
              </a:ext>
            </a:extLst>
          </p:cNvPr>
          <p:cNvSpPr txBox="1"/>
          <p:nvPr/>
        </p:nvSpPr>
        <p:spPr>
          <a:xfrm>
            <a:off x="7796908" y="2162743"/>
            <a:ext cx="3333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8000" dirty="0">
                <a:solidFill>
                  <a:srgbClr val="011785"/>
                </a:solidFill>
              </a:rPr>
              <a:t>学习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72D82FDD-086F-4163-BF92-853485F94D7E}"/>
              </a:ext>
            </a:extLst>
          </p:cNvPr>
          <p:cNvCxnSpPr>
            <a:cxnSpLocks/>
          </p:cNvCxnSpPr>
          <p:nvPr/>
        </p:nvCxnSpPr>
        <p:spPr>
          <a:xfrm>
            <a:off x="1685330" y="3968322"/>
            <a:ext cx="8821338" cy="0"/>
          </a:xfrm>
          <a:prstGeom prst="line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199BD8A-13A7-4428-A42E-0B0D94DD7CDE}"/>
              </a:ext>
            </a:extLst>
          </p:cNvPr>
          <p:cNvSpPr txBox="1"/>
          <p:nvPr/>
        </p:nvSpPr>
        <p:spPr>
          <a:xfrm>
            <a:off x="1685330" y="3394456"/>
            <a:ext cx="2247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11785"/>
                </a:solidFill>
                <a:effectLst/>
                <a:uLnTx/>
                <a:uFillTx/>
                <a:latin typeface="Bahnschrift SemiBold"/>
                <a:ea typeface="OPPOSans H"/>
                <a:cs typeface="+mn-cs"/>
              </a:rPr>
              <a:t>PLAY GAMES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11785"/>
              </a:solidFill>
              <a:effectLst/>
              <a:uLnTx/>
              <a:uFillTx/>
              <a:latin typeface="Bahnschrift SemiBold"/>
              <a:ea typeface="OPPOSans H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B6D4AEA-4BBD-476C-B667-4971033C97D4}"/>
              </a:ext>
            </a:extLst>
          </p:cNvPr>
          <p:cNvSpPr txBox="1"/>
          <p:nvPr/>
        </p:nvSpPr>
        <p:spPr>
          <a:xfrm>
            <a:off x="8530373" y="3394456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11785"/>
                </a:solidFill>
                <a:effectLst/>
                <a:uLnTx/>
                <a:uFillTx/>
                <a:latin typeface="Bahnschrift SemiBold"/>
                <a:ea typeface="OPPOSans H"/>
                <a:cs typeface="+mn-cs"/>
              </a:rPr>
              <a:t>LEARNING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11785"/>
              </a:solidFill>
              <a:effectLst/>
              <a:uLnTx/>
              <a:uFillTx/>
              <a:latin typeface="Bahnschrift SemiBold"/>
              <a:ea typeface="OPPOSans H"/>
              <a:cs typeface="+mn-cs"/>
            </a:endParaRPr>
          </a:p>
        </p:txBody>
      </p:sp>
      <p:sp>
        <p:nvSpPr>
          <p:cNvPr id="11" name="play-station-controller_75472">
            <a:extLst>
              <a:ext uri="{FF2B5EF4-FFF2-40B4-BE49-F238E27FC236}">
                <a16:creationId xmlns:a16="http://schemas.microsoft.com/office/drawing/2014/main" xmlns="" id="{2B783E55-1AFF-4EE4-8EDA-05F82450D409}"/>
              </a:ext>
            </a:extLst>
          </p:cNvPr>
          <p:cNvSpPr>
            <a:spLocks noChangeAspect="1"/>
          </p:cNvSpPr>
          <p:nvPr/>
        </p:nvSpPr>
        <p:spPr bwMode="auto">
          <a:xfrm>
            <a:off x="1830199" y="4272838"/>
            <a:ext cx="1919605" cy="1222740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  <a:gd name="connsiteX68" fmla="*/ 325000 h 606722"/>
              <a:gd name="connsiteY68" fmla="*/ 325000 h 606722"/>
              <a:gd name="connsiteX69" fmla="*/ 325000 h 606722"/>
              <a:gd name="connsiteY69" fmla="*/ 325000 h 606722"/>
              <a:gd name="connsiteX70" fmla="*/ 325000 h 606722"/>
              <a:gd name="connsiteY70" fmla="*/ 325000 h 606722"/>
              <a:gd name="connsiteX71" fmla="*/ 325000 h 606722"/>
              <a:gd name="connsiteY71" fmla="*/ 325000 h 606722"/>
              <a:gd name="connsiteX72" fmla="*/ 325000 h 606722"/>
              <a:gd name="connsiteY72" fmla="*/ 325000 h 606722"/>
              <a:gd name="connsiteX73" fmla="*/ 325000 h 606722"/>
              <a:gd name="connsiteY73" fmla="*/ 325000 h 606722"/>
              <a:gd name="connsiteX74" fmla="*/ 325000 h 606722"/>
              <a:gd name="connsiteY74" fmla="*/ 325000 h 606722"/>
              <a:gd name="connsiteX75" fmla="*/ 325000 h 606722"/>
              <a:gd name="connsiteY75" fmla="*/ 325000 h 606722"/>
              <a:gd name="connsiteX76" fmla="*/ 325000 h 606722"/>
              <a:gd name="connsiteY76" fmla="*/ 325000 h 606722"/>
              <a:gd name="connsiteX77" fmla="*/ 325000 h 606722"/>
              <a:gd name="connsiteY77" fmla="*/ 325000 h 606722"/>
              <a:gd name="connsiteX78" fmla="*/ 325000 h 606722"/>
              <a:gd name="connsiteY78" fmla="*/ 325000 h 606722"/>
              <a:gd name="connsiteX79" fmla="*/ 325000 h 606722"/>
              <a:gd name="connsiteY79" fmla="*/ 325000 h 606722"/>
              <a:gd name="connsiteX80" fmla="*/ 325000 h 606722"/>
              <a:gd name="connsiteY80" fmla="*/ 325000 h 606722"/>
              <a:gd name="connsiteX81" fmla="*/ 325000 h 606722"/>
              <a:gd name="connsiteY81" fmla="*/ 325000 h 606722"/>
              <a:gd name="connsiteX82" fmla="*/ 325000 h 606722"/>
              <a:gd name="connsiteY82" fmla="*/ 325000 h 606722"/>
              <a:gd name="connsiteX83" fmla="*/ 325000 h 606722"/>
              <a:gd name="connsiteY83" fmla="*/ 325000 h 606722"/>
              <a:gd name="connsiteX84" fmla="*/ 325000 h 606722"/>
              <a:gd name="connsiteY84" fmla="*/ 325000 h 606722"/>
              <a:gd name="connsiteX85" fmla="*/ 325000 h 606722"/>
              <a:gd name="connsiteY85" fmla="*/ 325000 h 606722"/>
              <a:gd name="connsiteX86" fmla="*/ 325000 h 606722"/>
              <a:gd name="connsiteY86" fmla="*/ 325000 h 606722"/>
              <a:gd name="connsiteX87" fmla="*/ 325000 h 606722"/>
              <a:gd name="connsiteY87" fmla="*/ 325000 h 606722"/>
              <a:gd name="connsiteX88" fmla="*/ 325000 h 606722"/>
              <a:gd name="connsiteY88" fmla="*/ 325000 h 606722"/>
              <a:gd name="connsiteX89" fmla="*/ 325000 h 606722"/>
              <a:gd name="connsiteY89" fmla="*/ 325000 h 606722"/>
              <a:gd name="connsiteX90" fmla="*/ 325000 h 606722"/>
              <a:gd name="connsiteY90" fmla="*/ 325000 h 606722"/>
              <a:gd name="connsiteX91" fmla="*/ 325000 h 606722"/>
              <a:gd name="connsiteY91" fmla="*/ 325000 h 606722"/>
              <a:gd name="connsiteX92" fmla="*/ 325000 h 606722"/>
              <a:gd name="connsiteY92" fmla="*/ 325000 h 606722"/>
              <a:gd name="connsiteX93" fmla="*/ 325000 h 606722"/>
              <a:gd name="connsiteY93" fmla="*/ 325000 h 606722"/>
              <a:gd name="connsiteX94" fmla="*/ 325000 h 606722"/>
              <a:gd name="connsiteY94" fmla="*/ 325000 h 606722"/>
              <a:gd name="connsiteX95" fmla="*/ 325000 h 606722"/>
              <a:gd name="connsiteY95" fmla="*/ 325000 h 606722"/>
              <a:gd name="connsiteX96" fmla="*/ 325000 h 606722"/>
              <a:gd name="connsiteY96" fmla="*/ 325000 h 606722"/>
              <a:gd name="connsiteX97" fmla="*/ 325000 h 606722"/>
              <a:gd name="connsiteY97" fmla="*/ 325000 h 606722"/>
              <a:gd name="connsiteX98" fmla="*/ 325000 h 606722"/>
              <a:gd name="connsiteY98" fmla="*/ 325000 h 606722"/>
              <a:gd name="connsiteX99" fmla="*/ 325000 h 606722"/>
              <a:gd name="connsiteY99" fmla="*/ 325000 h 606722"/>
              <a:gd name="connsiteX100" fmla="*/ 325000 h 606722"/>
              <a:gd name="connsiteY100" fmla="*/ 325000 h 606722"/>
              <a:gd name="connsiteX101" fmla="*/ 325000 h 606722"/>
              <a:gd name="connsiteY101" fmla="*/ 325000 h 606722"/>
              <a:gd name="connsiteX102" fmla="*/ 325000 h 606722"/>
              <a:gd name="connsiteY102" fmla="*/ 325000 h 606722"/>
              <a:gd name="connsiteX103" fmla="*/ 325000 h 606722"/>
              <a:gd name="connsiteY103" fmla="*/ 325000 h 606722"/>
              <a:gd name="connsiteX104" fmla="*/ 325000 h 606722"/>
              <a:gd name="connsiteY104" fmla="*/ 325000 h 606722"/>
              <a:gd name="connsiteX105" fmla="*/ 325000 h 606722"/>
              <a:gd name="connsiteY105" fmla="*/ 325000 h 606722"/>
              <a:gd name="connsiteX106" fmla="*/ 325000 h 606722"/>
              <a:gd name="connsiteY106" fmla="*/ 325000 h 606722"/>
              <a:gd name="connsiteX107" fmla="*/ 325000 h 606722"/>
              <a:gd name="connsiteY107" fmla="*/ 325000 h 606722"/>
              <a:gd name="connsiteX108" fmla="*/ 325000 h 606722"/>
              <a:gd name="connsiteY108" fmla="*/ 325000 h 606722"/>
              <a:gd name="connsiteX109" fmla="*/ 325000 h 606722"/>
              <a:gd name="connsiteY109" fmla="*/ 325000 h 606722"/>
              <a:gd name="connsiteX110" fmla="*/ 325000 h 606722"/>
              <a:gd name="connsiteY110" fmla="*/ 325000 h 606722"/>
              <a:gd name="connsiteX111" fmla="*/ 325000 h 606722"/>
              <a:gd name="connsiteY111" fmla="*/ 325000 h 606722"/>
              <a:gd name="connsiteX112" fmla="*/ 325000 h 606722"/>
              <a:gd name="connsiteY112" fmla="*/ 325000 h 606722"/>
              <a:gd name="connsiteX113" fmla="*/ 325000 h 606722"/>
              <a:gd name="connsiteY113" fmla="*/ 325000 h 606722"/>
              <a:gd name="connsiteX114" fmla="*/ 325000 h 606722"/>
              <a:gd name="connsiteY114" fmla="*/ 325000 h 606722"/>
              <a:gd name="connsiteX115" fmla="*/ 325000 h 606722"/>
              <a:gd name="connsiteY115" fmla="*/ 325000 h 606722"/>
              <a:gd name="connsiteX116" fmla="*/ 325000 h 606722"/>
              <a:gd name="connsiteY116" fmla="*/ 325000 h 606722"/>
              <a:gd name="connsiteX117" fmla="*/ 325000 h 606722"/>
              <a:gd name="connsiteY117" fmla="*/ 325000 h 606722"/>
              <a:gd name="connsiteX118" fmla="*/ 325000 h 606722"/>
              <a:gd name="connsiteY118" fmla="*/ 325000 h 606722"/>
              <a:gd name="connsiteX119" fmla="*/ 325000 h 606722"/>
              <a:gd name="connsiteY119" fmla="*/ 325000 h 606722"/>
              <a:gd name="connsiteX120" fmla="*/ 325000 h 606722"/>
              <a:gd name="connsiteY120" fmla="*/ 325000 h 606722"/>
              <a:gd name="connsiteX121" fmla="*/ 325000 h 606722"/>
              <a:gd name="connsiteY121" fmla="*/ 325000 h 606722"/>
              <a:gd name="connsiteX122" fmla="*/ 325000 h 606722"/>
              <a:gd name="connsiteY122" fmla="*/ 325000 h 606722"/>
              <a:gd name="connsiteX123" fmla="*/ 325000 h 606722"/>
              <a:gd name="connsiteY123" fmla="*/ 325000 h 606722"/>
              <a:gd name="connsiteX124" fmla="*/ 325000 h 606722"/>
              <a:gd name="connsiteY124" fmla="*/ 325000 h 606722"/>
              <a:gd name="connsiteX125" fmla="*/ 325000 h 606722"/>
              <a:gd name="connsiteY125" fmla="*/ 325000 h 606722"/>
              <a:gd name="connsiteX126" fmla="*/ 325000 h 606722"/>
              <a:gd name="connsiteY126" fmla="*/ 325000 h 606722"/>
              <a:gd name="connsiteX127" fmla="*/ 325000 h 606722"/>
              <a:gd name="connsiteY127" fmla="*/ 325000 h 606722"/>
              <a:gd name="connsiteX128" fmla="*/ 325000 h 606722"/>
              <a:gd name="connsiteY128" fmla="*/ 325000 h 606722"/>
              <a:gd name="connsiteX129" fmla="*/ 325000 h 606722"/>
              <a:gd name="connsiteY129" fmla="*/ 325000 h 606722"/>
              <a:gd name="connsiteX130" fmla="*/ 325000 h 606722"/>
              <a:gd name="connsiteY130" fmla="*/ 325000 h 606722"/>
              <a:gd name="connsiteX131" fmla="*/ 325000 h 606722"/>
              <a:gd name="connsiteY131" fmla="*/ 325000 h 606722"/>
              <a:gd name="connsiteX132" fmla="*/ 325000 h 606722"/>
              <a:gd name="connsiteY132" fmla="*/ 325000 h 606722"/>
              <a:gd name="connsiteX133" fmla="*/ 325000 h 606722"/>
              <a:gd name="connsiteY133" fmla="*/ 325000 h 606722"/>
              <a:gd name="connsiteX134" fmla="*/ 325000 h 606722"/>
              <a:gd name="connsiteY134" fmla="*/ 325000 h 606722"/>
              <a:gd name="connsiteX135" fmla="*/ 325000 h 606722"/>
              <a:gd name="connsiteY135" fmla="*/ 325000 h 606722"/>
              <a:gd name="connsiteX136" fmla="*/ 325000 h 606722"/>
              <a:gd name="connsiteY136" fmla="*/ 325000 h 606722"/>
              <a:gd name="connsiteX137" fmla="*/ 325000 h 606722"/>
              <a:gd name="connsiteY137" fmla="*/ 325000 h 606722"/>
              <a:gd name="connsiteX138" fmla="*/ 325000 h 606722"/>
              <a:gd name="connsiteY138" fmla="*/ 325000 h 606722"/>
              <a:gd name="connsiteX139" fmla="*/ 325000 h 606722"/>
              <a:gd name="connsiteY139" fmla="*/ 325000 h 606722"/>
              <a:gd name="connsiteX140" fmla="*/ 325000 h 606722"/>
              <a:gd name="connsiteY140" fmla="*/ 325000 h 606722"/>
              <a:gd name="connsiteX141" fmla="*/ 325000 h 606722"/>
              <a:gd name="connsiteY141" fmla="*/ 325000 h 606722"/>
              <a:gd name="connsiteX142" fmla="*/ 325000 h 606722"/>
              <a:gd name="connsiteY142" fmla="*/ 325000 h 606722"/>
              <a:gd name="connsiteX143" fmla="*/ 325000 h 606722"/>
              <a:gd name="connsiteY143" fmla="*/ 325000 h 606722"/>
              <a:gd name="connsiteX144" fmla="*/ 325000 h 606722"/>
              <a:gd name="connsiteY144" fmla="*/ 325000 h 606722"/>
              <a:gd name="connsiteX145" fmla="*/ 325000 h 606722"/>
              <a:gd name="connsiteY145" fmla="*/ 325000 h 606722"/>
              <a:gd name="connsiteX146" fmla="*/ 325000 h 606722"/>
              <a:gd name="connsiteY146" fmla="*/ 325000 h 606722"/>
              <a:gd name="connsiteX147" fmla="*/ 325000 h 606722"/>
              <a:gd name="connsiteY147" fmla="*/ 325000 h 606722"/>
              <a:gd name="connsiteX148" fmla="*/ 325000 h 606722"/>
              <a:gd name="connsiteY148" fmla="*/ 325000 h 606722"/>
              <a:gd name="connsiteX149" fmla="*/ 325000 h 606722"/>
              <a:gd name="connsiteY149" fmla="*/ 325000 h 606722"/>
              <a:gd name="connsiteX150" fmla="*/ 325000 h 606722"/>
              <a:gd name="connsiteY150" fmla="*/ 325000 h 606722"/>
              <a:gd name="connsiteX151" fmla="*/ 325000 h 606722"/>
              <a:gd name="connsiteY151" fmla="*/ 325000 h 606722"/>
              <a:gd name="connsiteX152" fmla="*/ 325000 h 606722"/>
              <a:gd name="connsiteY152" fmla="*/ 325000 h 606722"/>
              <a:gd name="connsiteX153" fmla="*/ 325000 h 606722"/>
              <a:gd name="connsiteY153" fmla="*/ 325000 h 606722"/>
              <a:gd name="connsiteX154" fmla="*/ 325000 h 606722"/>
              <a:gd name="connsiteY154" fmla="*/ 325000 h 606722"/>
              <a:gd name="connsiteX155" fmla="*/ 325000 h 606722"/>
              <a:gd name="connsiteY155" fmla="*/ 325000 h 606722"/>
              <a:gd name="connsiteX156" fmla="*/ 325000 h 606722"/>
              <a:gd name="connsiteY156" fmla="*/ 325000 h 606722"/>
              <a:gd name="connsiteX157" fmla="*/ 325000 h 606722"/>
              <a:gd name="connsiteY157" fmla="*/ 325000 h 606722"/>
              <a:gd name="connsiteX158" fmla="*/ 325000 h 606722"/>
              <a:gd name="connsiteY158" fmla="*/ 325000 h 606722"/>
              <a:gd name="connsiteX159" fmla="*/ 325000 h 606722"/>
              <a:gd name="connsiteY159" fmla="*/ 325000 h 606722"/>
              <a:gd name="connsiteX160" fmla="*/ 325000 h 606722"/>
              <a:gd name="connsiteY160" fmla="*/ 325000 h 606722"/>
              <a:gd name="connsiteX161" fmla="*/ 325000 h 606722"/>
              <a:gd name="connsiteY161" fmla="*/ 325000 h 606722"/>
              <a:gd name="connsiteX162" fmla="*/ 325000 h 606722"/>
              <a:gd name="connsiteY162" fmla="*/ 325000 h 606722"/>
              <a:gd name="connsiteX163" fmla="*/ 325000 h 606722"/>
              <a:gd name="connsiteY163" fmla="*/ 325000 h 606722"/>
              <a:gd name="connsiteX164" fmla="*/ 325000 h 606722"/>
              <a:gd name="connsiteY164" fmla="*/ 325000 h 606722"/>
              <a:gd name="connsiteX165" fmla="*/ 325000 h 606722"/>
              <a:gd name="connsiteY165" fmla="*/ 325000 h 606722"/>
              <a:gd name="connsiteX166" fmla="*/ 325000 h 606722"/>
              <a:gd name="connsiteY166" fmla="*/ 325000 h 606722"/>
              <a:gd name="connsiteX167" fmla="*/ 325000 h 606722"/>
              <a:gd name="connsiteY167" fmla="*/ 325000 h 606722"/>
              <a:gd name="connsiteX168" fmla="*/ 325000 h 606722"/>
              <a:gd name="connsiteY168" fmla="*/ 325000 h 606722"/>
              <a:gd name="connsiteX169" fmla="*/ 325000 h 606722"/>
              <a:gd name="connsiteY169" fmla="*/ 325000 h 606722"/>
              <a:gd name="connsiteX170" fmla="*/ 325000 h 606722"/>
              <a:gd name="connsiteY170" fmla="*/ 325000 h 606722"/>
              <a:gd name="connsiteX171" fmla="*/ 325000 h 606722"/>
              <a:gd name="connsiteY171" fmla="*/ 325000 h 606722"/>
              <a:gd name="connsiteX172" fmla="*/ 325000 h 606722"/>
              <a:gd name="connsiteY172" fmla="*/ 325000 h 606722"/>
              <a:gd name="connsiteX173" fmla="*/ 325000 h 606722"/>
              <a:gd name="connsiteY173" fmla="*/ 325000 h 606722"/>
              <a:gd name="connsiteX174" fmla="*/ 325000 h 606722"/>
              <a:gd name="connsiteY174" fmla="*/ 325000 h 606722"/>
              <a:gd name="connsiteX175" fmla="*/ 325000 h 606722"/>
              <a:gd name="connsiteY175" fmla="*/ 325000 h 606722"/>
              <a:gd name="connsiteX176" fmla="*/ 325000 h 606722"/>
              <a:gd name="connsiteY176" fmla="*/ 325000 h 606722"/>
              <a:gd name="connsiteX177" fmla="*/ 325000 h 606722"/>
              <a:gd name="connsiteY177" fmla="*/ 325000 h 606722"/>
              <a:gd name="connsiteX178" fmla="*/ 325000 h 606722"/>
              <a:gd name="connsiteY178" fmla="*/ 325000 h 606722"/>
              <a:gd name="connsiteX179" fmla="*/ 325000 h 606722"/>
              <a:gd name="connsiteY179" fmla="*/ 325000 h 606722"/>
              <a:gd name="connsiteX180" fmla="*/ 325000 h 606722"/>
              <a:gd name="connsiteY180" fmla="*/ 325000 h 606722"/>
              <a:gd name="connsiteX181" fmla="*/ 325000 h 606722"/>
              <a:gd name="connsiteY181" fmla="*/ 325000 h 606722"/>
              <a:gd name="connsiteX182" fmla="*/ 325000 h 606722"/>
              <a:gd name="connsiteY182" fmla="*/ 325000 h 606722"/>
              <a:gd name="connsiteX183" fmla="*/ 325000 h 606722"/>
              <a:gd name="connsiteY183" fmla="*/ 325000 h 606722"/>
              <a:gd name="connsiteX184" fmla="*/ 325000 h 606722"/>
              <a:gd name="connsiteY184" fmla="*/ 325000 h 606722"/>
              <a:gd name="connsiteX185" fmla="*/ 325000 h 606722"/>
              <a:gd name="connsiteY185" fmla="*/ 325000 h 606722"/>
              <a:gd name="connsiteX186" fmla="*/ 325000 h 606722"/>
              <a:gd name="connsiteY186" fmla="*/ 325000 h 606722"/>
              <a:gd name="connsiteX187" fmla="*/ 325000 h 606722"/>
              <a:gd name="connsiteY187" fmla="*/ 325000 h 606722"/>
              <a:gd name="connsiteX188" fmla="*/ 325000 h 606722"/>
              <a:gd name="connsiteY188" fmla="*/ 325000 h 606722"/>
              <a:gd name="connsiteX189" fmla="*/ 325000 h 606722"/>
              <a:gd name="connsiteY189" fmla="*/ 325000 h 606722"/>
              <a:gd name="connsiteX190" fmla="*/ 325000 h 606722"/>
              <a:gd name="connsiteY190" fmla="*/ 325000 h 606722"/>
              <a:gd name="connsiteX191" fmla="*/ 325000 h 606722"/>
              <a:gd name="connsiteY191" fmla="*/ 325000 h 606722"/>
              <a:gd name="connsiteX192" fmla="*/ 325000 h 606722"/>
              <a:gd name="connsiteY192" fmla="*/ 325000 h 606722"/>
              <a:gd name="connsiteX193" fmla="*/ 325000 h 606722"/>
              <a:gd name="connsiteY193" fmla="*/ 325000 h 606722"/>
              <a:gd name="connsiteX194" fmla="*/ 325000 h 606722"/>
              <a:gd name="connsiteY194" fmla="*/ 325000 h 606722"/>
              <a:gd name="connsiteX195" fmla="*/ 325000 h 606722"/>
              <a:gd name="connsiteY195" fmla="*/ 325000 h 606722"/>
              <a:gd name="connsiteX196" fmla="*/ 325000 h 606722"/>
              <a:gd name="connsiteY196" fmla="*/ 325000 h 606722"/>
              <a:gd name="connsiteX197" fmla="*/ 325000 h 606722"/>
              <a:gd name="connsiteY197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607639" h="387051">
                <a:moveTo>
                  <a:pt x="409420" y="206194"/>
                </a:moveTo>
                <a:cubicBezTo>
                  <a:pt x="397133" y="206194"/>
                  <a:pt x="387161" y="216147"/>
                  <a:pt x="387161" y="228411"/>
                </a:cubicBezTo>
                <a:cubicBezTo>
                  <a:pt x="387161" y="240674"/>
                  <a:pt x="397133" y="250716"/>
                  <a:pt x="409420" y="250716"/>
                </a:cubicBezTo>
                <a:cubicBezTo>
                  <a:pt x="421708" y="250716"/>
                  <a:pt x="431680" y="240674"/>
                  <a:pt x="431680" y="228411"/>
                </a:cubicBezTo>
                <a:cubicBezTo>
                  <a:pt x="431680" y="216147"/>
                  <a:pt x="421708" y="206194"/>
                  <a:pt x="409420" y="206194"/>
                </a:cubicBezTo>
                <a:close/>
                <a:moveTo>
                  <a:pt x="198228" y="206194"/>
                </a:moveTo>
                <a:cubicBezTo>
                  <a:pt x="185943" y="206194"/>
                  <a:pt x="175883" y="216147"/>
                  <a:pt x="175883" y="228411"/>
                </a:cubicBezTo>
                <a:cubicBezTo>
                  <a:pt x="175883" y="240674"/>
                  <a:pt x="185943" y="250716"/>
                  <a:pt x="198228" y="250716"/>
                </a:cubicBezTo>
                <a:cubicBezTo>
                  <a:pt x="210512" y="250716"/>
                  <a:pt x="220483" y="240674"/>
                  <a:pt x="220483" y="228411"/>
                </a:cubicBezTo>
                <a:cubicBezTo>
                  <a:pt x="220483" y="216147"/>
                  <a:pt x="210512" y="206194"/>
                  <a:pt x="198228" y="206194"/>
                </a:cubicBezTo>
                <a:close/>
                <a:moveTo>
                  <a:pt x="303784" y="196821"/>
                </a:moveTo>
                <a:cubicBezTo>
                  <a:pt x="297553" y="196821"/>
                  <a:pt x="292478" y="201889"/>
                  <a:pt x="292478" y="208203"/>
                </a:cubicBezTo>
                <a:cubicBezTo>
                  <a:pt x="292478" y="214428"/>
                  <a:pt x="297553" y="219585"/>
                  <a:pt x="303784" y="219585"/>
                </a:cubicBezTo>
                <a:cubicBezTo>
                  <a:pt x="310105" y="219585"/>
                  <a:pt x="315180" y="214428"/>
                  <a:pt x="315180" y="208203"/>
                </a:cubicBezTo>
                <a:cubicBezTo>
                  <a:pt x="315180" y="201889"/>
                  <a:pt x="310105" y="196821"/>
                  <a:pt x="303784" y="196821"/>
                </a:cubicBezTo>
                <a:close/>
                <a:moveTo>
                  <a:pt x="409420" y="186998"/>
                </a:moveTo>
                <a:cubicBezTo>
                  <a:pt x="432304" y="186998"/>
                  <a:pt x="450913" y="205571"/>
                  <a:pt x="450913" y="228411"/>
                </a:cubicBezTo>
                <a:cubicBezTo>
                  <a:pt x="450913" y="251339"/>
                  <a:pt x="432304" y="269912"/>
                  <a:pt x="409420" y="269912"/>
                </a:cubicBezTo>
                <a:cubicBezTo>
                  <a:pt x="386537" y="269912"/>
                  <a:pt x="367928" y="251339"/>
                  <a:pt x="367928" y="228411"/>
                </a:cubicBezTo>
                <a:cubicBezTo>
                  <a:pt x="367928" y="205571"/>
                  <a:pt x="386537" y="186998"/>
                  <a:pt x="409420" y="186998"/>
                </a:cubicBezTo>
                <a:close/>
                <a:moveTo>
                  <a:pt x="198228" y="186998"/>
                </a:moveTo>
                <a:cubicBezTo>
                  <a:pt x="221106" y="186998"/>
                  <a:pt x="239711" y="205571"/>
                  <a:pt x="239711" y="228411"/>
                </a:cubicBezTo>
                <a:cubicBezTo>
                  <a:pt x="239711" y="251339"/>
                  <a:pt x="221106" y="269912"/>
                  <a:pt x="198228" y="269912"/>
                </a:cubicBezTo>
                <a:cubicBezTo>
                  <a:pt x="175349" y="269912"/>
                  <a:pt x="156655" y="251339"/>
                  <a:pt x="156655" y="228411"/>
                </a:cubicBezTo>
                <a:cubicBezTo>
                  <a:pt x="156655" y="205571"/>
                  <a:pt x="175260" y="186998"/>
                  <a:pt x="198228" y="186998"/>
                </a:cubicBezTo>
                <a:close/>
                <a:moveTo>
                  <a:pt x="303784" y="177613"/>
                </a:moveTo>
                <a:cubicBezTo>
                  <a:pt x="320700" y="177613"/>
                  <a:pt x="334410" y="191307"/>
                  <a:pt x="334410" y="208203"/>
                </a:cubicBezTo>
                <a:cubicBezTo>
                  <a:pt x="334410" y="225099"/>
                  <a:pt x="320700" y="238793"/>
                  <a:pt x="303784" y="238793"/>
                </a:cubicBezTo>
                <a:cubicBezTo>
                  <a:pt x="286958" y="238793"/>
                  <a:pt x="273159" y="225099"/>
                  <a:pt x="273159" y="208203"/>
                </a:cubicBezTo>
                <a:cubicBezTo>
                  <a:pt x="273159" y="191307"/>
                  <a:pt x="286958" y="177613"/>
                  <a:pt x="303784" y="177613"/>
                </a:cubicBezTo>
                <a:close/>
                <a:moveTo>
                  <a:pt x="483832" y="162935"/>
                </a:moveTo>
                <a:cubicBezTo>
                  <a:pt x="493945" y="162935"/>
                  <a:pt x="502144" y="171134"/>
                  <a:pt x="502144" y="181247"/>
                </a:cubicBezTo>
                <a:cubicBezTo>
                  <a:pt x="502144" y="191360"/>
                  <a:pt x="493945" y="199559"/>
                  <a:pt x="483832" y="199559"/>
                </a:cubicBezTo>
                <a:cubicBezTo>
                  <a:pt x="473719" y="199559"/>
                  <a:pt x="465520" y="191360"/>
                  <a:pt x="465520" y="181247"/>
                </a:cubicBezTo>
                <a:cubicBezTo>
                  <a:pt x="465520" y="171134"/>
                  <a:pt x="473719" y="162935"/>
                  <a:pt x="483832" y="162935"/>
                </a:cubicBezTo>
                <a:close/>
                <a:moveTo>
                  <a:pt x="519785" y="127088"/>
                </a:moveTo>
                <a:cubicBezTo>
                  <a:pt x="529918" y="127088"/>
                  <a:pt x="538132" y="135287"/>
                  <a:pt x="538132" y="145400"/>
                </a:cubicBezTo>
                <a:cubicBezTo>
                  <a:pt x="538132" y="155513"/>
                  <a:pt x="529918" y="163712"/>
                  <a:pt x="519785" y="163712"/>
                </a:cubicBezTo>
                <a:cubicBezTo>
                  <a:pt x="509652" y="163712"/>
                  <a:pt x="501438" y="155513"/>
                  <a:pt x="501438" y="145400"/>
                </a:cubicBezTo>
                <a:cubicBezTo>
                  <a:pt x="501438" y="135287"/>
                  <a:pt x="509652" y="127088"/>
                  <a:pt x="519785" y="127088"/>
                </a:cubicBezTo>
                <a:close/>
                <a:moveTo>
                  <a:pt x="447773" y="127088"/>
                </a:moveTo>
                <a:cubicBezTo>
                  <a:pt x="457886" y="127088"/>
                  <a:pt x="466085" y="135287"/>
                  <a:pt x="466085" y="145400"/>
                </a:cubicBezTo>
                <a:cubicBezTo>
                  <a:pt x="466085" y="155513"/>
                  <a:pt x="457886" y="163712"/>
                  <a:pt x="447773" y="163712"/>
                </a:cubicBezTo>
                <a:cubicBezTo>
                  <a:pt x="437660" y="163712"/>
                  <a:pt x="429461" y="155513"/>
                  <a:pt x="429461" y="145400"/>
                </a:cubicBezTo>
                <a:cubicBezTo>
                  <a:pt x="429461" y="135287"/>
                  <a:pt x="437660" y="127088"/>
                  <a:pt x="447773" y="127088"/>
                </a:cubicBezTo>
                <a:close/>
                <a:moveTo>
                  <a:pt x="114376" y="100772"/>
                </a:moveTo>
                <a:lnTo>
                  <a:pt x="114376" y="126459"/>
                </a:lnTo>
                <a:cubicBezTo>
                  <a:pt x="114376" y="131703"/>
                  <a:pt x="110106" y="136058"/>
                  <a:pt x="104767" y="136058"/>
                </a:cubicBezTo>
                <a:lnTo>
                  <a:pt x="79056" y="136058"/>
                </a:lnTo>
                <a:lnTo>
                  <a:pt x="79056" y="154901"/>
                </a:lnTo>
                <a:lnTo>
                  <a:pt x="104767" y="154901"/>
                </a:lnTo>
                <a:cubicBezTo>
                  <a:pt x="110106" y="154901"/>
                  <a:pt x="114376" y="159168"/>
                  <a:pt x="114376" y="164501"/>
                </a:cubicBezTo>
                <a:lnTo>
                  <a:pt x="114376" y="190099"/>
                </a:lnTo>
                <a:lnTo>
                  <a:pt x="133237" y="190099"/>
                </a:lnTo>
                <a:lnTo>
                  <a:pt x="133237" y="164501"/>
                </a:lnTo>
                <a:cubicBezTo>
                  <a:pt x="133237" y="159168"/>
                  <a:pt x="137507" y="154901"/>
                  <a:pt x="142846" y="154901"/>
                </a:cubicBezTo>
                <a:lnTo>
                  <a:pt x="168557" y="154901"/>
                </a:lnTo>
                <a:lnTo>
                  <a:pt x="168557" y="136058"/>
                </a:lnTo>
                <a:lnTo>
                  <a:pt x="142846" y="136058"/>
                </a:lnTo>
                <a:cubicBezTo>
                  <a:pt x="137507" y="136058"/>
                  <a:pt x="133237" y="131703"/>
                  <a:pt x="133237" y="126459"/>
                </a:cubicBezTo>
                <a:lnTo>
                  <a:pt x="133237" y="100772"/>
                </a:lnTo>
                <a:close/>
                <a:moveTo>
                  <a:pt x="483832" y="91170"/>
                </a:moveTo>
                <a:cubicBezTo>
                  <a:pt x="493945" y="91170"/>
                  <a:pt x="502144" y="99369"/>
                  <a:pt x="502144" y="109482"/>
                </a:cubicBezTo>
                <a:cubicBezTo>
                  <a:pt x="502144" y="119595"/>
                  <a:pt x="493945" y="127794"/>
                  <a:pt x="483832" y="127794"/>
                </a:cubicBezTo>
                <a:cubicBezTo>
                  <a:pt x="473719" y="127794"/>
                  <a:pt x="465520" y="119595"/>
                  <a:pt x="465520" y="109482"/>
                </a:cubicBezTo>
                <a:cubicBezTo>
                  <a:pt x="465520" y="99369"/>
                  <a:pt x="473719" y="91170"/>
                  <a:pt x="483832" y="91170"/>
                </a:cubicBezTo>
                <a:close/>
                <a:moveTo>
                  <a:pt x="104767" y="81574"/>
                </a:moveTo>
                <a:lnTo>
                  <a:pt x="142846" y="81574"/>
                </a:lnTo>
                <a:cubicBezTo>
                  <a:pt x="148184" y="81574"/>
                  <a:pt x="152454" y="85840"/>
                  <a:pt x="152454" y="91173"/>
                </a:cubicBezTo>
                <a:lnTo>
                  <a:pt x="152454" y="116860"/>
                </a:lnTo>
                <a:lnTo>
                  <a:pt x="178166" y="116860"/>
                </a:lnTo>
                <a:cubicBezTo>
                  <a:pt x="183504" y="116860"/>
                  <a:pt x="187774" y="121126"/>
                  <a:pt x="187774" y="126459"/>
                </a:cubicBezTo>
                <a:lnTo>
                  <a:pt x="187774" y="164501"/>
                </a:lnTo>
                <a:cubicBezTo>
                  <a:pt x="187774" y="169745"/>
                  <a:pt x="183504" y="174100"/>
                  <a:pt x="178166" y="174100"/>
                </a:cubicBezTo>
                <a:lnTo>
                  <a:pt x="152454" y="174100"/>
                </a:lnTo>
                <a:lnTo>
                  <a:pt x="152454" y="199698"/>
                </a:lnTo>
                <a:cubicBezTo>
                  <a:pt x="152454" y="205031"/>
                  <a:pt x="148184" y="209297"/>
                  <a:pt x="142846" y="209297"/>
                </a:cubicBezTo>
                <a:lnTo>
                  <a:pt x="104767" y="209297"/>
                </a:lnTo>
                <a:cubicBezTo>
                  <a:pt x="99429" y="209297"/>
                  <a:pt x="95159" y="205031"/>
                  <a:pt x="95159" y="199698"/>
                </a:cubicBezTo>
                <a:lnTo>
                  <a:pt x="95159" y="174100"/>
                </a:lnTo>
                <a:lnTo>
                  <a:pt x="69447" y="174100"/>
                </a:lnTo>
                <a:cubicBezTo>
                  <a:pt x="64198" y="174100"/>
                  <a:pt x="59839" y="169745"/>
                  <a:pt x="59839" y="164501"/>
                </a:cubicBezTo>
                <a:lnTo>
                  <a:pt x="59839" y="126459"/>
                </a:lnTo>
                <a:cubicBezTo>
                  <a:pt x="59839" y="121126"/>
                  <a:pt x="64198" y="116860"/>
                  <a:pt x="69447" y="116860"/>
                </a:cubicBezTo>
                <a:lnTo>
                  <a:pt x="95159" y="116860"/>
                </a:lnTo>
                <a:lnTo>
                  <a:pt x="95159" y="91173"/>
                </a:lnTo>
                <a:cubicBezTo>
                  <a:pt x="95159" y="85840"/>
                  <a:pt x="99429" y="81574"/>
                  <a:pt x="104767" y="81574"/>
                </a:cubicBezTo>
                <a:close/>
                <a:moveTo>
                  <a:pt x="19314" y="75521"/>
                </a:moveTo>
                <a:cubicBezTo>
                  <a:pt x="24120" y="77743"/>
                  <a:pt x="26256" y="83432"/>
                  <a:pt x="24031" y="88231"/>
                </a:cubicBezTo>
                <a:cubicBezTo>
                  <a:pt x="20827" y="95342"/>
                  <a:pt x="19225" y="102808"/>
                  <a:pt x="19225" y="110629"/>
                </a:cubicBezTo>
                <a:lnTo>
                  <a:pt x="19225" y="295147"/>
                </a:lnTo>
                <a:cubicBezTo>
                  <a:pt x="19225" y="335233"/>
                  <a:pt x="51889" y="367764"/>
                  <a:pt x="91940" y="367764"/>
                </a:cubicBezTo>
                <a:cubicBezTo>
                  <a:pt x="113924" y="367764"/>
                  <a:pt x="131814" y="349987"/>
                  <a:pt x="131814" y="328034"/>
                </a:cubicBezTo>
                <a:lnTo>
                  <a:pt x="131814" y="263061"/>
                </a:lnTo>
                <a:cubicBezTo>
                  <a:pt x="131814" y="258795"/>
                  <a:pt x="134662" y="254973"/>
                  <a:pt x="138756" y="253818"/>
                </a:cubicBezTo>
                <a:cubicBezTo>
                  <a:pt x="142939" y="252662"/>
                  <a:pt x="147389" y="254440"/>
                  <a:pt x="149614" y="258084"/>
                </a:cubicBezTo>
                <a:cubicBezTo>
                  <a:pt x="160028" y="275149"/>
                  <a:pt x="178184" y="285282"/>
                  <a:pt x="198210" y="285282"/>
                </a:cubicBezTo>
                <a:cubicBezTo>
                  <a:pt x="219037" y="285282"/>
                  <a:pt x="238173" y="273905"/>
                  <a:pt x="248141" y="255684"/>
                </a:cubicBezTo>
                <a:cubicBezTo>
                  <a:pt x="249832" y="252573"/>
                  <a:pt x="253036" y="250707"/>
                  <a:pt x="256596" y="250707"/>
                </a:cubicBezTo>
                <a:lnTo>
                  <a:pt x="351029" y="250707"/>
                </a:lnTo>
                <a:cubicBezTo>
                  <a:pt x="354500" y="250707"/>
                  <a:pt x="357793" y="252573"/>
                  <a:pt x="359484" y="255684"/>
                </a:cubicBezTo>
                <a:cubicBezTo>
                  <a:pt x="369452" y="273905"/>
                  <a:pt x="388588" y="285282"/>
                  <a:pt x="409415" y="285282"/>
                </a:cubicBezTo>
                <a:cubicBezTo>
                  <a:pt x="429352" y="285282"/>
                  <a:pt x="447508" y="275149"/>
                  <a:pt x="458011" y="258084"/>
                </a:cubicBezTo>
                <a:cubicBezTo>
                  <a:pt x="460236" y="254440"/>
                  <a:pt x="464686" y="252662"/>
                  <a:pt x="468780" y="253818"/>
                </a:cubicBezTo>
                <a:cubicBezTo>
                  <a:pt x="472963" y="254973"/>
                  <a:pt x="475811" y="258795"/>
                  <a:pt x="475811" y="263061"/>
                </a:cubicBezTo>
                <a:lnTo>
                  <a:pt x="475811" y="328034"/>
                </a:lnTo>
                <a:cubicBezTo>
                  <a:pt x="475811" y="349987"/>
                  <a:pt x="493701" y="367764"/>
                  <a:pt x="515596" y="367764"/>
                </a:cubicBezTo>
                <a:cubicBezTo>
                  <a:pt x="531438" y="367764"/>
                  <a:pt x="546480" y="362875"/>
                  <a:pt x="559029" y="353454"/>
                </a:cubicBezTo>
                <a:cubicBezTo>
                  <a:pt x="563302" y="350254"/>
                  <a:pt x="569354" y="351143"/>
                  <a:pt x="572558" y="355409"/>
                </a:cubicBezTo>
                <a:cubicBezTo>
                  <a:pt x="575673" y="359675"/>
                  <a:pt x="574783" y="365631"/>
                  <a:pt x="570511" y="368830"/>
                </a:cubicBezTo>
                <a:cubicBezTo>
                  <a:pt x="554579" y="380740"/>
                  <a:pt x="535622" y="387051"/>
                  <a:pt x="515596" y="387051"/>
                </a:cubicBezTo>
                <a:cubicBezTo>
                  <a:pt x="483021" y="387051"/>
                  <a:pt x="456587" y="360564"/>
                  <a:pt x="456587" y="328034"/>
                </a:cubicBezTo>
                <a:lnTo>
                  <a:pt x="456587" y="288215"/>
                </a:lnTo>
                <a:cubicBezTo>
                  <a:pt x="443414" y="298614"/>
                  <a:pt x="426949" y="304480"/>
                  <a:pt x="409415" y="304480"/>
                </a:cubicBezTo>
                <a:cubicBezTo>
                  <a:pt x="383515" y="304480"/>
                  <a:pt x="359573" y="291326"/>
                  <a:pt x="345600" y="269905"/>
                </a:cubicBezTo>
                <a:lnTo>
                  <a:pt x="262026" y="269905"/>
                </a:lnTo>
                <a:cubicBezTo>
                  <a:pt x="248052" y="291326"/>
                  <a:pt x="224110" y="304480"/>
                  <a:pt x="198210" y="304480"/>
                </a:cubicBezTo>
                <a:cubicBezTo>
                  <a:pt x="180677" y="304480"/>
                  <a:pt x="164211" y="298614"/>
                  <a:pt x="151039" y="288215"/>
                </a:cubicBezTo>
                <a:lnTo>
                  <a:pt x="151039" y="328034"/>
                </a:lnTo>
                <a:cubicBezTo>
                  <a:pt x="151039" y="360564"/>
                  <a:pt x="124516" y="387051"/>
                  <a:pt x="91940" y="387051"/>
                </a:cubicBezTo>
                <a:cubicBezTo>
                  <a:pt x="41298" y="387051"/>
                  <a:pt x="0" y="345810"/>
                  <a:pt x="0" y="295147"/>
                </a:cubicBezTo>
                <a:lnTo>
                  <a:pt x="0" y="110629"/>
                </a:lnTo>
                <a:cubicBezTo>
                  <a:pt x="0" y="100052"/>
                  <a:pt x="2225" y="89920"/>
                  <a:pt x="6586" y="80321"/>
                </a:cubicBezTo>
                <a:cubicBezTo>
                  <a:pt x="8722" y="75521"/>
                  <a:pt x="14419" y="73388"/>
                  <a:pt x="19314" y="75521"/>
                </a:cubicBezTo>
                <a:close/>
                <a:moveTo>
                  <a:pt x="439240" y="19194"/>
                </a:moveTo>
                <a:cubicBezTo>
                  <a:pt x="433276" y="19194"/>
                  <a:pt x="428470" y="23992"/>
                  <a:pt x="428470" y="29857"/>
                </a:cubicBezTo>
                <a:lnTo>
                  <a:pt x="428470" y="37143"/>
                </a:lnTo>
                <a:lnTo>
                  <a:pt x="524329" y="37143"/>
                </a:lnTo>
                <a:lnTo>
                  <a:pt x="524329" y="29857"/>
                </a:lnTo>
                <a:cubicBezTo>
                  <a:pt x="524329" y="23992"/>
                  <a:pt x="519612" y="19194"/>
                  <a:pt x="513649" y="19194"/>
                </a:cubicBezTo>
                <a:close/>
                <a:moveTo>
                  <a:pt x="93896" y="19194"/>
                </a:moveTo>
                <a:cubicBezTo>
                  <a:pt x="88022" y="19194"/>
                  <a:pt x="83216" y="23992"/>
                  <a:pt x="83216" y="29857"/>
                </a:cubicBezTo>
                <a:lnTo>
                  <a:pt x="83216" y="37143"/>
                </a:lnTo>
                <a:lnTo>
                  <a:pt x="179075" y="37143"/>
                </a:lnTo>
                <a:lnTo>
                  <a:pt x="179075" y="29857"/>
                </a:lnTo>
                <a:cubicBezTo>
                  <a:pt x="179075" y="23992"/>
                  <a:pt x="174269" y="19194"/>
                  <a:pt x="168394" y="19194"/>
                </a:cubicBezTo>
                <a:close/>
                <a:moveTo>
                  <a:pt x="93896" y="0"/>
                </a:moveTo>
                <a:lnTo>
                  <a:pt x="168394" y="0"/>
                </a:lnTo>
                <a:cubicBezTo>
                  <a:pt x="184860" y="0"/>
                  <a:pt x="198300" y="13418"/>
                  <a:pt x="198300" y="29857"/>
                </a:cubicBezTo>
                <a:lnTo>
                  <a:pt x="198300" y="37143"/>
                </a:lnTo>
                <a:lnTo>
                  <a:pt x="200793" y="37143"/>
                </a:lnTo>
                <a:cubicBezTo>
                  <a:pt x="213253" y="37143"/>
                  <a:pt x="224824" y="42564"/>
                  <a:pt x="232746" y="51805"/>
                </a:cubicBezTo>
                <a:lnTo>
                  <a:pt x="250458" y="51805"/>
                </a:lnTo>
                <a:cubicBezTo>
                  <a:pt x="255798" y="51805"/>
                  <a:pt x="260071" y="56159"/>
                  <a:pt x="260071" y="61402"/>
                </a:cubicBezTo>
                <a:cubicBezTo>
                  <a:pt x="260071" y="66733"/>
                  <a:pt x="255798" y="70999"/>
                  <a:pt x="250458" y="70999"/>
                </a:cubicBezTo>
                <a:lnTo>
                  <a:pt x="232034" y="70999"/>
                </a:lnTo>
                <a:cubicBezTo>
                  <a:pt x="229986" y="70999"/>
                  <a:pt x="228028" y="71976"/>
                  <a:pt x="226782" y="73575"/>
                </a:cubicBezTo>
                <a:cubicBezTo>
                  <a:pt x="225803" y="74731"/>
                  <a:pt x="225269" y="76241"/>
                  <a:pt x="225269" y="77752"/>
                </a:cubicBezTo>
                <a:lnTo>
                  <a:pt x="225269" y="126625"/>
                </a:lnTo>
                <a:cubicBezTo>
                  <a:pt x="225269" y="136221"/>
                  <a:pt x="233102" y="143952"/>
                  <a:pt x="242625" y="143952"/>
                </a:cubicBezTo>
                <a:lnTo>
                  <a:pt x="364920" y="143952"/>
                </a:lnTo>
                <a:cubicBezTo>
                  <a:pt x="374532" y="143952"/>
                  <a:pt x="382365" y="136221"/>
                  <a:pt x="382365" y="126625"/>
                </a:cubicBezTo>
                <a:lnTo>
                  <a:pt x="382365" y="77752"/>
                </a:lnTo>
                <a:cubicBezTo>
                  <a:pt x="382365" y="76686"/>
                  <a:pt x="382009" y="75530"/>
                  <a:pt x="381475" y="74553"/>
                </a:cubicBezTo>
                <a:cubicBezTo>
                  <a:pt x="380318" y="72420"/>
                  <a:pt x="378004" y="70999"/>
                  <a:pt x="375511" y="70999"/>
                </a:cubicBezTo>
                <a:lnTo>
                  <a:pt x="288908" y="70999"/>
                </a:lnTo>
                <a:cubicBezTo>
                  <a:pt x="283657" y="70999"/>
                  <a:pt x="279296" y="66733"/>
                  <a:pt x="279296" y="61402"/>
                </a:cubicBezTo>
                <a:cubicBezTo>
                  <a:pt x="279296" y="56159"/>
                  <a:pt x="283657" y="51805"/>
                  <a:pt x="288908" y="51805"/>
                </a:cubicBezTo>
                <a:lnTo>
                  <a:pt x="374888" y="51805"/>
                </a:lnTo>
                <a:cubicBezTo>
                  <a:pt x="382810" y="42564"/>
                  <a:pt x="394292" y="37143"/>
                  <a:pt x="406752" y="37143"/>
                </a:cubicBezTo>
                <a:lnTo>
                  <a:pt x="409245" y="37143"/>
                </a:lnTo>
                <a:lnTo>
                  <a:pt x="409245" y="29857"/>
                </a:lnTo>
                <a:cubicBezTo>
                  <a:pt x="409245" y="13418"/>
                  <a:pt x="422684" y="0"/>
                  <a:pt x="439240" y="0"/>
                </a:cubicBezTo>
                <a:lnTo>
                  <a:pt x="513649" y="0"/>
                </a:lnTo>
                <a:cubicBezTo>
                  <a:pt x="530204" y="0"/>
                  <a:pt x="543644" y="13418"/>
                  <a:pt x="543644" y="29857"/>
                </a:cubicBezTo>
                <a:lnTo>
                  <a:pt x="543644" y="37765"/>
                </a:lnTo>
                <a:cubicBezTo>
                  <a:pt x="579691" y="42475"/>
                  <a:pt x="607639" y="73309"/>
                  <a:pt x="607639" y="110630"/>
                </a:cubicBezTo>
                <a:lnTo>
                  <a:pt x="607639" y="295102"/>
                </a:lnTo>
                <a:cubicBezTo>
                  <a:pt x="607639" y="309319"/>
                  <a:pt x="604435" y="323004"/>
                  <a:pt x="598115" y="335710"/>
                </a:cubicBezTo>
                <a:cubicBezTo>
                  <a:pt x="596513" y="339087"/>
                  <a:pt x="593042" y="341042"/>
                  <a:pt x="589482" y="341042"/>
                </a:cubicBezTo>
                <a:cubicBezTo>
                  <a:pt x="588058" y="341042"/>
                  <a:pt x="586634" y="340687"/>
                  <a:pt x="585298" y="340065"/>
                </a:cubicBezTo>
                <a:cubicBezTo>
                  <a:pt x="580492" y="337665"/>
                  <a:pt x="578534" y="331978"/>
                  <a:pt x="580937" y="327180"/>
                </a:cubicBezTo>
                <a:cubicBezTo>
                  <a:pt x="585832" y="317139"/>
                  <a:pt x="588414" y="306387"/>
                  <a:pt x="588414" y="295102"/>
                </a:cubicBezTo>
                <a:lnTo>
                  <a:pt x="588414" y="110630"/>
                </a:lnTo>
                <a:cubicBezTo>
                  <a:pt x="588414" y="80684"/>
                  <a:pt x="563937" y="56337"/>
                  <a:pt x="533942" y="56337"/>
                </a:cubicBezTo>
                <a:lnTo>
                  <a:pt x="418857" y="56337"/>
                </a:lnTo>
                <a:lnTo>
                  <a:pt x="406752" y="56337"/>
                </a:lnTo>
                <a:cubicBezTo>
                  <a:pt x="402302" y="56337"/>
                  <a:pt x="398030" y="57581"/>
                  <a:pt x="394470" y="59891"/>
                </a:cubicBezTo>
                <a:cubicBezTo>
                  <a:pt x="397140" y="62735"/>
                  <a:pt x="399098" y="66200"/>
                  <a:pt x="400344" y="69932"/>
                </a:cubicBezTo>
                <a:cubicBezTo>
                  <a:pt x="400344" y="70021"/>
                  <a:pt x="400344" y="70021"/>
                  <a:pt x="400433" y="70110"/>
                </a:cubicBezTo>
                <a:cubicBezTo>
                  <a:pt x="401145" y="72598"/>
                  <a:pt x="401590" y="75175"/>
                  <a:pt x="401590" y="77752"/>
                </a:cubicBezTo>
                <a:lnTo>
                  <a:pt x="401590" y="126625"/>
                </a:lnTo>
                <a:cubicBezTo>
                  <a:pt x="401590" y="146796"/>
                  <a:pt x="385124" y="163146"/>
                  <a:pt x="364920" y="163146"/>
                </a:cubicBezTo>
                <a:lnTo>
                  <a:pt x="242625" y="163146"/>
                </a:lnTo>
                <a:cubicBezTo>
                  <a:pt x="222421" y="163146"/>
                  <a:pt x="206044" y="146796"/>
                  <a:pt x="206044" y="126625"/>
                </a:cubicBezTo>
                <a:lnTo>
                  <a:pt x="206044" y="77752"/>
                </a:lnTo>
                <a:cubicBezTo>
                  <a:pt x="206044" y="75175"/>
                  <a:pt x="206400" y="72598"/>
                  <a:pt x="207201" y="70110"/>
                </a:cubicBezTo>
                <a:cubicBezTo>
                  <a:pt x="207201" y="70021"/>
                  <a:pt x="207290" y="70021"/>
                  <a:pt x="207290" y="69932"/>
                </a:cubicBezTo>
                <a:cubicBezTo>
                  <a:pt x="208447" y="66200"/>
                  <a:pt x="210494" y="62735"/>
                  <a:pt x="213164" y="59891"/>
                </a:cubicBezTo>
                <a:cubicBezTo>
                  <a:pt x="209515" y="57581"/>
                  <a:pt x="205332" y="56337"/>
                  <a:pt x="200793" y="56337"/>
                </a:cubicBezTo>
                <a:lnTo>
                  <a:pt x="188688" y="56337"/>
                </a:lnTo>
                <a:lnTo>
                  <a:pt x="73603" y="56337"/>
                </a:lnTo>
                <a:cubicBezTo>
                  <a:pt x="63812" y="56337"/>
                  <a:pt x="54289" y="58914"/>
                  <a:pt x="45922" y="63890"/>
                </a:cubicBezTo>
                <a:cubicBezTo>
                  <a:pt x="41294" y="66644"/>
                  <a:pt x="35419" y="65134"/>
                  <a:pt x="32749" y="60513"/>
                </a:cubicBezTo>
                <a:cubicBezTo>
                  <a:pt x="29990" y="55981"/>
                  <a:pt x="31503" y="50117"/>
                  <a:pt x="36042" y="47362"/>
                </a:cubicBezTo>
                <a:cubicBezTo>
                  <a:pt x="44676" y="42297"/>
                  <a:pt x="54200" y="39009"/>
                  <a:pt x="63990" y="37765"/>
                </a:cubicBezTo>
                <a:lnTo>
                  <a:pt x="63990" y="29857"/>
                </a:lnTo>
                <a:cubicBezTo>
                  <a:pt x="63990" y="13418"/>
                  <a:pt x="77430" y="0"/>
                  <a:pt x="93896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0160">
            <a:solidFill>
              <a:schemeClr val="bg1"/>
            </a:solidFill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sp>
        <p:nvSpPr>
          <p:cNvPr id="12" name="play-station-controller_75472">
            <a:extLst>
              <a:ext uri="{FF2B5EF4-FFF2-40B4-BE49-F238E27FC236}">
                <a16:creationId xmlns:a16="http://schemas.microsoft.com/office/drawing/2014/main" xmlns="" id="{CB9082E5-A33B-443D-BDE1-4CE8FE3E2FC7}"/>
              </a:ext>
            </a:extLst>
          </p:cNvPr>
          <p:cNvSpPr>
            <a:spLocks noChangeAspect="1"/>
          </p:cNvSpPr>
          <p:nvPr/>
        </p:nvSpPr>
        <p:spPr bwMode="auto">
          <a:xfrm>
            <a:off x="8557132" y="4220557"/>
            <a:ext cx="1919604" cy="1285674"/>
          </a:xfrm>
          <a:custGeom>
            <a:avLst/>
            <a:gdLst>
              <a:gd name="T0" fmla="*/ 3449 w 6505"/>
              <a:gd name="T1" fmla="*/ 40 h 4363"/>
              <a:gd name="T2" fmla="*/ 3419 w 6505"/>
              <a:gd name="T3" fmla="*/ 59 h 4363"/>
              <a:gd name="T4" fmla="*/ 3403 w 6505"/>
              <a:gd name="T5" fmla="*/ 94 h 4363"/>
              <a:gd name="T6" fmla="*/ 3111 w 6505"/>
              <a:gd name="T7" fmla="*/ 103 h 4363"/>
              <a:gd name="T8" fmla="*/ 3102 w 6505"/>
              <a:gd name="T9" fmla="*/ 70 h 4363"/>
              <a:gd name="T10" fmla="*/ 3074 w 6505"/>
              <a:gd name="T11" fmla="*/ 44 h 4363"/>
              <a:gd name="T12" fmla="*/ 284 w 6505"/>
              <a:gd name="T13" fmla="*/ 213 h 4363"/>
              <a:gd name="T14" fmla="*/ 3256 w 6505"/>
              <a:gd name="T15" fmla="*/ 4363 h 4363"/>
              <a:gd name="T16" fmla="*/ 418 w 6505"/>
              <a:gd name="T17" fmla="*/ 3537 h 4363"/>
              <a:gd name="T18" fmla="*/ 3112 w 6505"/>
              <a:gd name="T19" fmla="*/ 860 h 4363"/>
              <a:gd name="T20" fmla="*/ 3112 w 6505"/>
              <a:gd name="T21" fmla="*/ 860 h 4363"/>
              <a:gd name="T22" fmla="*/ 3112 w 6505"/>
              <a:gd name="T23" fmla="*/ 1748 h 4363"/>
              <a:gd name="T24" fmla="*/ 3257 w 6505"/>
              <a:gd name="T25" fmla="*/ 2241 h 4363"/>
              <a:gd name="T26" fmla="*/ 3403 w 6505"/>
              <a:gd name="T27" fmla="*/ 2777 h 4363"/>
              <a:gd name="T28" fmla="*/ 5683 w 6505"/>
              <a:gd name="T29" fmla="*/ 3537 h 4363"/>
              <a:gd name="T30" fmla="*/ 3536 w 6505"/>
              <a:gd name="T31" fmla="*/ 154 h 4363"/>
              <a:gd name="T32" fmla="*/ 3818 w 6505"/>
              <a:gd name="T33" fmla="*/ 3403 h 4363"/>
              <a:gd name="T34" fmla="*/ 3536 w 6505"/>
              <a:gd name="T35" fmla="*/ 2841 h 4363"/>
              <a:gd name="T36" fmla="*/ 3536 w 6505"/>
              <a:gd name="T37" fmla="*/ 1989 h 4363"/>
              <a:gd name="T38" fmla="*/ 3622 w 6505"/>
              <a:gd name="T39" fmla="*/ 1710 h 4363"/>
              <a:gd name="T40" fmla="*/ 3689 w 6505"/>
              <a:gd name="T41" fmla="*/ 1261 h 4363"/>
              <a:gd name="T42" fmla="*/ 3755 w 6505"/>
              <a:gd name="T43" fmla="*/ 680 h 4363"/>
              <a:gd name="T44" fmla="*/ 3257 w 6505"/>
              <a:gd name="T45" fmla="*/ 696 h 4363"/>
              <a:gd name="T46" fmla="*/ 2978 w 6505"/>
              <a:gd name="T47" fmla="*/ 154 h 4363"/>
              <a:gd name="T48" fmla="*/ 2978 w 6505"/>
              <a:gd name="T49" fmla="*/ 444 h 4363"/>
              <a:gd name="T50" fmla="*/ 2978 w 6505"/>
              <a:gd name="T51" fmla="*/ 959 h 4363"/>
              <a:gd name="T52" fmla="*/ 2978 w 6505"/>
              <a:gd name="T53" fmla="*/ 1474 h 4363"/>
              <a:gd name="T54" fmla="*/ 2978 w 6505"/>
              <a:gd name="T55" fmla="*/ 1989 h 4363"/>
              <a:gd name="T56" fmla="*/ 2978 w 6505"/>
              <a:gd name="T57" fmla="*/ 2504 h 4363"/>
              <a:gd name="T58" fmla="*/ 2978 w 6505"/>
              <a:gd name="T59" fmla="*/ 3019 h 4363"/>
              <a:gd name="T60" fmla="*/ 3540 w 6505"/>
              <a:gd name="T61" fmla="*/ 4063 h 4363"/>
              <a:gd name="T62" fmla="*/ 133 w 6505"/>
              <a:gd name="T63" fmla="*/ 346 h 4363"/>
              <a:gd name="T64" fmla="*/ 3112 w 6505"/>
              <a:gd name="T65" fmla="*/ 3871 h 4363"/>
              <a:gd name="T66" fmla="*/ 3257 w 6505"/>
              <a:gd name="T67" fmla="*/ 2889 h 4363"/>
              <a:gd name="T68" fmla="*/ 3403 w 6505"/>
              <a:gd name="T69" fmla="*/ 3540 h 4363"/>
              <a:gd name="T70" fmla="*/ 6230 w 6505"/>
              <a:gd name="T71" fmla="*/ 3871 h 4363"/>
              <a:gd name="T72" fmla="*/ 2762 w 6505"/>
              <a:gd name="T73" fmla="*/ 3743 h 4363"/>
              <a:gd name="T74" fmla="*/ 5946 w 6505"/>
              <a:gd name="T75" fmla="*/ 3677 h 4363"/>
              <a:gd name="T76" fmla="*/ 5946 w 6505"/>
              <a:gd name="T77" fmla="*/ 3677 h 4363"/>
              <a:gd name="T78" fmla="*/ 858 w 6505"/>
              <a:gd name="T79" fmla="*/ 610 h 4363"/>
              <a:gd name="T80" fmla="*/ 2504 w 6505"/>
              <a:gd name="T81" fmla="*/ 990 h 4363"/>
              <a:gd name="T82" fmla="*/ 2571 w 6505"/>
              <a:gd name="T83" fmla="*/ 1303 h 4363"/>
              <a:gd name="T84" fmla="*/ 2504 w 6505"/>
              <a:gd name="T85" fmla="*/ 1616 h 4363"/>
              <a:gd name="T86" fmla="*/ 858 w 6505"/>
              <a:gd name="T87" fmla="*/ 1996 h 4363"/>
              <a:gd name="T88" fmla="*/ 792 w 6505"/>
              <a:gd name="T89" fmla="*/ 2443 h 4363"/>
              <a:gd name="T90" fmla="*/ 792 w 6505"/>
              <a:gd name="T91" fmla="*/ 2443 h 4363"/>
              <a:gd name="T92" fmla="*/ 858 w 6505"/>
              <a:gd name="T93" fmla="*/ 2889 h 4363"/>
              <a:gd name="T94" fmla="*/ 5663 w 6505"/>
              <a:gd name="T95" fmla="*/ 610 h 4363"/>
              <a:gd name="T96" fmla="*/ 5730 w 6505"/>
              <a:gd name="T97" fmla="*/ 923 h 4363"/>
              <a:gd name="T98" fmla="*/ 5663 w 6505"/>
              <a:gd name="T99" fmla="*/ 1236 h 4363"/>
              <a:gd name="T100" fmla="*/ 4017 w 6505"/>
              <a:gd name="T101" fmla="*/ 1616 h 4363"/>
              <a:gd name="T102" fmla="*/ 3950 w 6505"/>
              <a:gd name="T103" fmla="*/ 2063 h 4363"/>
              <a:gd name="T104" fmla="*/ 3950 w 6505"/>
              <a:gd name="T105" fmla="*/ 2063 h 4363"/>
              <a:gd name="T106" fmla="*/ 4017 w 6505"/>
              <a:gd name="T107" fmla="*/ 2510 h 4363"/>
              <a:gd name="T108" fmla="*/ 5577 w 6505"/>
              <a:gd name="T109" fmla="*/ 2756 h 4363"/>
              <a:gd name="T110" fmla="*/ 5243 w 6505"/>
              <a:gd name="T111" fmla="*/ 2823 h 4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505" h="4363">
                <a:moveTo>
                  <a:pt x="6438" y="213"/>
                </a:moveTo>
                <a:lnTo>
                  <a:pt x="6230" y="213"/>
                </a:lnTo>
                <a:lnTo>
                  <a:pt x="6230" y="67"/>
                </a:lnTo>
                <a:cubicBezTo>
                  <a:pt x="6230" y="30"/>
                  <a:pt x="6200" y="0"/>
                  <a:pt x="6163" y="0"/>
                </a:cubicBezTo>
                <a:lnTo>
                  <a:pt x="3711" y="0"/>
                </a:lnTo>
                <a:cubicBezTo>
                  <a:pt x="3622" y="0"/>
                  <a:pt x="3534" y="13"/>
                  <a:pt x="3449" y="40"/>
                </a:cubicBezTo>
                <a:cubicBezTo>
                  <a:pt x="3448" y="40"/>
                  <a:pt x="3448" y="40"/>
                  <a:pt x="3447" y="41"/>
                </a:cubicBezTo>
                <a:cubicBezTo>
                  <a:pt x="3444" y="42"/>
                  <a:pt x="3442" y="43"/>
                  <a:pt x="3440" y="44"/>
                </a:cubicBezTo>
                <a:cubicBezTo>
                  <a:pt x="3438" y="44"/>
                  <a:pt x="3436" y="45"/>
                  <a:pt x="3435" y="46"/>
                </a:cubicBezTo>
                <a:cubicBezTo>
                  <a:pt x="3433" y="48"/>
                  <a:pt x="3431" y="49"/>
                  <a:pt x="3429" y="50"/>
                </a:cubicBezTo>
                <a:cubicBezTo>
                  <a:pt x="3427" y="52"/>
                  <a:pt x="3426" y="53"/>
                  <a:pt x="3424" y="54"/>
                </a:cubicBezTo>
                <a:cubicBezTo>
                  <a:pt x="3423" y="56"/>
                  <a:pt x="3421" y="57"/>
                  <a:pt x="3419" y="59"/>
                </a:cubicBezTo>
                <a:cubicBezTo>
                  <a:pt x="3418" y="61"/>
                  <a:pt x="3417" y="62"/>
                  <a:pt x="3416" y="63"/>
                </a:cubicBezTo>
                <a:cubicBezTo>
                  <a:pt x="3414" y="65"/>
                  <a:pt x="3413" y="68"/>
                  <a:pt x="3412" y="70"/>
                </a:cubicBezTo>
                <a:cubicBezTo>
                  <a:pt x="3411" y="71"/>
                  <a:pt x="3410" y="73"/>
                  <a:pt x="3410" y="74"/>
                </a:cubicBezTo>
                <a:cubicBezTo>
                  <a:pt x="3408" y="77"/>
                  <a:pt x="3407" y="79"/>
                  <a:pt x="3406" y="82"/>
                </a:cubicBezTo>
                <a:cubicBezTo>
                  <a:pt x="3406" y="83"/>
                  <a:pt x="3405" y="85"/>
                  <a:pt x="3405" y="86"/>
                </a:cubicBezTo>
                <a:cubicBezTo>
                  <a:pt x="3404" y="89"/>
                  <a:pt x="3404" y="91"/>
                  <a:pt x="3403" y="94"/>
                </a:cubicBezTo>
                <a:cubicBezTo>
                  <a:pt x="3403" y="96"/>
                  <a:pt x="3403" y="97"/>
                  <a:pt x="3403" y="99"/>
                </a:cubicBezTo>
                <a:cubicBezTo>
                  <a:pt x="3403" y="101"/>
                  <a:pt x="3403" y="102"/>
                  <a:pt x="3403" y="103"/>
                </a:cubicBezTo>
                <a:lnTo>
                  <a:pt x="3403" y="203"/>
                </a:lnTo>
                <a:cubicBezTo>
                  <a:pt x="3356" y="189"/>
                  <a:pt x="3308" y="181"/>
                  <a:pt x="3257" y="181"/>
                </a:cubicBezTo>
                <a:cubicBezTo>
                  <a:pt x="3206" y="181"/>
                  <a:pt x="3158" y="189"/>
                  <a:pt x="3111" y="203"/>
                </a:cubicBezTo>
                <a:lnTo>
                  <a:pt x="3111" y="103"/>
                </a:lnTo>
                <a:cubicBezTo>
                  <a:pt x="3111" y="102"/>
                  <a:pt x="3111" y="100"/>
                  <a:pt x="3111" y="99"/>
                </a:cubicBezTo>
                <a:cubicBezTo>
                  <a:pt x="3111" y="97"/>
                  <a:pt x="3111" y="96"/>
                  <a:pt x="3111" y="94"/>
                </a:cubicBezTo>
                <a:cubicBezTo>
                  <a:pt x="3110" y="91"/>
                  <a:pt x="3110" y="89"/>
                  <a:pt x="3109" y="86"/>
                </a:cubicBezTo>
                <a:cubicBezTo>
                  <a:pt x="3109" y="85"/>
                  <a:pt x="3108" y="83"/>
                  <a:pt x="3108" y="82"/>
                </a:cubicBezTo>
                <a:cubicBezTo>
                  <a:pt x="3107" y="79"/>
                  <a:pt x="3106" y="77"/>
                  <a:pt x="3104" y="74"/>
                </a:cubicBezTo>
                <a:cubicBezTo>
                  <a:pt x="3104" y="73"/>
                  <a:pt x="3103" y="71"/>
                  <a:pt x="3102" y="70"/>
                </a:cubicBezTo>
                <a:cubicBezTo>
                  <a:pt x="3101" y="68"/>
                  <a:pt x="3100" y="65"/>
                  <a:pt x="3098" y="63"/>
                </a:cubicBezTo>
                <a:cubicBezTo>
                  <a:pt x="3097" y="62"/>
                  <a:pt x="3096" y="61"/>
                  <a:pt x="3095" y="59"/>
                </a:cubicBezTo>
                <a:cubicBezTo>
                  <a:pt x="3093" y="57"/>
                  <a:pt x="3091" y="56"/>
                  <a:pt x="3090" y="54"/>
                </a:cubicBezTo>
                <a:cubicBezTo>
                  <a:pt x="3088" y="53"/>
                  <a:pt x="3087" y="52"/>
                  <a:pt x="3085" y="50"/>
                </a:cubicBezTo>
                <a:cubicBezTo>
                  <a:pt x="3083" y="49"/>
                  <a:pt x="3081" y="48"/>
                  <a:pt x="3079" y="46"/>
                </a:cubicBezTo>
                <a:cubicBezTo>
                  <a:pt x="3078" y="45"/>
                  <a:pt x="3076" y="44"/>
                  <a:pt x="3074" y="44"/>
                </a:cubicBezTo>
                <a:cubicBezTo>
                  <a:pt x="3072" y="43"/>
                  <a:pt x="3070" y="42"/>
                  <a:pt x="3068" y="41"/>
                </a:cubicBezTo>
                <a:cubicBezTo>
                  <a:pt x="3066" y="40"/>
                  <a:pt x="3066" y="40"/>
                  <a:pt x="3065" y="40"/>
                </a:cubicBezTo>
                <a:cubicBezTo>
                  <a:pt x="2980" y="13"/>
                  <a:pt x="2892" y="0"/>
                  <a:pt x="2803" y="0"/>
                </a:cubicBezTo>
                <a:lnTo>
                  <a:pt x="351" y="0"/>
                </a:lnTo>
                <a:cubicBezTo>
                  <a:pt x="314" y="0"/>
                  <a:pt x="284" y="30"/>
                  <a:pt x="284" y="67"/>
                </a:cubicBezTo>
                <a:lnTo>
                  <a:pt x="284" y="213"/>
                </a:lnTo>
                <a:lnTo>
                  <a:pt x="67" y="213"/>
                </a:lnTo>
                <a:cubicBezTo>
                  <a:pt x="30" y="213"/>
                  <a:pt x="0" y="242"/>
                  <a:pt x="0" y="279"/>
                </a:cubicBezTo>
                <a:lnTo>
                  <a:pt x="0" y="4130"/>
                </a:lnTo>
                <a:cubicBezTo>
                  <a:pt x="0" y="4167"/>
                  <a:pt x="30" y="4197"/>
                  <a:pt x="67" y="4197"/>
                </a:cubicBezTo>
                <a:lnTo>
                  <a:pt x="2922" y="4197"/>
                </a:lnTo>
                <a:cubicBezTo>
                  <a:pt x="2967" y="4301"/>
                  <a:pt x="3116" y="4363"/>
                  <a:pt x="3256" y="4363"/>
                </a:cubicBezTo>
                <a:cubicBezTo>
                  <a:pt x="3421" y="4363"/>
                  <a:pt x="3552" y="4295"/>
                  <a:pt x="3593" y="4197"/>
                </a:cubicBezTo>
                <a:lnTo>
                  <a:pt x="6438" y="4197"/>
                </a:lnTo>
                <a:cubicBezTo>
                  <a:pt x="6475" y="4197"/>
                  <a:pt x="6505" y="4167"/>
                  <a:pt x="6505" y="4130"/>
                </a:cubicBezTo>
                <a:lnTo>
                  <a:pt x="6505" y="279"/>
                </a:lnTo>
                <a:cubicBezTo>
                  <a:pt x="6505" y="242"/>
                  <a:pt x="6475" y="213"/>
                  <a:pt x="6438" y="213"/>
                </a:cubicBezTo>
                <a:close/>
                <a:moveTo>
                  <a:pt x="418" y="3537"/>
                </a:moveTo>
                <a:lnTo>
                  <a:pt x="2696" y="3537"/>
                </a:lnTo>
                <a:cubicBezTo>
                  <a:pt x="2792" y="3537"/>
                  <a:pt x="2887" y="3552"/>
                  <a:pt x="2978" y="3582"/>
                </a:cubicBezTo>
                <a:lnTo>
                  <a:pt x="2978" y="3804"/>
                </a:lnTo>
                <a:lnTo>
                  <a:pt x="418" y="3804"/>
                </a:lnTo>
                <a:lnTo>
                  <a:pt x="418" y="3537"/>
                </a:lnTo>
                <a:close/>
                <a:moveTo>
                  <a:pt x="3112" y="860"/>
                </a:moveTo>
                <a:cubicBezTo>
                  <a:pt x="3156" y="840"/>
                  <a:pt x="3205" y="829"/>
                  <a:pt x="3257" y="829"/>
                </a:cubicBezTo>
                <a:cubicBezTo>
                  <a:pt x="3309" y="829"/>
                  <a:pt x="3358" y="840"/>
                  <a:pt x="3403" y="860"/>
                </a:cubicBezTo>
                <a:lnTo>
                  <a:pt x="3403" y="1233"/>
                </a:lnTo>
                <a:cubicBezTo>
                  <a:pt x="3357" y="1219"/>
                  <a:pt x="3308" y="1211"/>
                  <a:pt x="3257" y="1211"/>
                </a:cubicBezTo>
                <a:cubicBezTo>
                  <a:pt x="3206" y="1211"/>
                  <a:pt x="3158" y="1219"/>
                  <a:pt x="3112" y="1233"/>
                </a:cubicBezTo>
                <a:lnTo>
                  <a:pt x="3112" y="860"/>
                </a:lnTo>
                <a:close/>
                <a:moveTo>
                  <a:pt x="3112" y="1375"/>
                </a:moveTo>
                <a:cubicBezTo>
                  <a:pt x="3156" y="1355"/>
                  <a:pt x="3205" y="1344"/>
                  <a:pt x="3257" y="1344"/>
                </a:cubicBezTo>
                <a:cubicBezTo>
                  <a:pt x="3309" y="1344"/>
                  <a:pt x="3358" y="1355"/>
                  <a:pt x="3403" y="1375"/>
                </a:cubicBezTo>
                <a:lnTo>
                  <a:pt x="3403" y="1748"/>
                </a:lnTo>
                <a:cubicBezTo>
                  <a:pt x="3357" y="1734"/>
                  <a:pt x="3308" y="1726"/>
                  <a:pt x="3257" y="1726"/>
                </a:cubicBezTo>
                <a:cubicBezTo>
                  <a:pt x="3206" y="1726"/>
                  <a:pt x="3158" y="1734"/>
                  <a:pt x="3112" y="1748"/>
                </a:cubicBezTo>
                <a:lnTo>
                  <a:pt x="3112" y="1375"/>
                </a:lnTo>
                <a:close/>
                <a:moveTo>
                  <a:pt x="3112" y="1890"/>
                </a:moveTo>
                <a:cubicBezTo>
                  <a:pt x="3156" y="1870"/>
                  <a:pt x="3205" y="1859"/>
                  <a:pt x="3257" y="1859"/>
                </a:cubicBezTo>
                <a:cubicBezTo>
                  <a:pt x="3309" y="1859"/>
                  <a:pt x="3358" y="1870"/>
                  <a:pt x="3403" y="1890"/>
                </a:cubicBezTo>
                <a:lnTo>
                  <a:pt x="3403" y="2262"/>
                </a:lnTo>
                <a:cubicBezTo>
                  <a:pt x="3357" y="2248"/>
                  <a:pt x="3308" y="2241"/>
                  <a:pt x="3257" y="2241"/>
                </a:cubicBezTo>
                <a:cubicBezTo>
                  <a:pt x="3206" y="2241"/>
                  <a:pt x="3158" y="2248"/>
                  <a:pt x="3112" y="2262"/>
                </a:cubicBezTo>
                <a:lnTo>
                  <a:pt x="3112" y="1890"/>
                </a:lnTo>
                <a:close/>
                <a:moveTo>
                  <a:pt x="3112" y="2404"/>
                </a:moveTo>
                <a:cubicBezTo>
                  <a:pt x="3156" y="2385"/>
                  <a:pt x="3205" y="2374"/>
                  <a:pt x="3257" y="2374"/>
                </a:cubicBezTo>
                <a:cubicBezTo>
                  <a:pt x="3309" y="2374"/>
                  <a:pt x="3358" y="2385"/>
                  <a:pt x="3403" y="2404"/>
                </a:cubicBezTo>
                <a:lnTo>
                  <a:pt x="3403" y="2777"/>
                </a:lnTo>
                <a:cubicBezTo>
                  <a:pt x="3357" y="2763"/>
                  <a:pt x="3308" y="2756"/>
                  <a:pt x="3257" y="2756"/>
                </a:cubicBezTo>
                <a:cubicBezTo>
                  <a:pt x="3206" y="2756"/>
                  <a:pt x="3158" y="2763"/>
                  <a:pt x="3112" y="2777"/>
                </a:cubicBezTo>
                <a:lnTo>
                  <a:pt x="3112" y="2404"/>
                </a:lnTo>
                <a:close/>
                <a:moveTo>
                  <a:pt x="3536" y="3581"/>
                </a:moveTo>
                <a:cubicBezTo>
                  <a:pt x="3627" y="3552"/>
                  <a:pt x="3722" y="3537"/>
                  <a:pt x="3818" y="3537"/>
                </a:cubicBezTo>
                <a:lnTo>
                  <a:pt x="5683" y="3537"/>
                </a:lnTo>
                <a:lnTo>
                  <a:pt x="5980" y="3537"/>
                </a:lnTo>
                <a:lnTo>
                  <a:pt x="6096" y="3537"/>
                </a:lnTo>
                <a:lnTo>
                  <a:pt x="6096" y="3804"/>
                </a:lnTo>
                <a:lnTo>
                  <a:pt x="3536" y="3798"/>
                </a:lnTo>
                <a:lnTo>
                  <a:pt x="3536" y="3581"/>
                </a:lnTo>
                <a:close/>
                <a:moveTo>
                  <a:pt x="3536" y="154"/>
                </a:moveTo>
                <a:cubicBezTo>
                  <a:pt x="3593" y="140"/>
                  <a:pt x="3651" y="133"/>
                  <a:pt x="3711" y="133"/>
                </a:cubicBezTo>
                <a:lnTo>
                  <a:pt x="6096" y="133"/>
                </a:lnTo>
                <a:lnTo>
                  <a:pt x="6096" y="3403"/>
                </a:lnTo>
                <a:lnTo>
                  <a:pt x="5980" y="3403"/>
                </a:lnTo>
                <a:lnTo>
                  <a:pt x="5683" y="3403"/>
                </a:lnTo>
                <a:lnTo>
                  <a:pt x="3818" y="3403"/>
                </a:lnTo>
                <a:cubicBezTo>
                  <a:pt x="3722" y="3403"/>
                  <a:pt x="3628" y="3416"/>
                  <a:pt x="3536" y="3442"/>
                </a:cubicBezTo>
                <a:lnTo>
                  <a:pt x="3536" y="3019"/>
                </a:lnTo>
                <a:cubicBezTo>
                  <a:pt x="3590" y="3082"/>
                  <a:pt x="3622" y="3165"/>
                  <a:pt x="3622" y="3254"/>
                </a:cubicBezTo>
                <a:cubicBezTo>
                  <a:pt x="3622" y="3291"/>
                  <a:pt x="3652" y="3321"/>
                  <a:pt x="3689" y="3321"/>
                </a:cubicBezTo>
                <a:cubicBezTo>
                  <a:pt x="3726" y="3321"/>
                  <a:pt x="3755" y="3291"/>
                  <a:pt x="3755" y="3254"/>
                </a:cubicBezTo>
                <a:cubicBezTo>
                  <a:pt x="3755" y="3082"/>
                  <a:pt x="3668" y="2931"/>
                  <a:pt x="3536" y="2841"/>
                </a:cubicBezTo>
                <a:lnTo>
                  <a:pt x="3536" y="2504"/>
                </a:lnTo>
                <a:cubicBezTo>
                  <a:pt x="3590" y="2568"/>
                  <a:pt x="3622" y="2650"/>
                  <a:pt x="3622" y="2739"/>
                </a:cubicBezTo>
                <a:cubicBezTo>
                  <a:pt x="3622" y="2776"/>
                  <a:pt x="3652" y="2806"/>
                  <a:pt x="3689" y="2806"/>
                </a:cubicBezTo>
                <a:cubicBezTo>
                  <a:pt x="3726" y="2806"/>
                  <a:pt x="3755" y="2776"/>
                  <a:pt x="3755" y="2739"/>
                </a:cubicBezTo>
                <a:cubicBezTo>
                  <a:pt x="3755" y="2568"/>
                  <a:pt x="3668" y="2416"/>
                  <a:pt x="3536" y="2326"/>
                </a:cubicBezTo>
                <a:lnTo>
                  <a:pt x="3536" y="1989"/>
                </a:lnTo>
                <a:cubicBezTo>
                  <a:pt x="3590" y="2053"/>
                  <a:pt x="3622" y="2135"/>
                  <a:pt x="3622" y="2224"/>
                </a:cubicBezTo>
                <a:cubicBezTo>
                  <a:pt x="3622" y="2261"/>
                  <a:pt x="3652" y="2291"/>
                  <a:pt x="3689" y="2291"/>
                </a:cubicBezTo>
                <a:cubicBezTo>
                  <a:pt x="3726" y="2291"/>
                  <a:pt x="3755" y="2261"/>
                  <a:pt x="3755" y="2224"/>
                </a:cubicBezTo>
                <a:cubicBezTo>
                  <a:pt x="3755" y="2053"/>
                  <a:pt x="3668" y="1901"/>
                  <a:pt x="3536" y="1811"/>
                </a:cubicBezTo>
                <a:lnTo>
                  <a:pt x="3536" y="1474"/>
                </a:lnTo>
                <a:cubicBezTo>
                  <a:pt x="3590" y="1538"/>
                  <a:pt x="3622" y="1620"/>
                  <a:pt x="3622" y="1710"/>
                </a:cubicBezTo>
                <a:cubicBezTo>
                  <a:pt x="3622" y="1746"/>
                  <a:pt x="3652" y="1776"/>
                  <a:pt x="3689" y="1776"/>
                </a:cubicBezTo>
                <a:cubicBezTo>
                  <a:pt x="3726" y="1776"/>
                  <a:pt x="3755" y="1746"/>
                  <a:pt x="3755" y="1709"/>
                </a:cubicBezTo>
                <a:cubicBezTo>
                  <a:pt x="3755" y="1538"/>
                  <a:pt x="3668" y="1386"/>
                  <a:pt x="3536" y="1297"/>
                </a:cubicBezTo>
                <a:lnTo>
                  <a:pt x="3536" y="959"/>
                </a:lnTo>
                <a:cubicBezTo>
                  <a:pt x="3590" y="1023"/>
                  <a:pt x="3622" y="1105"/>
                  <a:pt x="3622" y="1195"/>
                </a:cubicBezTo>
                <a:cubicBezTo>
                  <a:pt x="3622" y="1231"/>
                  <a:pt x="3652" y="1261"/>
                  <a:pt x="3689" y="1261"/>
                </a:cubicBezTo>
                <a:cubicBezTo>
                  <a:pt x="3726" y="1261"/>
                  <a:pt x="3755" y="1231"/>
                  <a:pt x="3755" y="1195"/>
                </a:cubicBezTo>
                <a:cubicBezTo>
                  <a:pt x="3755" y="1023"/>
                  <a:pt x="3668" y="871"/>
                  <a:pt x="3536" y="782"/>
                </a:cubicBezTo>
                <a:lnTo>
                  <a:pt x="3536" y="444"/>
                </a:lnTo>
                <a:cubicBezTo>
                  <a:pt x="3590" y="508"/>
                  <a:pt x="3622" y="590"/>
                  <a:pt x="3622" y="680"/>
                </a:cubicBezTo>
                <a:cubicBezTo>
                  <a:pt x="3622" y="717"/>
                  <a:pt x="3652" y="746"/>
                  <a:pt x="3689" y="746"/>
                </a:cubicBezTo>
                <a:cubicBezTo>
                  <a:pt x="3726" y="746"/>
                  <a:pt x="3755" y="716"/>
                  <a:pt x="3755" y="680"/>
                </a:cubicBezTo>
                <a:cubicBezTo>
                  <a:pt x="3755" y="508"/>
                  <a:pt x="3668" y="356"/>
                  <a:pt x="3536" y="267"/>
                </a:cubicBezTo>
                <a:lnTo>
                  <a:pt x="3536" y="154"/>
                </a:lnTo>
                <a:close/>
                <a:moveTo>
                  <a:pt x="3257" y="315"/>
                </a:moveTo>
                <a:cubicBezTo>
                  <a:pt x="3309" y="315"/>
                  <a:pt x="3358" y="325"/>
                  <a:pt x="3403" y="345"/>
                </a:cubicBezTo>
                <a:lnTo>
                  <a:pt x="3403" y="718"/>
                </a:lnTo>
                <a:cubicBezTo>
                  <a:pt x="3357" y="704"/>
                  <a:pt x="3308" y="696"/>
                  <a:pt x="3257" y="696"/>
                </a:cubicBezTo>
                <a:cubicBezTo>
                  <a:pt x="3206" y="696"/>
                  <a:pt x="3158" y="704"/>
                  <a:pt x="3112" y="718"/>
                </a:cubicBezTo>
                <a:lnTo>
                  <a:pt x="3112" y="345"/>
                </a:lnTo>
                <a:cubicBezTo>
                  <a:pt x="3156" y="325"/>
                  <a:pt x="3205" y="315"/>
                  <a:pt x="3257" y="315"/>
                </a:cubicBezTo>
                <a:close/>
                <a:moveTo>
                  <a:pt x="418" y="133"/>
                </a:moveTo>
                <a:lnTo>
                  <a:pt x="2803" y="133"/>
                </a:lnTo>
                <a:cubicBezTo>
                  <a:pt x="2863" y="133"/>
                  <a:pt x="2921" y="140"/>
                  <a:pt x="2978" y="154"/>
                </a:cubicBezTo>
                <a:lnTo>
                  <a:pt x="2978" y="267"/>
                </a:lnTo>
                <a:cubicBezTo>
                  <a:pt x="2846" y="356"/>
                  <a:pt x="2759" y="508"/>
                  <a:pt x="2759" y="680"/>
                </a:cubicBezTo>
                <a:lnTo>
                  <a:pt x="2759" y="680"/>
                </a:lnTo>
                <a:cubicBezTo>
                  <a:pt x="2759" y="717"/>
                  <a:pt x="2788" y="746"/>
                  <a:pt x="2825" y="746"/>
                </a:cubicBezTo>
                <a:cubicBezTo>
                  <a:pt x="2862" y="746"/>
                  <a:pt x="2892" y="716"/>
                  <a:pt x="2892" y="680"/>
                </a:cubicBezTo>
                <a:cubicBezTo>
                  <a:pt x="2892" y="590"/>
                  <a:pt x="2924" y="508"/>
                  <a:pt x="2978" y="444"/>
                </a:cubicBezTo>
                <a:lnTo>
                  <a:pt x="2978" y="782"/>
                </a:lnTo>
                <a:cubicBezTo>
                  <a:pt x="2846" y="871"/>
                  <a:pt x="2759" y="1023"/>
                  <a:pt x="2759" y="1195"/>
                </a:cubicBezTo>
                <a:lnTo>
                  <a:pt x="2759" y="1195"/>
                </a:lnTo>
                <a:cubicBezTo>
                  <a:pt x="2759" y="1231"/>
                  <a:pt x="2788" y="1261"/>
                  <a:pt x="2825" y="1261"/>
                </a:cubicBezTo>
                <a:cubicBezTo>
                  <a:pt x="2862" y="1261"/>
                  <a:pt x="2892" y="1231"/>
                  <a:pt x="2892" y="1195"/>
                </a:cubicBezTo>
                <a:cubicBezTo>
                  <a:pt x="2892" y="1105"/>
                  <a:pt x="2924" y="1023"/>
                  <a:pt x="2978" y="959"/>
                </a:cubicBezTo>
                <a:lnTo>
                  <a:pt x="2978" y="1296"/>
                </a:lnTo>
                <a:cubicBezTo>
                  <a:pt x="2846" y="1386"/>
                  <a:pt x="2759" y="1538"/>
                  <a:pt x="2759" y="1709"/>
                </a:cubicBezTo>
                <a:lnTo>
                  <a:pt x="2759" y="1710"/>
                </a:lnTo>
                <a:cubicBezTo>
                  <a:pt x="2759" y="1746"/>
                  <a:pt x="2788" y="1776"/>
                  <a:pt x="2825" y="1776"/>
                </a:cubicBezTo>
                <a:cubicBezTo>
                  <a:pt x="2862" y="1776"/>
                  <a:pt x="2892" y="1746"/>
                  <a:pt x="2892" y="1709"/>
                </a:cubicBezTo>
                <a:cubicBezTo>
                  <a:pt x="2892" y="1620"/>
                  <a:pt x="2924" y="1538"/>
                  <a:pt x="2978" y="1474"/>
                </a:cubicBezTo>
                <a:lnTo>
                  <a:pt x="2978" y="1811"/>
                </a:lnTo>
                <a:cubicBezTo>
                  <a:pt x="2846" y="1901"/>
                  <a:pt x="2759" y="2053"/>
                  <a:pt x="2759" y="2224"/>
                </a:cubicBezTo>
                <a:lnTo>
                  <a:pt x="2759" y="2224"/>
                </a:lnTo>
                <a:cubicBezTo>
                  <a:pt x="2759" y="2261"/>
                  <a:pt x="2788" y="2291"/>
                  <a:pt x="2825" y="2291"/>
                </a:cubicBezTo>
                <a:cubicBezTo>
                  <a:pt x="2862" y="2291"/>
                  <a:pt x="2892" y="2261"/>
                  <a:pt x="2892" y="2224"/>
                </a:cubicBezTo>
                <a:cubicBezTo>
                  <a:pt x="2892" y="2135"/>
                  <a:pt x="2924" y="2053"/>
                  <a:pt x="2978" y="1989"/>
                </a:cubicBezTo>
                <a:lnTo>
                  <a:pt x="2978" y="2326"/>
                </a:lnTo>
                <a:cubicBezTo>
                  <a:pt x="2846" y="2416"/>
                  <a:pt x="2759" y="2568"/>
                  <a:pt x="2759" y="2739"/>
                </a:cubicBezTo>
                <a:lnTo>
                  <a:pt x="2759" y="2739"/>
                </a:lnTo>
                <a:cubicBezTo>
                  <a:pt x="2759" y="2776"/>
                  <a:pt x="2788" y="2806"/>
                  <a:pt x="2825" y="2806"/>
                </a:cubicBezTo>
                <a:cubicBezTo>
                  <a:pt x="2862" y="2806"/>
                  <a:pt x="2892" y="2776"/>
                  <a:pt x="2892" y="2739"/>
                </a:cubicBezTo>
                <a:cubicBezTo>
                  <a:pt x="2892" y="2650"/>
                  <a:pt x="2924" y="2567"/>
                  <a:pt x="2978" y="2504"/>
                </a:cubicBezTo>
                <a:lnTo>
                  <a:pt x="2978" y="2841"/>
                </a:lnTo>
                <a:cubicBezTo>
                  <a:pt x="2846" y="2931"/>
                  <a:pt x="2759" y="3082"/>
                  <a:pt x="2759" y="3254"/>
                </a:cubicBezTo>
                <a:lnTo>
                  <a:pt x="2759" y="3254"/>
                </a:lnTo>
                <a:cubicBezTo>
                  <a:pt x="2759" y="3291"/>
                  <a:pt x="2788" y="3321"/>
                  <a:pt x="2825" y="3321"/>
                </a:cubicBezTo>
                <a:cubicBezTo>
                  <a:pt x="2862" y="3321"/>
                  <a:pt x="2892" y="3291"/>
                  <a:pt x="2892" y="3254"/>
                </a:cubicBezTo>
                <a:cubicBezTo>
                  <a:pt x="2892" y="3165"/>
                  <a:pt x="2924" y="3082"/>
                  <a:pt x="2978" y="3019"/>
                </a:cubicBezTo>
                <a:lnTo>
                  <a:pt x="2978" y="3442"/>
                </a:lnTo>
                <a:cubicBezTo>
                  <a:pt x="2887" y="3416"/>
                  <a:pt x="2792" y="3403"/>
                  <a:pt x="2696" y="3403"/>
                </a:cubicBezTo>
                <a:lnTo>
                  <a:pt x="418" y="3403"/>
                </a:lnTo>
                <a:lnTo>
                  <a:pt x="418" y="133"/>
                </a:lnTo>
                <a:close/>
                <a:moveTo>
                  <a:pt x="6372" y="4063"/>
                </a:moveTo>
                <a:lnTo>
                  <a:pt x="3540" y="4063"/>
                </a:lnTo>
                <a:cubicBezTo>
                  <a:pt x="3503" y="4063"/>
                  <a:pt x="3473" y="4093"/>
                  <a:pt x="3473" y="4130"/>
                </a:cubicBezTo>
                <a:cubicBezTo>
                  <a:pt x="3473" y="4172"/>
                  <a:pt x="3391" y="4230"/>
                  <a:pt x="3256" y="4230"/>
                </a:cubicBezTo>
                <a:cubicBezTo>
                  <a:pt x="3137" y="4230"/>
                  <a:pt x="3041" y="4169"/>
                  <a:pt x="3041" y="4130"/>
                </a:cubicBezTo>
                <a:cubicBezTo>
                  <a:pt x="3041" y="4093"/>
                  <a:pt x="3011" y="4063"/>
                  <a:pt x="2974" y="4063"/>
                </a:cubicBezTo>
                <a:lnTo>
                  <a:pt x="133" y="4063"/>
                </a:lnTo>
                <a:lnTo>
                  <a:pt x="133" y="346"/>
                </a:lnTo>
                <a:lnTo>
                  <a:pt x="284" y="346"/>
                </a:lnTo>
                <a:lnTo>
                  <a:pt x="284" y="3470"/>
                </a:lnTo>
                <a:lnTo>
                  <a:pt x="284" y="3871"/>
                </a:lnTo>
                <a:cubicBezTo>
                  <a:pt x="284" y="3908"/>
                  <a:pt x="314" y="3938"/>
                  <a:pt x="351" y="3938"/>
                </a:cubicBezTo>
                <a:lnTo>
                  <a:pt x="3045" y="3938"/>
                </a:lnTo>
                <a:cubicBezTo>
                  <a:pt x="3082" y="3938"/>
                  <a:pt x="3112" y="3908"/>
                  <a:pt x="3112" y="3871"/>
                </a:cubicBezTo>
                <a:lnTo>
                  <a:pt x="3112" y="3535"/>
                </a:lnTo>
                <a:cubicBezTo>
                  <a:pt x="3112" y="3534"/>
                  <a:pt x="3112" y="3534"/>
                  <a:pt x="3112" y="3534"/>
                </a:cubicBezTo>
                <a:lnTo>
                  <a:pt x="3112" y="3532"/>
                </a:lnTo>
                <a:lnTo>
                  <a:pt x="3112" y="3532"/>
                </a:lnTo>
                <a:lnTo>
                  <a:pt x="3112" y="2919"/>
                </a:lnTo>
                <a:cubicBezTo>
                  <a:pt x="3156" y="2900"/>
                  <a:pt x="3205" y="2889"/>
                  <a:pt x="3257" y="2889"/>
                </a:cubicBezTo>
                <a:cubicBezTo>
                  <a:pt x="3309" y="2889"/>
                  <a:pt x="3358" y="2900"/>
                  <a:pt x="3403" y="2919"/>
                </a:cubicBezTo>
                <a:lnTo>
                  <a:pt x="3403" y="3532"/>
                </a:lnTo>
                <a:lnTo>
                  <a:pt x="3403" y="3532"/>
                </a:lnTo>
                <a:lnTo>
                  <a:pt x="3403" y="3535"/>
                </a:lnTo>
                <a:cubicBezTo>
                  <a:pt x="3403" y="3536"/>
                  <a:pt x="3403" y="3537"/>
                  <a:pt x="3403" y="3538"/>
                </a:cubicBezTo>
                <a:cubicBezTo>
                  <a:pt x="3403" y="3539"/>
                  <a:pt x="3403" y="3539"/>
                  <a:pt x="3403" y="3540"/>
                </a:cubicBezTo>
                <a:lnTo>
                  <a:pt x="3403" y="3864"/>
                </a:lnTo>
                <a:cubicBezTo>
                  <a:pt x="3403" y="3901"/>
                  <a:pt x="3433" y="3931"/>
                  <a:pt x="3470" y="3931"/>
                </a:cubicBezTo>
                <a:lnTo>
                  <a:pt x="6163" y="3938"/>
                </a:lnTo>
                <a:lnTo>
                  <a:pt x="6163" y="3938"/>
                </a:lnTo>
                <a:cubicBezTo>
                  <a:pt x="6181" y="3938"/>
                  <a:pt x="6198" y="3931"/>
                  <a:pt x="6210" y="3918"/>
                </a:cubicBezTo>
                <a:cubicBezTo>
                  <a:pt x="6223" y="3906"/>
                  <a:pt x="6230" y="3889"/>
                  <a:pt x="6230" y="3871"/>
                </a:cubicBezTo>
                <a:lnTo>
                  <a:pt x="6230" y="3470"/>
                </a:lnTo>
                <a:lnTo>
                  <a:pt x="6230" y="346"/>
                </a:lnTo>
                <a:lnTo>
                  <a:pt x="6372" y="346"/>
                </a:lnTo>
                <a:lnTo>
                  <a:pt x="6372" y="4063"/>
                </a:lnTo>
                <a:close/>
                <a:moveTo>
                  <a:pt x="2829" y="3677"/>
                </a:moveTo>
                <a:cubicBezTo>
                  <a:pt x="2829" y="3713"/>
                  <a:pt x="2799" y="3743"/>
                  <a:pt x="2762" y="3743"/>
                </a:cubicBezTo>
                <a:lnTo>
                  <a:pt x="635" y="3743"/>
                </a:lnTo>
                <a:cubicBezTo>
                  <a:pt x="598" y="3743"/>
                  <a:pt x="568" y="3713"/>
                  <a:pt x="568" y="3677"/>
                </a:cubicBezTo>
                <a:cubicBezTo>
                  <a:pt x="568" y="3640"/>
                  <a:pt x="598" y="3610"/>
                  <a:pt x="635" y="3610"/>
                </a:cubicBezTo>
                <a:lnTo>
                  <a:pt x="2762" y="3610"/>
                </a:lnTo>
                <a:cubicBezTo>
                  <a:pt x="2799" y="3610"/>
                  <a:pt x="2829" y="3640"/>
                  <a:pt x="2829" y="3677"/>
                </a:cubicBezTo>
                <a:close/>
                <a:moveTo>
                  <a:pt x="5946" y="3677"/>
                </a:moveTo>
                <a:cubicBezTo>
                  <a:pt x="5946" y="3713"/>
                  <a:pt x="5916" y="3743"/>
                  <a:pt x="5879" y="3743"/>
                </a:cubicBezTo>
                <a:lnTo>
                  <a:pt x="3752" y="3743"/>
                </a:lnTo>
                <a:cubicBezTo>
                  <a:pt x="3715" y="3743"/>
                  <a:pt x="3685" y="3713"/>
                  <a:pt x="3685" y="3677"/>
                </a:cubicBezTo>
                <a:cubicBezTo>
                  <a:pt x="3685" y="3640"/>
                  <a:pt x="3715" y="3610"/>
                  <a:pt x="3752" y="3610"/>
                </a:cubicBezTo>
                <a:lnTo>
                  <a:pt x="5879" y="3610"/>
                </a:lnTo>
                <a:cubicBezTo>
                  <a:pt x="5916" y="3610"/>
                  <a:pt x="5946" y="3640"/>
                  <a:pt x="5946" y="3677"/>
                </a:cubicBezTo>
                <a:close/>
                <a:moveTo>
                  <a:pt x="792" y="543"/>
                </a:moveTo>
                <a:cubicBezTo>
                  <a:pt x="792" y="506"/>
                  <a:pt x="821" y="476"/>
                  <a:pt x="858" y="476"/>
                </a:cubicBezTo>
                <a:lnTo>
                  <a:pt x="2504" y="476"/>
                </a:lnTo>
                <a:cubicBezTo>
                  <a:pt x="2541" y="476"/>
                  <a:pt x="2571" y="506"/>
                  <a:pt x="2571" y="543"/>
                </a:cubicBezTo>
                <a:cubicBezTo>
                  <a:pt x="2571" y="580"/>
                  <a:pt x="2541" y="610"/>
                  <a:pt x="2504" y="610"/>
                </a:cubicBezTo>
                <a:lnTo>
                  <a:pt x="858" y="610"/>
                </a:lnTo>
                <a:cubicBezTo>
                  <a:pt x="821" y="610"/>
                  <a:pt x="792" y="580"/>
                  <a:pt x="792" y="543"/>
                </a:cubicBezTo>
                <a:close/>
                <a:moveTo>
                  <a:pt x="792" y="923"/>
                </a:moveTo>
                <a:cubicBezTo>
                  <a:pt x="792" y="886"/>
                  <a:pt x="821" y="856"/>
                  <a:pt x="858" y="856"/>
                </a:cubicBezTo>
                <a:lnTo>
                  <a:pt x="2504" y="856"/>
                </a:lnTo>
                <a:cubicBezTo>
                  <a:pt x="2541" y="856"/>
                  <a:pt x="2571" y="886"/>
                  <a:pt x="2571" y="923"/>
                </a:cubicBezTo>
                <a:cubicBezTo>
                  <a:pt x="2571" y="960"/>
                  <a:pt x="2541" y="990"/>
                  <a:pt x="2504" y="990"/>
                </a:cubicBezTo>
                <a:lnTo>
                  <a:pt x="858" y="990"/>
                </a:lnTo>
                <a:cubicBezTo>
                  <a:pt x="821" y="990"/>
                  <a:pt x="792" y="960"/>
                  <a:pt x="792" y="923"/>
                </a:cubicBezTo>
                <a:close/>
                <a:moveTo>
                  <a:pt x="792" y="1303"/>
                </a:moveTo>
                <a:cubicBezTo>
                  <a:pt x="792" y="1266"/>
                  <a:pt x="821" y="1236"/>
                  <a:pt x="858" y="1236"/>
                </a:cubicBezTo>
                <a:lnTo>
                  <a:pt x="2504" y="1236"/>
                </a:lnTo>
                <a:cubicBezTo>
                  <a:pt x="2541" y="1236"/>
                  <a:pt x="2571" y="1266"/>
                  <a:pt x="2571" y="1303"/>
                </a:cubicBezTo>
                <a:cubicBezTo>
                  <a:pt x="2571" y="1340"/>
                  <a:pt x="2541" y="1370"/>
                  <a:pt x="2504" y="1370"/>
                </a:cubicBezTo>
                <a:lnTo>
                  <a:pt x="858" y="1370"/>
                </a:lnTo>
                <a:cubicBezTo>
                  <a:pt x="821" y="1370"/>
                  <a:pt x="792" y="1340"/>
                  <a:pt x="792" y="1303"/>
                </a:cubicBezTo>
                <a:close/>
                <a:moveTo>
                  <a:pt x="792" y="1683"/>
                </a:moveTo>
                <a:cubicBezTo>
                  <a:pt x="792" y="1646"/>
                  <a:pt x="821" y="1616"/>
                  <a:pt x="858" y="1616"/>
                </a:cubicBezTo>
                <a:lnTo>
                  <a:pt x="2504" y="1616"/>
                </a:lnTo>
                <a:cubicBezTo>
                  <a:pt x="2541" y="1616"/>
                  <a:pt x="2571" y="1646"/>
                  <a:pt x="2571" y="1683"/>
                </a:cubicBezTo>
                <a:cubicBezTo>
                  <a:pt x="2571" y="1720"/>
                  <a:pt x="2541" y="1750"/>
                  <a:pt x="2504" y="1750"/>
                </a:cubicBezTo>
                <a:lnTo>
                  <a:pt x="858" y="1750"/>
                </a:lnTo>
                <a:cubicBezTo>
                  <a:pt x="821" y="1750"/>
                  <a:pt x="792" y="1720"/>
                  <a:pt x="792" y="1683"/>
                </a:cubicBezTo>
                <a:close/>
                <a:moveTo>
                  <a:pt x="792" y="2063"/>
                </a:moveTo>
                <a:cubicBezTo>
                  <a:pt x="792" y="2026"/>
                  <a:pt x="821" y="1996"/>
                  <a:pt x="858" y="1996"/>
                </a:cubicBezTo>
                <a:lnTo>
                  <a:pt x="2504" y="1996"/>
                </a:lnTo>
                <a:cubicBezTo>
                  <a:pt x="2541" y="1996"/>
                  <a:pt x="2571" y="2026"/>
                  <a:pt x="2571" y="2063"/>
                </a:cubicBezTo>
                <a:cubicBezTo>
                  <a:pt x="2571" y="2100"/>
                  <a:pt x="2541" y="2130"/>
                  <a:pt x="2504" y="2130"/>
                </a:cubicBezTo>
                <a:lnTo>
                  <a:pt x="858" y="2130"/>
                </a:lnTo>
                <a:cubicBezTo>
                  <a:pt x="821" y="2130"/>
                  <a:pt x="792" y="2100"/>
                  <a:pt x="792" y="2063"/>
                </a:cubicBezTo>
                <a:close/>
                <a:moveTo>
                  <a:pt x="792" y="2443"/>
                </a:moveTo>
                <a:cubicBezTo>
                  <a:pt x="792" y="2406"/>
                  <a:pt x="821" y="2376"/>
                  <a:pt x="858" y="2376"/>
                </a:cubicBezTo>
                <a:lnTo>
                  <a:pt x="2504" y="2376"/>
                </a:lnTo>
                <a:cubicBezTo>
                  <a:pt x="2541" y="2376"/>
                  <a:pt x="2571" y="2406"/>
                  <a:pt x="2571" y="2443"/>
                </a:cubicBezTo>
                <a:cubicBezTo>
                  <a:pt x="2571" y="2480"/>
                  <a:pt x="2541" y="2510"/>
                  <a:pt x="2504" y="2510"/>
                </a:cubicBezTo>
                <a:lnTo>
                  <a:pt x="858" y="2510"/>
                </a:lnTo>
                <a:cubicBezTo>
                  <a:pt x="821" y="2510"/>
                  <a:pt x="792" y="2480"/>
                  <a:pt x="792" y="2443"/>
                </a:cubicBezTo>
                <a:close/>
                <a:moveTo>
                  <a:pt x="792" y="2823"/>
                </a:moveTo>
                <a:cubicBezTo>
                  <a:pt x="792" y="2786"/>
                  <a:pt x="821" y="2756"/>
                  <a:pt x="858" y="2756"/>
                </a:cubicBezTo>
                <a:lnTo>
                  <a:pt x="2504" y="2756"/>
                </a:lnTo>
                <a:cubicBezTo>
                  <a:pt x="2541" y="2756"/>
                  <a:pt x="2571" y="2786"/>
                  <a:pt x="2571" y="2823"/>
                </a:cubicBezTo>
                <a:cubicBezTo>
                  <a:pt x="2571" y="2860"/>
                  <a:pt x="2541" y="2889"/>
                  <a:pt x="2504" y="2889"/>
                </a:cubicBezTo>
                <a:lnTo>
                  <a:pt x="858" y="2889"/>
                </a:lnTo>
                <a:cubicBezTo>
                  <a:pt x="821" y="2889"/>
                  <a:pt x="792" y="2860"/>
                  <a:pt x="792" y="2823"/>
                </a:cubicBezTo>
                <a:close/>
                <a:moveTo>
                  <a:pt x="3950" y="543"/>
                </a:moveTo>
                <a:cubicBezTo>
                  <a:pt x="3950" y="506"/>
                  <a:pt x="3980" y="476"/>
                  <a:pt x="4017" y="476"/>
                </a:cubicBezTo>
                <a:lnTo>
                  <a:pt x="5663" y="476"/>
                </a:lnTo>
                <a:cubicBezTo>
                  <a:pt x="5700" y="476"/>
                  <a:pt x="5730" y="506"/>
                  <a:pt x="5730" y="543"/>
                </a:cubicBezTo>
                <a:cubicBezTo>
                  <a:pt x="5730" y="580"/>
                  <a:pt x="5700" y="610"/>
                  <a:pt x="5663" y="610"/>
                </a:cubicBezTo>
                <a:lnTo>
                  <a:pt x="4017" y="610"/>
                </a:lnTo>
                <a:cubicBezTo>
                  <a:pt x="3980" y="610"/>
                  <a:pt x="3950" y="580"/>
                  <a:pt x="3950" y="543"/>
                </a:cubicBezTo>
                <a:close/>
                <a:moveTo>
                  <a:pt x="3950" y="923"/>
                </a:moveTo>
                <a:cubicBezTo>
                  <a:pt x="3950" y="886"/>
                  <a:pt x="3980" y="856"/>
                  <a:pt x="4017" y="856"/>
                </a:cubicBezTo>
                <a:lnTo>
                  <a:pt x="5663" y="856"/>
                </a:lnTo>
                <a:cubicBezTo>
                  <a:pt x="5700" y="856"/>
                  <a:pt x="5730" y="886"/>
                  <a:pt x="5730" y="923"/>
                </a:cubicBezTo>
                <a:cubicBezTo>
                  <a:pt x="5730" y="960"/>
                  <a:pt x="5700" y="990"/>
                  <a:pt x="5663" y="990"/>
                </a:cubicBezTo>
                <a:lnTo>
                  <a:pt x="4017" y="990"/>
                </a:lnTo>
                <a:cubicBezTo>
                  <a:pt x="3980" y="990"/>
                  <a:pt x="3950" y="960"/>
                  <a:pt x="3950" y="923"/>
                </a:cubicBezTo>
                <a:close/>
                <a:moveTo>
                  <a:pt x="3950" y="1303"/>
                </a:moveTo>
                <a:cubicBezTo>
                  <a:pt x="3950" y="1266"/>
                  <a:pt x="3980" y="1236"/>
                  <a:pt x="4017" y="1236"/>
                </a:cubicBezTo>
                <a:lnTo>
                  <a:pt x="5663" y="1236"/>
                </a:lnTo>
                <a:cubicBezTo>
                  <a:pt x="5700" y="1236"/>
                  <a:pt x="5730" y="1266"/>
                  <a:pt x="5730" y="1303"/>
                </a:cubicBezTo>
                <a:cubicBezTo>
                  <a:pt x="5730" y="1340"/>
                  <a:pt x="5700" y="1370"/>
                  <a:pt x="5663" y="1370"/>
                </a:cubicBezTo>
                <a:lnTo>
                  <a:pt x="4017" y="1370"/>
                </a:lnTo>
                <a:cubicBezTo>
                  <a:pt x="3980" y="1370"/>
                  <a:pt x="3950" y="1340"/>
                  <a:pt x="3950" y="1303"/>
                </a:cubicBezTo>
                <a:close/>
                <a:moveTo>
                  <a:pt x="3950" y="1683"/>
                </a:moveTo>
                <a:cubicBezTo>
                  <a:pt x="3950" y="1646"/>
                  <a:pt x="3980" y="1616"/>
                  <a:pt x="4017" y="1616"/>
                </a:cubicBezTo>
                <a:lnTo>
                  <a:pt x="5663" y="1616"/>
                </a:lnTo>
                <a:cubicBezTo>
                  <a:pt x="5700" y="1616"/>
                  <a:pt x="5730" y="1646"/>
                  <a:pt x="5730" y="1683"/>
                </a:cubicBezTo>
                <a:cubicBezTo>
                  <a:pt x="5730" y="1720"/>
                  <a:pt x="5700" y="1750"/>
                  <a:pt x="5663" y="1750"/>
                </a:cubicBezTo>
                <a:lnTo>
                  <a:pt x="4017" y="1750"/>
                </a:lnTo>
                <a:cubicBezTo>
                  <a:pt x="3980" y="1750"/>
                  <a:pt x="3950" y="1720"/>
                  <a:pt x="3950" y="1683"/>
                </a:cubicBezTo>
                <a:close/>
                <a:moveTo>
                  <a:pt x="3950" y="2063"/>
                </a:moveTo>
                <a:cubicBezTo>
                  <a:pt x="3950" y="2026"/>
                  <a:pt x="3980" y="1996"/>
                  <a:pt x="4017" y="1996"/>
                </a:cubicBezTo>
                <a:lnTo>
                  <a:pt x="5663" y="1996"/>
                </a:lnTo>
                <a:cubicBezTo>
                  <a:pt x="5700" y="1996"/>
                  <a:pt x="5730" y="2026"/>
                  <a:pt x="5730" y="2063"/>
                </a:cubicBezTo>
                <a:cubicBezTo>
                  <a:pt x="5730" y="2100"/>
                  <a:pt x="5700" y="2130"/>
                  <a:pt x="5663" y="2130"/>
                </a:cubicBezTo>
                <a:lnTo>
                  <a:pt x="4017" y="2130"/>
                </a:lnTo>
                <a:cubicBezTo>
                  <a:pt x="3980" y="2130"/>
                  <a:pt x="3950" y="2100"/>
                  <a:pt x="3950" y="2063"/>
                </a:cubicBezTo>
                <a:close/>
                <a:moveTo>
                  <a:pt x="3950" y="2443"/>
                </a:moveTo>
                <a:cubicBezTo>
                  <a:pt x="3950" y="2406"/>
                  <a:pt x="3980" y="2376"/>
                  <a:pt x="4017" y="2376"/>
                </a:cubicBezTo>
                <a:lnTo>
                  <a:pt x="5663" y="2376"/>
                </a:lnTo>
                <a:cubicBezTo>
                  <a:pt x="5700" y="2376"/>
                  <a:pt x="5730" y="2406"/>
                  <a:pt x="5730" y="2443"/>
                </a:cubicBezTo>
                <a:cubicBezTo>
                  <a:pt x="5730" y="2480"/>
                  <a:pt x="5700" y="2510"/>
                  <a:pt x="5663" y="2510"/>
                </a:cubicBezTo>
                <a:lnTo>
                  <a:pt x="4017" y="2510"/>
                </a:lnTo>
                <a:cubicBezTo>
                  <a:pt x="3980" y="2510"/>
                  <a:pt x="3950" y="2480"/>
                  <a:pt x="3950" y="2443"/>
                </a:cubicBezTo>
                <a:close/>
                <a:moveTo>
                  <a:pt x="5730" y="2823"/>
                </a:moveTo>
                <a:cubicBezTo>
                  <a:pt x="5730" y="2860"/>
                  <a:pt x="5700" y="2889"/>
                  <a:pt x="5663" y="2889"/>
                </a:cubicBezTo>
                <a:lnTo>
                  <a:pt x="5577" y="2889"/>
                </a:lnTo>
                <a:cubicBezTo>
                  <a:pt x="5540" y="2889"/>
                  <a:pt x="5510" y="2860"/>
                  <a:pt x="5510" y="2823"/>
                </a:cubicBezTo>
                <a:cubicBezTo>
                  <a:pt x="5510" y="2786"/>
                  <a:pt x="5540" y="2756"/>
                  <a:pt x="5577" y="2756"/>
                </a:cubicBezTo>
                <a:lnTo>
                  <a:pt x="5663" y="2756"/>
                </a:lnTo>
                <a:cubicBezTo>
                  <a:pt x="5700" y="2756"/>
                  <a:pt x="5730" y="2786"/>
                  <a:pt x="5730" y="2823"/>
                </a:cubicBezTo>
                <a:close/>
                <a:moveTo>
                  <a:pt x="3950" y="2823"/>
                </a:moveTo>
                <a:cubicBezTo>
                  <a:pt x="3950" y="2786"/>
                  <a:pt x="3980" y="2756"/>
                  <a:pt x="4017" y="2756"/>
                </a:cubicBezTo>
                <a:lnTo>
                  <a:pt x="5176" y="2756"/>
                </a:lnTo>
                <a:cubicBezTo>
                  <a:pt x="5213" y="2756"/>
                  <a:pt x="5243" y="2786"/>
                  <a:pt x="5243" y="2823"/>
                </a:cubicBezTo>
                <a:cubicBezTo>
                  <a:pt x="5243" y="2860"/>
                  <a:pt x="5213" y="2889"/>
                  <a:pt x="5176" y="2889"/>
                </a:cubicBezTo>
                <a:lnTo>
                  <a:pt x="4017" y="2889"/>
                </a:lnTo>
                <a:cubicBezTo>
                  <a:pt x="3980" y="2889"/>
                  <a:pt x="3950" y="2860"/>
                  <a:pt x="3950" y="282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xmlns="" id="{E20E5FD7-FD4C-40ED-9C5C-0FB99A10D1E1}"/>
              </a:ext>
            </a:extLst>
          </p:cNvPr>
          <p:cNvSpPr/>
          <p:nvPr/>
        </p:nvSpPr>
        <p:spPr>
          <a:xfrm>
            <a:off x="5392641" y="3968322"/>
            <a:ext cx="1406715" cy="115534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7772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13657D9-17D8-4E3D-B698-333EF0C433F7}"/>
              </a:ext>
            </a:extLst>
          </p:cNvPr>
          <p:cNvSpPr txBox="1"/>
          <p:nvPr/>
        </p:nvSpPr>
        <p:spPr>
          <a:xfrm>
            <a:off x="890452" y="2162743"/>
            <a:ext cx="3997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8000" dirty="0">
                <a:solidFill>
                  <a:srgbClr val="011785"/>
                </a:solidFill>
                <a:latin typeface="OPPOSans H"/>
                <a:ea typeface="OPPOSans H"/>
              </a:rPr>
              <a:t>游戏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A194D62-5168-4C1C-8639-BF669D865088}"/>
              </a:ext>
            </a:extLst>
          </p:cNvPr>
          <p:cNvSpPr txBox="1"/>
          <p:nvPr/>
        </p:nvSpPr>
        <p:spPr>
          <a:xfrm>
            <a:off x="7796908" y="2162743"/>
            <a:ext cx="3333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8000" dirty="0">
                <a:solidFill>
                  <a:srgbClr val="011785"/>
                </a:solidFill>
              </a:rPr>
              <a:t>学习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72D82FDD-086F-4163-BF92-853485F94D7E}"/>
              </a:ext>
            </a:extLst>
          </p:cNvPr>
          <p:cNvCxnSpPr>
            <a:cxnSpLocks/>
          </p:cNvCxnSpPr>
          <p:nvPr/>
        </p:nvCxnSpPr>
        <p:spPr>
          <a:xfrm>
            <a:off x="1685330" y="3968322"/>
            <a:ext cx="8821338" cy="0"/>
          </a:xfrm>
          <a:prstGeom prst="line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199BD8A-13A7-4428-A42E-0B0D94DD7CDE}"/>
              </a:ext>
            </a:extLst>
          </p:cNvPr>
          <p:cNvSpPr txBox="1"/>
          <p:nvPr/>
        </p:nvSpPr>
        <p:spPr>
          <a:xfrm>
            <a:off x="1685330" y="3394456"/>
            <a:ext cx="2247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11785"/>
                </a:solidFill>
                <a:effectLst/>
                <a:uLnTx/>
                <a:uFillTx/>
                <a:latin typeface="Bahnschrift SemiBold"/>
                <a:ea typeface="OPPOSans H"/>
                <a:cs typeface="+mn-cs"/>
              </a:rPr>
              <a:t>PLAY GAMES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11785"/>
              </a:solidFill>
              <a:effectLst/>
              <a:uLnTx/>
              <a:uFillTx/>
              <a:latin typeface="Bahnschrift SemiBold"/>
              <a:ea typeface="OPPOSans H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B6D4AEA-4BBD-476C-B667-4971033C97D4}"/>
              </a:ext>
            </a:extLst>
          </p:cNvPr>
          <p:cNvSpPr txBox="1"/>
          <p:nvPr/>
        </p:nvSpPr>
        <p:spPr>
          <a:xfrm>
            <a:off x="8530373" y="3394456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11785"/>
                </a:solidFill>
                <a:effectLst/>
                <a:uLnTx/>
                <a:uFillTx/>
                <a:latin typeface="Bahnschrift SemiBold"/>
                <a:ea typeface="OPPOSans H"/>
                <a:cs typeface="+mn-cs"/>
              </a:rPr>
              <a:t>LEARNING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11785"/>
              </a:solidFill>
              <a:effectLst/>
              <a:uLnTx/>
              <a:uFillTx/>
              <a:latin typeface="Bahnschrift SemiBold"/>
              <a:ea typeface="OPPOSans H"/>
              <a:cs typeface="+mn-cs"/>
            </a:endParaRPr>
          </a:p>
        </p:txBody>
      </p:sp>
      <p:sp>
        <p:nvSpPr>
          <p:cNvPr id="11" name="play-station-controller_75472">
            <a:extLst>
              <a:ext uri="{FF2B5EF4-FFF2-40B4-BE49-F238E27FC236}">
                <a16:creationId xmlns:a16="http://schemas.microsoft.com/office/drawing/2014/main" xmlns="" id="{2B783E55-1AFF-4EE4-8EDA-05F82450D409}"/>
              </a:ext>
            </a:extLst>
          </p:cNvPr>
          <p:cNvSpPr>
            <a:spLocks noChangeAspect="1"/>
          </p:cNvSpPr>
          <p:nvPr/>
        </p:nvSpPr>
        <p:spPr bwMode="auto">
          <a:xfrm>
            <a:off x="1830199" y="4272838"/>
            <a:ext cx="1919605" cy="1222740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  <a:gd name="connsiteX68" fmla="*/ 325000 h 606722"/>
              <a:gd name="connsiteY68" fmla="*/ 325000 h 606722"/>
              <a:gd name="connsiteX69" fmla="*/ 325000 h 606722"/>
              <a:gd name="connsiteY69" fmla="*/ 325000 h 606722"/>
              <a:gd name="connsiteX70" fmla="*/ 325000 h 606722"/>
              <a:gd name="connsiteY70" fmla="*/ 325000 h 606722"/>
              <a:gd name="connsiteX71" fmla="*/ 325000 h 606722"/>
              <a:gd name="connsiteY71" fmla="*/ 325000 h 606722"/>
              <a:gd name="connsiteX72" fmla="*/ 325000 h 606722"/>
              <a:gd name="connsiteY72" fmla="*/ 325000 h 606722"/>
              <a:gd name="connsiteX73" fmla="*/ 325000 h 606722"/>
              <a:gd name="connsiteY73" fmla="*/ 325000 h 606722"/>
              <a:gd name="connsiteX74" fmla="*/ 325000 h 606722"/>
              <a:gd name="connsiteY74" fmla="*/ 325000 h 606722"/>
              <a:gd name="connsiteX75" fmla="*/ 325000 h 606722"/>
              <a:gd name="connsiteY75" fmla="*/ 325000 h 606722"/>
              <a:gd name="connsiteX76" fmla="*/ 325000 h 606722"/>
              <a:gd name="connsiteY76" fmla="*/ 325000 h 606722"/>
              <a:gd name="connsiteX77" fmla="*/ 325000 h 606722"/>
              <a:gd name="connsiteY77" fmla="*/ 325000 h 606722"/>
              <a:gd name="connsiteX78" fmla="*/ 325000 h 606722"/>
              <a:gd name="connsiteY78" fmla="*/ 325000 h 606722"/>
              <a:gd name="connsiteX79" fmla="*/ 325000 h 606722"/>
              <a:gd name="connsiteY79" fmla="*/ 325000 h 606722"/>
              <a:gd name="connsiteX80" fmla="*/ 325000 h 606722"/>
              <a:gd name="connsiteY80" fmla="*/ 325000 h 606722"/>
              <a:gd name="connsiteX81" fmla="*/ 325000 h 606722"/>
              <a:gd name="connsiteY81" fmla="*/ 325000 h 606722"/>
              <a:gd name="connsiteX82" fmla="*/ 325000 h 606722"/>
              <a:gd name="connsiteY82" fmla="*/ 325000 h 606722"/>
              <a:gd name="connsiteX83" fmla="*/ 325000 h 606722"/>
              <a:gd name="connsiteY83" fmla="*/ 325000 h 606722"/>
              <a:gd name="connsiteX84" fmla="*/ 325000 h 606722"/>
              <a:gd name="connsiteY84" fmla="*/ 325000 h 606722"/>
              <a:gd name="connsiteX85" fmla="*/ 325000 h 606722"/>
              <a:gd name="connsiteY85" fmla="*/ 325000 h 606722"/>
              <a:gd name="connsiteX86" fmla="*/ 325000 h 606722"/>
              <a:gd name="connsiteY86" fmla="*/ 325000 h 606722"/>
              <a:gd name="connsiteX87" fmla="*/ 325000 h 606722"/>
              <a:gd name="connsiteY87" fmla="*/ 325000 h 606722"/>
              <a:gd name="connsiteX88" fmla="*/ 325000 h 606722"/>
              <a:gd name="connsiteY88" fmla="*/ 325000 h 606722"/>
              <a:gd name="connsiteX89" fmla="*/ 325000 h 606722"/>
              <a:gd name="connsiteY89" fmla="*/ 325000 h 606722"/>
              <a:gd name="connsiteX90" fmla="*/ 325000 h 606722"/>
              <a:gd name="connsiteY90" fmla="*/ 325000 h 606722"/>
              <a:gd name="connsiteX91" fmla="*/ 325000 h 606722"/>
              <a:gd name="connsiteY91" fmla="*/ 325000 h 606722"/>
              <a:gd name="connsiteX92" fmla="*/ 325000 h 606722"/>
              <a:gd name="connsiteY92" fmla="*/ 325000 h 606722"/>
              <a:gd name="connsiteX93" fmla="*/ 325000 h 606722"/>
              <a:gd name="connsiteY93" fmla="*/ 325000 h 606722"/>
              <a:gd name="connsiteX94" fmla="*/ 325000 h 606722"/>
              <a:gd name="connsiteY94" fmla="*/ 325000 h 606722"/>
              <a:gd name="connsiteX95" fmla="*/ 325000 h 606722"/>
              <a:gd name="connsiteY95" fmla="*/ 325000 h 606722"/>
              <a:gd name="connsiteX96" fmla="*/ 325000 h 606722"/>
              <a:gd name="connsiteY96" fmla="*/ 325000 h 606722"/>
              <a:gd name="connsiteX97" fmla="*/ 325000 h 606722"/>
              <a:gd name="connsiteY97" fmla="*/ 325000 h 606722"/>
              <a:gd name="connsiteX98" fmla="*/ 325000 h 606722"/>
              <a:gd name="connsiteY98" fmla="*/ 325000 h 606722"/>
              <a:gd name="connsiteX99" fmla="*/ 325000 h 606722"/>
              <a:gd name="connsiteY99" fmla="*/ 325000 h 606722"/>
              <a:gd name="connsiteX100" fmla="*/ 325000 h 606722"/>
              <a:gd name="connsiteY100" fmla="*/ 325000 h 606722"/>
              <a:gd name="connsiteX101" fmla="*/ 325000 h 606722"/>
              <a:gd name="connsiteY101" fmla="*/ 325000 h 606722"/>
              <a:gd name="connsiteX102" fmla="*/ 325000 h 606722"/>
              <a:gd name="connsiteY102" fmla="*/ 325000 h 606722"/>
              <a:gd name="connsiteX103" fmla="*/ 325000 h 606722"/>
              <a:gd name="connsiteY103" fmla="*/ 325000 h 606722"/>
              <a:gd name="connsiteX104" fmla="*/ 325000 h 606722"/>
              <a:gd name="connsiteY104" fmla="*/ 325000 h 606722"/>
              <a:gd name="connsiteX105" fmla="*/ 325000 h 606722"/>
              <a:gd name="connsiteY105" fmla="*/ 325000 h 606722"/>
              <a:gd name="connsiteX106" fmla="*/ 325000 h 606722"/>
              <a:gd name="connsiteY106" fmla="*/ 325000 h 606722"/>
              <a:gd name="connsiteX107" fmla="*/ 325000 h 606722"/>
              <a:gd name="connsiteY107" fmla="*/ 325000 h 606722"/>
              <a:gd name="connsiteX108" fmla="*/ 325000 h 606722"/>
              <a:gd name="connsiteY108" fmla="*/ 325000 h 606722"/>
              <a:gd name="connsiteX109" fmla="*/ 325000 h 606722"/>
              <a:gd name="connsiteY109" fmla="*/ 325000 h 606722"/>
              <a:gd name="connsiteX110" fmla="*/ 325000 h 606722"/>
              <a:gd name="connsiteY110" fmla="*/ 325000 h 606722"/>
              <a:gd name="connsiteX111" fmla="*/ 325000 h 606722"/>
              <a:gd name="connsiteY111" fmla="*/ 325000 h 606722"/>
              <a:gd name="connsiteX112" fmla="*/ 325000 h 606722"/>
              <a:gd name="connsiteY112" fmla="*/ 325000 h 606722"/>
              <a:gd name="connsiteX113" fmla="*/ 325000 h 606722"/>
              <a:gd name="connsiteY113" fmla="*/ 325000 h 606722"/>
              <a:gd name="connsiteX114" fmla="*/ 325000 h 606722"/>
              <a:gd name="connsiteY114" fmla="*/ 325000 h 606722"/>
              <a:gd name="connsiteX115" fmla="*/ 325000 h 606722"/>
              <a:gd name="connsiteY115" fmla="*/ 325000 h 606722"/>
              <a:gd name="connsiteX116" fmla="*/ 325000 h 606722"/>
              <a:gd name="connsiteY116" fmla="*/ 325000 h 606722"/>
              <a:gd name="connsiteX117" fmla="*/ 325000 h 606722"/>
              <a:gd name="connsiteY117" fmla="*/ 325000 h 606722"/>
              <a:gd name="connsiteX118" fmla="*/ 325000 h 606722"/>
              <a:gd name="connsiteY118" fmla="*/ 325000 h 606722"/>
              <a:gd name="connsiteX119" fmla="*/ 325000 h 606722"/>
              <a:gd name="connsiteY119" fmla="*/ 325000 h 606722"/>
              <a:gd name="connsiteX120" fmla="*/ 325000 h 606722"/>
              <a:gd name="connsiteY120" fmla="*/ 325000 h 606722"/>
              <a:gd name="connsiteX121" fmla="*/ 325000 h 606722"/>
              <a:gd name="connsiteY121" fmla="*/ 325000 h 606722"/>
              <a:gd name="connsiteX122" fmla="*/ 325000 h 606722"/>
              <a:gd name="connsiteY122" fmla="*/ 325000 h 606722"/>
              <a:gd name="connsiteX123" fmla="*/ 325000 h 606722"/>
              <a:gd name="connsiteY123" fmla="*/ 325000 h 606722"/>
              <a:gd name="connsiteX124" fmla="*/ 325000 h 606722"/>
              <a:gd name="connsiteY124" fmla="*/ 325000 h 606722"/>
              <a:gd name="connsiteX125" fmla="*/ 325000 h 606722"/>
              <a:gd name="connsiteY125" fmla="*/ 325000 h 606722"/>
              <a:gd name="connsiteX126" fmla="*/ 325000 h 606722"/>
              <a:gd name="connsiteY126" fmla="*/ 325000 h 606722"/>
              <a:gd name="connsiteX127" fmla="*/ 325000 h 606722"/>
              <a:gd name="connsiteY127" fmla="*/ 325000 h 606722"/>
              <a:gd name="connsiteX128" fmla="*/ 325000 h 606722"/>
              <a:gd name="connsiteY128" fmla="*/ 325000 h 606722"/>
              <a:gd name="connsiteX129" fmla="*/ 325000 h 606722"/>
              <a:gd name="connsiteY129" fmla="*/ 325000 h 606722"/>
              <a:gd name="connsiteX130" fmla="*/ 325000 h 606722"/>
              <a:gd name="connsiteY130" fmla="*/ 325000 h 606722"/>
              <a:gd name="connsiteX131" fmla="*/ 325000 h 606722"/>
              <a:gd name="connsiteY131" fmla="*/ 325000 h 606722"/>
              <a:gd name="connsiteX132" fmla="*/ 325000 h 606722"/>
              <a:gd name="connsiteY132" fmla="*/ 325000 h 606722"/>
              <a:gd name="connsiteX133" fmla="*/ 325000 h 606722"/>
              <a:gd name="connsiteY133" fmla="*/ 325000 h 606722"/>
              <a:gd name="connsiteX134" fmla="*/ 325000 h 606722"/>
              <a:gd name="connsiteY134" fmla="*/ 325000 h 606722"/>
              <a:gd name="connsiteX135" fmla="*/ 325000 h 606722"/>
              <a:gd name="connsiteY135" fmla="*/ 325000 h 606722"/>
              <a:gd name="connsiteX136" fmla="*/ 325000 h 606722"/>
              <a:gd name="connsiteY136" fmla="*/ 325000 h 606722"/>
              <a:gd name="connsiteX137" fmla="*/ 325000 h 606722"/>
              <a:gd name="connsiteY137" fmla="*/ 325000 h 606722"/>
              <a:gd name="connsiteX138" fmla="*/ 325000 h 606722"/>
              <a:gd name="connsiteY138" fmla="*/ 325000 h 606722"/>
              <a:gd name="connsiteX139" fmla="*/ 325000 h 606722"/>
              <a:gd name="connsiteY139" fmla="*/ 325000 h 606722"/>
              <a:gd name="connsiteX140" fmla="*/ 325000 h 606722"/>
              <a:gd name="connsiteY140" fmla="*/ 325000 h 606722"/>
              <a:gd name="connsiteX141" fmla="*/ 325000 h 606722"/>
              <a:gd name="connsiteY141" fmla="*/ 325000 h 606722"/>
              <a:gd name="connsiteX142" fmla="*/ 325000 h 606722"/>
              <a:gd name="connsiteY142" fmla="*/ 325000 h 606722"/>
              <a:gd name="connsiteX143" fmla="*/ 325000 h 606722"/>
              <a:gd name="connsiteY143" fmla="*/ 325000 h 606722"/>
              <a:gd name="connsiteX144" fmla="*/ 325000 h 606722"/>
              <a:gd name="connsiteY144" fmla="*/ 325000 h 606722"/>
              <a:gd name="connsiteX145" fmla="*/ 325000 h 606722"/>
              <a:gd name="connsiteY145" fmla="*/ 325000 h 606722"/>
              <a:gd name="connsiteX146" fmla="*/ 325000 h 606722"/>
              <a:gd name="connsiteY146" fmla="*/ 325000 h 606722"/>
              <a:gd name="connsiteX147" fmla="*/ 325000 h 606722"/>
              <a:gd name="connsiteY147" fmla="*/ 325000 h 606722"/>
              <a:gd name="connsiteX148" fmla="*/ 325000 h 606722"/>
              <a:gd name="connsiteY148" fmla="*/ 325000 h 606722"/>
              <a:gd name="connsiteX149" fmla="*/ 325000 h 606722"/>
              <a:gd name="connsiteY149" fmla="*/ 325000 h 606722"/>
              <a:gd name="connsiteX150" fmla="*/ 325000 h 606722"/>
              <a:gd name="connsiteY150" fmla="*/ 325000 h 606722"/>
              <a:gd name="connsiteX151" fmla="*/ 325000 h 606722"/>
              <a:gd name="connsiteY151" fmla="*/ 325000 h 606722"/>
              <a:gd name="connsiteX152" fmla="*/ 325000 h 606722"/>
              <a:gd name="connsiteY152" fmla="*/ 325000 h 606722"/>
              <a:gd name="connsiteX153" fmla="*/ 325000 h 606722"/>
              <a:gd name="connsiteY153" fmla="*/ 325000 h 606722"/>
              <a:gd name="connsiteX154" fmla="*/ 325000 h 606722"/>
              <a:gd name="connsiteY154" fmla="*/ 325000 h 606722"/>
              <a:gd name="connsiteX155" fmla="*/ 325000 h 606722"/>
              <a:gd name="connsiteY155" fmla="*/ 325000 h 606722"/>
              <a:gd name="connsiteX156" fmla="*/ 325000 h 606722"/>
              <a:gd name="connsiteY156" fmla="*/ 325000 h 606722"/>
              <a:gd name="connsiteX157" fmla="*/ 325000 h 606722"/>
              <a:gd name="connsiteY157" fmla="*/ 325000 h 606722"/>
              <a:gd name="connsiteX158" fmla="*/ 325000 h 606722"/>
              <a:gd name="connsiteY158" fmla="*/ 325000 h 606722"/>
              <a:gd name="connsiteX159" fmla="*/ 325000 h 606722"/>
              <a:gd name="connsiteY159" fmla="*/ 325000 h 606722"/>
              <a:gd name="connsiteX160" fmla="*/ 325000 h 606722"/>
              <a:gd name="connsiteY160" fmla="*/ 325000 h 606722"/>
              <a:gd name="connsiteX161" fmla="*/ 325000 h 606722"/>
              <a:gd name="connsiteY161" fmla="*/ 325000 h 606722"/>
              <a:gd name="connsiteX162" fmla="*/ 325000 h 606722"/>
              <a:gd name="connsiteY162" fmla="*/ 325000 h 606722"/>
              <a:gd name="connsiteX163" fmla="*/ 325000 h 606722"/>
              <a:gd name="connsiteY163" fmla="*/ 325000 h 606722"/>
              <a:gd name="connsiteX164" fmla="*/ 325000 h 606722"/>
              <a:gd name="connsiteY164" fmla="*/ 325000 h 606722"/>
              <a:gd name="connsiteX165" fmla="*/ 325000 h 606722"/>
              <a:gd name="connsiteY165" fmla="*/ 325000 h 606722"/>
              <a:gd name="connsiteX166" fmla="*/ 325000 h 606722"/>
              <a:gd name="connsiteY166" fmla="*/ 325000 h 606722"/>
              <a:gd name="connsiteX167" fmla="*/ 325000 h 606722"/>
              <a:gd name="connsiteY167" fmla="*/ 325000 h 606722"/>
              <a:gd name="connsiteX168" fmla="*/ 325000 h 606722"/>
              <a:gd name="connsiteY168" fmla="*/ 325000 h 606722"/>
              <a:gd name="connsiteX169" fmla="*/ 325000 h 606722"/>
              <a:gd name="connsiteY169" fmla="*/ 325000 h 606722"/>
              <a:gd name="connsiteX170" fmla="*/ 325000 h 606722"/>
              <a:gd name="connsiteY170" fmla="*/ 325000 h 606722"/>
              <a:gd name="connsiteX171" fmla="*/ 325000 h 606722"/>
              <a:gd name="connsiteY171" fmla="*/ 325000 h 606722"/>
              <a:gd name="connsiteX172" fmla="*/ 325000 h 606722"/>
              <a:gd name="connsiteY172" fmla="*/ 325000 h 606722"/>
              <a:gd name="connsiteX173" fmla="*/ 325000 h 606722"/>
              <a:gd name="connsiteY173" fmla="*/ 325000 h 606722"/>
              <a:gd name="connsiteX174" fmla="*/ 325000 h 606722"/>
              <a:gd name="connsiteY174" fmla="*/ 325000 h 606722"/>
              <a:gd name="connsiteX175" fmla="*/ 325000 h 606722"/>
              <a:gd name="connsiteY175" fmla="*/ 325000 h 606722"/>
              <a:gd name="connsiteX176" fmla="*/ 325000 h 606722"/>
              <a:gd name="connsiteY176" fmla="*/ 325000 h 606722"/>
              <a:gd name="connsiteX177" fmla="*/ 325000 h 606722"/>
              <a:gd name="connsiteY177" fmla="*/ 325000 h 606722"/>
              <a:gd name="connsiteX178" fmla="*/ 325000 h 606722"/>
              <a:gd name="connsiteY178" fmla="*/ 325000 h 606722"/>
              <a:gd name="connsiteX179" fmla="*/ 325000 h 606722"/>
              <a:gd name="connsiteY179" fmla="*/ 325000 h 606722"/>
              <a:gd name="connsiteX180" fmla="*/ 325000 h 606722"/>
              <a:gd name="connsiteY180" fmla="*/ 325000 h 606722"/>
              <a:gd name="connsiteX181" fmla="*/ 325000 h 606722"/>
              <a:gd name="connsiteY181" fmla="*/ 325000 h 606722"/>
              <a:gd name="connsiteX182" fmla="*/ 325000 h 606722"/>
              <a:gd name="connsiteY182" fmla="*/ 325000 h 606722"/>
              <a:gd name="connsiteX183" fmla="*/ 325000 h 606722"/>
              <a:gd name="connsiteY183" fmla="*/ 325000 h 606722"/>
              <a:gd name="connsiteX184" fmla="*/ 325000 h 606722"/>
              <a:gd name="connsiteY184" fmla="*/ 325000 h 606722"/>
              <a:gd name="connsiteX185" fmla="*/ 325000 h 606722"/>
              <a:gd name="connsiteY185" fmla="*/ 325000 h 606722"/>
              <a:gd name="connsiteX186" fmla="*/ 325000 h 606722"/>
              <a:gd name="connsiteY186" fmla="*/ 325000 h 606722"/>
              <a:gd name="connsiteX187" fmla="*/ 325000 h 606722"/>
              <a:gd name="connsiteY187" fmla="*/ 325000 h 606722"/>
              <a:gd name="connsiteX188" fmla="*/ 325000 h 606722"/>
              <a:gd name="connsiteY188" fmla="*/ 325000 h 606722"/>
              <a:gd name="connsiteX189" fmla="*/ 325000 h 606722"/>
              <a:gd name="connsiteY189" fmla="*/ 325000 h 606722"/>
              <a:gd name="connsiteX190" fmla="*/ 325000 h 606722"/>
              <a:gd name="connsiteY190" fmla="*/ 325000 h 606722"/>
              <a:gd name="connsiteX191" fmla="*/ 325000 h 606722"/>
              <a:gd name="connsiteY191" fmla="*/ 325000 h 606722"/>
              <a:gd name="connsiteX192" fmla="*/ 325000 h 606722"/>
              <a:gd name="connsiteY192" fmla="*/ 325000 h 606722"/>
              <a:gd name="connsiteX193" fmla="*/ 325000 h 606722"/>
              <a:gd name="connsiteY193" fmla="*/ 325000 h 606722"/>
              <a:gd name="connsiteX194" fmla="*/ 325000 h 606722"/>
              <a:gd name="connsiteY194" fmla="*/ 325000 h 606722"/>
              <a:gd name="connsiteX195" fmla="*/ 325000 h 606722"/>
              <a:gd name="connsiteY195" fmla="*/ 325000 h 606722"/>
              <a:gd name="connsiteX196" fmla="*/ 325000 h 606722"/>
              <a:gd name="connsiteY196" fmla="*/ 325000 h 606722"/>
              <a:gd name="connsiteX197" fmla="*/ 325000 h 606722"/>
              <a:gd name="connsiteY197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607639" h="387051">
                <a:moveTo>
                  <a:pt x="409420" y="206194"/>
                </a:moveTo>
                <a:cubicBezTo>
                  <a:pt x="397133" y="206194"/>
                  <a:pt x="387161" y="216147"/>
                  <a:pt x="387161" y="228411"/>
                </a:cubicBezTo>
                <a:cubicBezTo>
                  <a:pt x="387161" y="240674"/>
                  <a:pt x="397133" y="250716"/>
                  <a:pt x="409420" y="250716"/>
                </a:cubicBezTo>
                <a:cubicBezTo>
                  <a:pt x="421708" y="250716"/>
                  <a:pt x="431680" y="240674"/>
                  <a:pt x="431680" y="228411"/>
                </a:cubicBezTo>
                <a:cubicBezTo>
                  <a:pt x="431680" y="216147"/>
                  <a:pt x="421708" y="206194"/>
                  <a:pt x="409420" y="206194"/>
                </a:cubicBezTo>
                <a:close/>
                <a:moveTo>
                  <a:pt x="198228" y="206194"/>
                </a:moveTo>
                <a:cubicBezTo>
                  <a:pt x="185943" y="206194"/>
                  <a:pt x="175883" y="216147"/>
                  <a:pt x="175883" y="228411"/>
                </a:cubicBezTo>
                <a:cubicBezTo>
                  <a:pt x="175883" y="240674"/>
                  <a:pt x="185943" y="250716"/>
                  <a:pt x="198228" y="250716"/>
                </a:cubicBezTo>
                <a:cubicBezTo>
                  <a:pt x="210512" y="250716"/>
                  <a:pt x="220483" y="240674"/>
                  <a:pt x="220483" y="228411"/>
                </a:cubicBezTo>
                <a:cubicBezTo>
                  <a:pt x="220483" y="216147"/>
                  <a:pt x="210512" y="206194"/>
                  <a:pt x="198228" y="206194"/>
                </a:cubicBezTo>
                <a:close/>
                <a:moveTo>
                  <a:pt x="303784" y="196821"/>
                </a:moveTo>
                <a:cubicBezTo>
                  <a:pt x="297553" y="196821"/>
                  <a:pt x="292478" y="201889"/>
                  <a:pt x="292478" y="208203"/>
                </a:cubicBezTo>
                <a:cubicBezTo>
                  <a:pt x="292478" y="214428"/>
                  <a:pt x="297553" y="219585"/>
                  <a:pt x="303784" y="219585"/>
                </a:cubicBezTo>
                <a:cubicBezTo>
                  <a:pt x="310105" y="219585"/>
                  <a:pt x="315180" y="214428"/>
                  <a:pt x="315180" y="208203"/>
                </a:cubicBezTo>
                <a:cubicBezTo>
                  <a:pt x="315180" y="201889"/>
                  <a:pt x="310105" y="196821"/>
                  <a:pt x="303784" y="196821"/>
                </a:cubicBezTo>
                <a:close/>
                <a:moveTo>
                  <a:pt x="409420" y="186998"/>
                </a:moveTo>
                <a:cubicBezTo>
                  <a:pt x="432304" y="186998"/>
                  <a:pt x="450913" y="205571"/>
                  <a:pt x="450913" y="228411"/>
                </a:cubicBezTo>
                <a:cubicBezTo>
                  <a:pt x="450913" y="251339"/>
                  <a:pt x="432304" y="269912"/>
                  <a:pt x="409420" y="269912"/>
                </a:cubicBezTo>
                <a:cubicBezTo>
                  <a:pt x="386537" y="269912"/>
                  <a:pt x="367928" y="251339"/>
                  <a:pt x="367928" y="228411"/>
                </a:cubicBezTo>
                <a:cubicBezTo>
                  <a:pt x="367928" y="205571"/>
                  <a:pt x="386537" y="186998"/>
                  <a:pt x="409420" y="186998"/>
                </a:cubicBezTo>
                <a:close/>
                <a:moveTo>
                  <a:pt x="198228" y="186998"/>
                </a:moveTo>
                <a:cubicBezTo>
                  <a:pt x="221106" y="186998"/>
                  <a:pt x="239711" y="205571"/>
                  <a:pt x="239711" y="228411"/>
                </a:cubicBezTo>
                <a:cubicBezTo>
                  <a:pt x="239711" y="251339"/>
                  <a:pt x="221106" y="269912"/>
                  <a:pt x="198228" y="269912"/>
                </a:cubicBezTo>
                <a:cubicBezTo>
                  <a:pt x="175349" y="269912"/>
                  <a:pt x="156655" y="251339"/>
                  <a:pt x="156655" y="228411"/>
                </a:cubicBezTo>
                <a:cubicBezTo>
                  <a:pt x="156655" y="205571"/>
                  <a:pt x="175260" y="186998"/>
                  <a:pt x="198228" y="186998"/>
                </a:cubicBezTo>
                <a:close/>
                <a:moveTo>
                  <a:pt x="303784" y="177613"/>
                </a:moveTo>
                <a:cubicBezTo>
                  <a:pt x="320700" y="177613"/>
                  <a:pt x="334410" y="191307"/>
                  <a:pt x="334410" y="208203"/>
                </a:cubicBezTo>
                <a:cubicBezTo>
                  <a:pt x="334410" y="225099"/>
                  <a:pt x="320700" y="238793"/>
                  <a:pt x="303784" y="238793"/>
                </a:cubicBezTo>
                <a:cubicBezTo>
                  <a:pt x="286958" y="238793"/>
                  <a:pt x="273159" y="225099"/>
                  <a:pt x="273159" y="208203"/>
                </a:cubicBezTo>
                <a:cubicBezTo>
                  <a:pt x="273159" y="191307"/>
                  <a:pt x="286958" y="177613"/>
                  <a:pt x="303784" y="177613"/>
                </a:cubicBezTo>
                <a:close/>
                <a:moveTo>
                  <a:pt x="483832" y="162935"/>
                </a:moveTo>
                <a:cubicBezTo>
                  <a:pt x="493945" y="162935"/>
                  <a:pt x="502144" y="171134"/>
                  <a:pt x="502144" y="181247"/>
                </a:cubicBezTo>
                <a:cubicBezTo>
                  <a:pt x="502144" y="191360"/>
                  <a:pt x="493945" y="199559"/>
                  <a:pt x="483832" y="199559"/>
                </a:cubicBezTo>
                <a:cubicBezTo>
                  <a:pt x="473719" y="199559"/>
                  <a:pt x="465520" y="191360"/>
                  <a:pt x="465520" y="181247"/>
                </a:cubicBezTo>
                <a:cubicBezTo>
                  <a:pt x="465520" y="171134"/>
                  <a:pt x="473719" y="162935"/>
                  <a:pt x="483832" y="162935"/>
                </a:cubicBezTo>
                <a:close/>
                <a:moveTo>
                  <a:pt x="519785" y="127088"/>
                </a:moveTo>
                <a:cubicBezTo>
                  <a:pt x="529918" y="127088"/>
                  <a:pt x="538132" y="135287"/>
                  <a:pt x="538132" y="145400"/>
                </a:cubicBezTo>
                <a:cubicBezTo>
                  <a:pt x="538132" y="155513"/>
                  <a:pt x="529918" y="163712"/>
                  <a:pt x="519785" y="163712"/>
                </a:cubicBezTo>
                <a:cubicBezTo>
                  <a:pt x="509652" y="163712"/>
                  <a:pt x="501438" y="155513"/>
                  <a:pt x="501438" y="145400"/>
                </a:cubicBezTo>
                <a:cubicBezTo>
                  <a:pt x="501438" y="135287"/>
                  <a:pt x="509652" y="127088"/>
                  <a:pt x="519785" y="127088"/>
                </a:cubicBezTo>
                <a:close/>
                <a:moveTo>
                  <a:pt x="447773" y="127088"/>
                </a:moveTo>
                <a:cubicBezTo>
                  <a:pt x="457886" y="127088"/>
                  <a:pt x="466085" y="135287"/>
                  <a:pt x="466085" y="145400"/>
                </a:cubicBezTo>
                <a:cubicBezTo>
                  <a:pt x="466085" y="155513"/>
                  <a:pt x="457886" y="163712"/>
                  <a:pt x="447773" y="163712"/>
                </a:cubicBezTo>
                <a:cubicBezTo>
                  <a:pt x="437660" y="163712"/>
                  <a:pt x="429461" y="155513"/>
                  <a:pt x="429461" y="145400"/>
                </a:cubicBezTo>
                <a:cubicBezTo>
                  <a:pt x="429461" y="135287"/>
                  <a:pt x="437660" y="127088"/>
                  <a:pt x="447773" y="127088"/>
                </a:cubicBezTo>
                <a:close/>
                <a:moveTo>
                  <a:pt x="114376" y="100772"/>
                </a:moveTo>
                <a:lnTo>
                  <a:pt x="114376" y="126459"/>
                </a:lnTo>
                <a:cubicBezTo>
                  <a:pt x="114376" y="131703"/>
                  <a:pt x="110106" y="136058"/>
                  <a:pt x="104767" y="136058"/>
                </a:cubicBezTo>
                <a:lnTo>
                  <a:pt x="79056" y="136058"/>
                </a:lnTo>
                <a:lnTo>
                  <a:pt x="79056" y="154901"/>
                </a:lnTo>
                <a:lnTo>
                  <a:pt x="104767" y="154901"/>
                </a:lnTo>
                <a:cubicBezTo>
                  <a:pt x="110106" y="154901"/>
                  <a:pt x="114376" y="159168"/>
                  <a:pt x="114376" y="164501"/>
                </a:cubicBezTo>
                <a:lnTo>
                  <a:pt x="114376" y="190099"/>
                </a:lnTo>
                <a:lnTo>
                  <a:pt x="133237" y="190099"/>
                </a:lnTo>
                <a:lnTo>
                  <a:pt x="133237" y="164501"/>
                </a:lnTo>
                <a:cubicBezTo>
                  <a:pt x="133237" y="159168"/>
                  <a:pt x="137507" y="154901"/>
                  <a:pt x="142846" y="154901"/>
                </a:cubicBezTo>
                <a:lnTo>
                  <a:pt x="168557" y="154901"/>
                </a:lnTo>
                <a:lnTo>
                  <a:pt x="168557" y="136058"/>
                </a:lnTo>
                <a:lnTo>
                  <a:pt x="142846" y="136058"/>
                </a:lnTo>
                <a:cubicBezTo>
                  <a:pt x="137507" y="136058"/>
                  <a:pt x="133237" y="131703"/>
                  <a:pt x="133237" y="126459"/>
                </a:cubicBezTo>
                <a:lnTo>
                  <a:pt x="133237" y="100772"/>
                </a:lnTo>
                <a:close/>
                <a:moveTo>
                  <a:pt x="483832" y="91170"/>
                </a:moveTo>
                <a:cubicBezTo>
                  <a:pt x="493945" y="91170"/>
                  <a:pt x="502144" y="99369"/>
                  <a:pt x="502144" y="109482"/>
                </a:cubicBezTo>
                <a:cubicBezTo>
                  <a:pt x="502144" y="119595"/>
                  <a:pt x="493945" y="127794"/>
                  <a:pt x="483832" y="127794"/>
                </a:cubicBezTo>
                <a:cubicBezTo>
                  <a:pt x="473719" y="127794"/>
                  <a:pt x="465520" y="119595"/>
                  <a:pt x="465520" y="109482"/>
                </a:cubicBezTo>
                <a:cubicBezTo>
                  <a:pt x="465520" y="99369"/>
                  <a:pt x="473719" y="91170"/>
                  <a:pt x="483832" y="91170"/>
                </a:cubicBezTo>
                <a:close/>
                <a:moveTo>
                  <a:pt x="104767" y="81574"/>
                </a:moveTo>
                <a:lnTo>
                  <a:pt x="142846" y="81574"/>
                </a:lnTo>
                <a:cubicBezTo>
                  <a:pt x="148184" y="81574"/>
                  <a:pt x="152454" y="85840"/>
                  <a:pt x="152454" y="91173"/>
                </a:cubicBezTo>
                <a:lnTo>
                  <a:pt x="152454" y="116860"/>
                </a:lnTo>
                <a:lnTo>
                  <a:pt x="178166" y="116860"/>
                </a:lnTo>
                <a:cubicBezTo>
                  <a:pt x="183504" y="116860"/>
                  <a:pt x="187774" y="121126"/>
                  <a:pt x="187774" y="126459"/>
                </a:cubicBezTo>
                <a:lnTo>
                  <a:pt x="187774" y="164501"/>
                </a:lnTo>
                <a:cubicBezTo>
                  <a:pt x="187774" y="169745"/>
                  <a:pt x="183504" y="174100"/>
                  <a:pt x="178166" y="174100"/>
                </a:cubicBezTo>
                <a:lnTo>
                  <a:pt x="152454" y="174100"/>
                </a:lnTo>
                <a:lnTo>
                  <a:pt x="152454" y="199698"/>
                </a:lnTo>
                <a:cubicBezTo>
                  <a:pt x="152454" y="205031"/>
                  <a:pt x="148184" y="209297"/>
                  <a:pt x="142846" y="209297"/>
                </a:cubicBezTo>
                <a:lnTo>
                  <a:pt x="104767" y="209297"/>
                </a:lnTo>
                <a:cubicBezTo>
                  <a:pt x="99429" y="209297"/>
                  <a:pt x="95159" y="205031"/>
                  <a:pt x="95159" y="199698"/>
                </a:cubicBezTo>
                <a:lnTo>
                  <a:pt x="95159" y="174100"/>
                </a:lnTo>
                <a:lnTo>
                  <a:pt x="69447" y="174100"/>
                </a:lnTo>
                <a:cubicBezTo>
                  <a:pt x="64198" y="174100"/>
                  <a:pt x="59839" y="169745"/>
                  <a:pt x="59839" y="164501"/>
                </a:cubicBezTo>
                <a:lnTo>
                  <a:pt x="59839" y="126459"/>
                </a:lnTo>
                <a:cubicBezTo>
                  <a:pt x="59839" y="121126"/>
                  <a:pt x="64198" y="116860"/>
                  <a:pt x="69447" y="116860"/>
                </a:cubicBezTo>
                <a:lnTo>
                  <a:pt x="95159" y="116860"/>
                </a:lnTo>
                <a:lnTo>
                  <a:pt x="95159" y="91173"/>
                </a:lnTo>
                <a:cubicBezTo>
                  <a:pt x="95159" y="85840"/>
                  <a:pt x="99429" y="81574"/>
                  <a:pt x="104767" y="81574"/>
                </a:cubicBezTo>
                <a:close/>
                <a:moveTo>
                  <a:pt x="19314" y="75521"/>
                </a:moveTo>
                <a:cubicBezTo>
                  <a:pt x="24120" y="77743"/>
                  <a:pt x="26256" y="83432"/>
                  <a:pt x="24031" y="88231"/>
                </a:cubicBezTo>
                <a:cubicBezTo>
                  <a:pt x="20827" y="95342"/>
                  <a:pt x="19225" y="102808"/>
                  <a:pt x="19225" y="110629"/>
                </a:cubicBezTo>
                <a:lnTo>
                  <a:pt x="19225" y="295147"/>
                </a:lnTo>
                <a:cubicBezTo>
                  <a:pt x="19225" y="335233"/>
                  <a:pt x="51889" y="367764"/>
                  <a:pt x="91940" y="367764"/>
                </a:cubicBezTo>
                <a:cubicBezTo>
                  <a:pt x="113924" y="367764"/>
                  <a:pt x="131814" y="349987"/>
                  <a:pt x="131814" y="328034"/>
                </a:cubicBezTo>
                <a:lnTo>
                  <a:pt x="131814" y="263061"/>
                </a:lnTo>
                <a:cubicBezTo>
                  <a:pt x="131814" y="258795"/>
                  <a:pt x="134662" y="254973"/>
                  <a:pt x="138756" y="253818"/>
                </a:cubicBezTo>
                <a:cubicBezTo>
                  <a:pt x="142939" y="252662"/>
                  <a:pt x="147389" y="254440"/>
                  <a:pt x="149614" y="258084"/>
                </a:cubicBezTo>
                <a:cubicBezTo>
                  <a:pt x="160028" y="275149"/>
                  <a:pt x="178184" y="285282"/>
                  <a:pt x="198210" y="285282"/>
                </a:cubicBezTo>
                <a:cubicBezTo>
                  <a:pt x="219037" y="285282"/>
                  <a:pt x="238173" y="273905"/>
                  <a:pt x="248141" y="255684"/>
                </a:cubicBezTo>
                <a:cubicBezTo>
                  <a:pt x="249832" y="252573"/>
                  <a:pt x="253036" y="250707"/>
                  <a:pt x="256596" y="250707"/>
                </a:cubicBezTo>
                <a:lnTo>
                  <a:pt x="351029" y="250707"/>
                </a:lnTo>
                <a:cubicBezTo>
                  <a:pt x="354500" y="250707"/>
                  <a:pt x="357793" y="252573"/>
                  <a:pt x="359484" y="255684"/>
                </a:cubicBezTo>
                <a:cubicBezTo>
                  <a:pt x="369452" y="273905"/>
                  <a:pt x="388588" y="285282"/>
                  <a:pt x="409415" y="285282"/>
                </a:cubicBezTo>
                <a:cubicBezTo>
                  <a:pt x="429352" y="285282"/>
                  <a:pt x="447508" y="275149"/>
                  <a:pt x="458011" y="258084"/>
                </a:cubicBezTo>
                <a:cubicBezTo>
                  <a:pt x="460236" y="254440"/>
                  <a:pt x="464686" y="252662"/>
                  <a:pt x="468780" y="253818"/>
                </a:cubicBezTo>
                <a:cubicBezTo>
                  <a:pt x="472963" y="254973"/>
                  <a:pt x="475811" y="258795"/>
                  <a:pt x="475811" y="263061"/>
                </a:cubicBezTo>
                <a:lnTo>
                  <a:pt x="475811" y="328034"/>
                </a:lnTo>
                <a:cubicBezTo>
                  <a:pt x="475811" y="349987"/>
                  <a:pt x="493701" y="367764"/>
                  <a:pt x="515596" y="367764"/>
                </a:cubicBezTo>
                <a:cubicBezTo>
                  <a:pt x="531438" y="367764"/>
                  <a:pt x="546480" y="362875"/>
                  <a:pt x="559029" y="353454"/>
                </a:cubicBezTo>
                <a:cubicBezTo>
                  <a:pt x="563302" y="350254"/>
                  <a:pt x="569354" y="351143"/>
                  <a:pt x="572558" y="355409"/>
                </a:cubicBezTo>
                <a:cubicBezTo>
                  <a:pt x="575673" y="359675"/>
                  <a:pt x="574783" y="365631"/>
                  <a:pt x="570511" y="368830"/>
                </a:cubicBezTo>
                <a:cubicBezTo>
                  <a:pt x="554579" y="380740"/>
                  <a:pt x="535622" y="387051"/>
                  <a:pt x="515596" y="387051"/>
                </a:cubicBezTo>
                <a:cubicBezTo>
                  <a:pt x="483021" y="387051"/>
                  <a:pt x="456587" y="360564"/>
                  <a:pt x="456587" y="328034"/>
                </a:cubicBezTo>
                <a:lnTo>
                  <a:pt x="456587" y="288215"/>
                </a:lnTo>
                <a:cubicBezTo>
                  <a:pt x="443414" y="298614"/>
                  <a:pt x="426949" y="304480"/>
                  <a:pt x="409415" y="304480"/>
                </a:cubicBezTo>
                <a:cubicBezTo>
                  <a:pt x="383515" y="304480"/>
                  <a:pt x="359573" y="291326"/>
                  <a:pt x="345600" y="269905"/>
                </a:cubicBezTo>
                <a:lnTo>
                  <a:pt x="262026" y="269905"/>
                </a:lnTo>
                <a:cubicBezTo>
                  <a:pt x="248052" y="291326"/>
                  <a:pt x="224110" y="304480"/>
                  <a:pt x="198210" y="304480"/>
                </a:cubicBezTo>
                <a:cubicBezTo>
                  <a:pt x="180677" y="304480"/>
                  <a:pt x="164211" y="298614"/>
                  <a:pt x="151039" y="288215"/>
                </a:cubicBezTo>
                <a:lnTo>
                  <a:pt x="151039" y="328034"/>
                </a:lnTo>
                <a:cubicBezTo>
                  <a:pt x="151039" y="360564"/>
                  <a:pt x="124516" y="387051"/>
                  <a:pt x="91940" y="387051"/>
                </a:cubicBezTo>
                <a:cubicBezTo>
                  <a:pt x="41298" y="387051"/>
                  <a:pt x="0" y="345810"/>
                  <a:pt x="0" y="295147"/>
                </a:cubicBezTo>
                <a:lnTo>
                  <a:pt x="0" y="110629"/>
                </a:lnTo>
                <a:cubicBezTo>
                  <a:pt x="0" y="100052"/>
                  <a:pt x="2225" y="89920"/>
                  <a:pt x="6586" y="80321"/>
                </a:cubicBezTo>
                <a:cubicBezTo>
                  <a:pt x="8722" y="75521"/>
                  <a:pt x="14419" y="73388"/>
                  <a:pt x="19314" y="75521"/>
                </a:cubicBezTo>
                <a:close/>
                <a:moveTo>
                  <a:pt x="439240" y="19194"/>
                </a:moveTo>
                <a:cubicBezTo>
                  <a:pt x="433276" y="19194"/>
                  <a:pt x="428470" y="23992"/>
                  <a:pt x="428470" y="29857"/>
                </a:cubicBezTo>
                <a:lnTo>
                  <a:pt x="428470" y="37143"/>
                </a:lnTo>
                <a:lnTo>
                  <a:pt x="524329" y="37143"/>
                </a:lnTo>
                <a:lnTo>
                  <a:pt x="524329" y="29857"/>
                </a:lnTo>
                <a:cubicBezTo>
                  <a:pt x="524329" y="23992"/>
                  <a:pt x="519612" y="19194"/>
                  <a:pt x="513649" y="19194"/>
                </a:cubicBezTo>
                <a:close/>
                <a:moveTo>
                  <a:pt x="93896" y="19194"/>
                </a:moveTo>
                <a:cubicBezTo>
                  <a:pt x="88022" y="19194"/>
                  <a:pt x="83216" y="23992"/>
                  <a:pt x="83216" y="29857"/>
                </a:cubicBezTo>
                <a:lnTo>
                  <a:pt x="83216" y="37143"/>
                </a:lnTo>
                <a:lnTo>
                  <a:pt x="179075" y="37143"/>
                </a:lnTo>
                <a:lnTo>
                  <a:pt x="179075" y="29857"/>
                </a:lnTo>
                <a:cubicBezTo>
                  <a:pt x="179075" y="23992"/>
                  <a:pt x="174269" y="19194"/>
                  <a:pt x="168394" y="19194"/>
                </a:cubicBezTo>
                <a:close/>
                <a:moveTo>
                  <a:pt x="93896" y="0"/>
                </a:moveTo>
                <a:lnTo>
                  <a:pt x="168394" y="0"/>
                </a:lnTo>
                <a:cubicBezTo>
                  <a:pt x="184860" y="0"/>
                  <a:pt x="198300" y="13418"/>
                  <a:pt x="198300" y="29857"/>
                </a:cubicBezTo>
                <a:lnTo>
                  <a:pt x="198300" y="37143"/>
                </a:lnTo>
                <a:lnTo>
                  <a:pt x="200793" y="37143"/>
                </a:lnTo>
                <a:cubicBezTo>
                  <a:pt x="213253" y="37143"/>
                  <a:pt x="224824" y="42564"/>
                  <a:pt x="232746" y="51805"/>
                </a:cubicBezTo>
                <a:lnTo>
                  <a:pt x="250458" y="51805"/>
                </a:lnTo>
                <a:cubicBezTo>
                  <a:pt x="255798" y="51805"/>
                  <a:pt x="260071" y="56159"/>
                  <a:pt x="260071" y="61402"/>
                </a:cubicBezTo>
                <a:cubicBezTo>
                  <a:pt x="260071" y="66733"/>
                  <a:pt x="255798" y="70999"/>
                  <a:pt x="250458" y="70999"/>
                </a:cubicBezTo>
                <a:lnTo>
                  <a:pt x="232034" y="70999"/>
                </a:lnTo>
                <a:cubicBezTo>
                  <a:pt x="229986" y="70999"/>
                  <a:pt x="228028" y="71976"/>
                  <a:pt x="226782" y="73575"/>
                </a:cubicBezTo>
                <a:cubicBezTo>
                  <a:pt x="225803" y="74731"/>
                  <a:pt x="225269" y="76241"/>
                  <a:pt x="225269" y="77752"/>
                </a:cubicBezTo>
                <a:lnTo>
                  <a:pt x="225269" y="126625"/>
                </a:lnTo>
                <a:cubicBezTo>
                  <a:pt x="225269" y="136221"/>
                  <a:pt x="233102" y="143952"/>
                  <a:pt x="242625" y="143952"/>
                </a:cubicBezTo>
                <a:lnTo>
                  <a:pt x="364920" y="143952"/>
                </a:lnTo>
                <a:cubicBezTo>
                  <a:pt x="374532" y="143952"/>
                  <a:pt x="382365" y="136221"/>
                  <a:pt x="382365" y="126625"/>
                </a:cubicBezTo>
                <a:lnTo>
                  <a:pt x="382365" y="77752"/>
                </a:lnTo>
                <a:cubicBezTo>
                  <a:pt x="382365" y="76686"/>
                  <a:pt x="382009" y="75530"/>
                  <a:pt x="381475" y="74553"/>
                </a:cubicBezTo>
                <a:cubicBezTo>
                  <a:pt x="380318" y="72420"/>
                  <a:pt x="378004" y="70999"/>
                  <a:pt x="375511" y="70999"/>
                </a:cubicBezTo>
                <a:lnTo>
                  <a:pt x="288908" y="70999"/>
                </a:lnTo>
                <a:cubicBezTo>
                  <a:pt x="283657" y="70999"/>
                  <a:pt x="279296" y="66733"/>
                  <a:pt x="279296" y="61402"/>
                </a:cubicBezTo>
                <a:cubicBezTo>
                  <a:pt x="279296" y="56159"/>
                  <a:pt x="283657" y="51805"/>
                  <a:pt x="288908" y="51805"/>
                </a:cubicBezTo>
                <a:lnTo>
                  <a:pt x="374888" y="51805"/>
                </a:lnTo>
                <a:cubicBezTo>
                  <a:pt x="382810" y="42564"/>
                  <a:pt x="394292" y="37143"/>
                  <a:pt x="406752" y="37143"/>
                </a:cubicBezTo>
                <a:lnTo>
                  <a:pt x="409245" y="37143"/>
                </a:lnTo>
                <a:lnTo>
                  <a:pt x="409245" y="29857"/>
                </a:lnTo>
                <a:cubicBezTo>
                  <a:pt x="409245" y="13418"/>
                  <a:pt x="422684" y="0"/>
                  <a:pt x="439240" y="0"/>
                </a:cubicBezTo>
                <a:lnTo>
                  <a:pt x="513649" y="0"/>
                </a:lnTo>
                <a:cubicBezTo>
                  <a:pt x="530204" y="0"/>
                  <a:pt x="543644" y="13418"/>
                  <a:pt x="543644" y="29857"/>
                </a:cubicBezTo>
                <a:lnTo>
                  <a:pt x="543644" y="37765"/>
                </a:lnTo>
                <a:cubicBezTo>
                  <a:pt x="579691" y="42475"/>
                  <a:pt x="607639" y="73309"/>
                  <a:pt x="607639" y="110630"/>
                </a:cubicBezTo>
                <a:lnTo>
                  <a:pt x="607639" y="295102"/>
                </a:lnTo>
                <a:cubicBezTo>
                  <a:pt x="607639" y="309319"/>
                  <a:pt x="604435" y="323004"/>
                  <a:pt x="598115" y="335710"/>
                </a:cubicBezTo>
                <a:cubicBezTo>
                  <a:pt x="596513" y="339087"/>
                  <a:pt x="593042" y="341042"/>
                  <a:pt x="589482" y="341042"/>
                </a:cubicBezTo>
                <a:cubicBezTo>
                  <a:pt x="588058" y="341042"/>
                  <a:pt x="586634" y="340687"/>
                  <a:pt x="585298" y="340065"/>
                </a:cubicBezTo>
                <a:cubicBezTo>
                  <a:pt x="580492" y="337665"/>
                  <a:pt x="578534" y="331978"/>
                  <a:pt x="580937" y="327180"/>
                </a:cubicBezTo>
                <a:cubicBezTo>
                  <a:pt x="585832" y="317139"/>
                  <a:pt x="588414" y="306387"/>
                  <a:pt x="588414" y="295102"/>
                </a:cubicBezTo>
                <a:lnTo>
                  <a:pt x="588414" y="110630"/>
                </a:lnTo>
                <a:cubicBezTo>
                  <a:pt x="588414" y="80684"/>
                  <a:pt x="563937" y="56337"/>
                  <a:pt x="533942" y="56337"/>
                </a:cubicBezTo>
                <a:lnTo>
                  <a:pt x="418857" y="56337"/>
                </a:lnTo>
                <a:lnTo>
                  <a:pt x="406752" y="56337"/>
                </a:lnTo>
                <a:cubicBezTo>
                  <a:pt x="402302" y="56337"/>
                  <a:pt x="398030" y="57581"/>
                  <a:pt x="394470" y="59891"/>
                </a:cubicBezTo>
                <a:cubicBezTo>
                  <a:pt x="397140" y="62735"/>
                  <a:pt x="399098" y="66200"/>
                  <a:pt x="400344" y="69932"/>
                </a:cubicBezTo>
                <a:cubicBezTo>
                  <a:pt x="400344" y="70021"/>
                  <a:pt x="400344" y="70021"/>
                  <a:pt x="400433" y="70110"/>
                </a:cubicBezTo>
                <a:cubicBezTo>
                  <a:pt x="401145" y="72598"/>
                  <a:pt x="401590" y="75175"/>
                  <a:pt x="401590" y="77752"/>
                </a:cubicBezTo>
                <a:lnTo>
                  <a:pt x="401590" y="126625"/>
                </a:lnTo>
                <a:cubicBezTo>
                  <a:pt x="401590" y="146796"/>
                  <a:pt x="385124" y="163146"/>
                  <a:pt x="364920" y="163146"/>
                </a:cubicBezTo>
                <a:lnTo>
                  <a:pt x="242625" y="163146"/>
                </a:lnTo>
                <a:cubicBezTo>
                  <a:pt x="222421" y="163146"/>
                  <a:pt x="206044" y="146796"/>
                  <a:pt x="206044" y="126625"/>
                </a:cubicBezTo>
                <a:lnTo>
                  <a:pt x="206044" y="77752"/>
                </a:lnTo>
                <a:cubicBezTo>
                  <a:pt x="206044" y="75175"/>
                  <a:pt x="206400" y="72598"/>
                  <a:pt x="207201" y="70110"/>
                </a:cubicBezTo>
                <a:cubicBezTo>
                  <a:pt x="207201" y="70021"/>
                  <a:pt x="207290" y="70021"/>
                  <a:pt x="207290" y="69932"/>
                </a:cubicBezTo>
                <a:cubicBezTo>
                  <a:pt x="208447" y="66200"/>
                  <a:pt x="210494" y="62735"/>
                  <a:pt x="213164" y="59891"/>
                </a:cubicBezTo>
                <a:cubicBezTo>
                  <a:pt x="209515" y="57581"/>
                  <a:pt x="205332" y="56337"/>
                  <a:pt x="200793" y="56337"/>
                </a:cubicBezTo>
                <a:lnTo>
                  <a:pt x="188688" y="56337"/>
                </a:lnTo>
                <a:lnTo>
                  <a:pt x="73603" y="56337"/>
                </a:lnTo>
                <a:cubicBezTo>
                  <a:pt x="63812" y="56337"/>
                  <a:pt x="54289" y="58914"/>
                  <a:pt x="45922" y="63890"/>
                </a:cubicBezTo>
                <a:cubicBezTo>
                  <a:pt x="41294" y="66644"/>
                  <a:pt x="35419" y="65134"/>
                  <a:pt x="32749" y="60513"/>
                </a:cubicBezTo>
                <a:cubicBezTo>
                  <a:pt x="29990" y="55981"/>
                  <a:pt x="31503" y="50117"/>
                  <a:pt x="36042" y="47362"/>
                </a:cubicBezTo>
                <a:cubicBezTo>
                  <a:pt x="44676" y="42297"/>
                  <a:pt x="54200" y="39009"/>
                  <a:pt x="63990" y="37765"/>
                </a:cubicBezTo>
                <a:lnTo>
                  <a:pt x="63990" y="29857"/>
                </a:lnTo>
                <a:cubicBezTo>
                  <a:pt x="63990" y="13418"/>
                  <a:pt x="77430" y="0"/>
                  <a:pt x="93896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0160">
            <a:solidFill>
              <a:schemeClr val="bg1"/>
            </a:solidFill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sp>
        <p:nvSpPr>
          <p:cNvPr id="12" name="play-station-controller_75472">
            <a:extLst>
              <a:ext uri="{FF2B5EF4-FFF2-40B4-BE49-F238E27FC236}">
                <a16:creationId xmlns:a16="http://schemas.microsoft.com/office/drawing/2014/main" xmlns="" id="{CB9082E5-A33B-443D-BDE1-4CE8FE3E2FC7}"/>
              </a:ext>
            </a:extLst>
          </p:cNvPr>
          <p:cNvSpPr>
            <a:spLocks noChangeAspect="1"/>
          </p:cNvSpPr>
          <p:nvPr/>
        </p:nvSpPr>
        <p:spPr bwMode="auto">
          <a:xfrm>
            <a:off x="8557132" y="4220557"/>
            <a:ext cx="1919604" cy="1285674"/>
          </a:xfrm>
          <a:custGeom>
            <a:avLst/>
            <a:gdLst>
              <a:gd name="T0" fmla="*/ 3449 w 6505"/>
              <a:gd name="T1" fmla="*/ 40 h 4363"/>
              <a:gd name="T2" fmla="*/ 3419 w 6505"/>
              <a:gd name="T3" fmla="*/ 59 h 4363"/>
              <a:gd name="T4" fmla="*/ 3403 w 6505"/>
              <a:gd name="T5" fmla="*/ 94 h 4363"/>
              <a:gd name="T6" fmla="*/ 3111 w 6505"/>
              <a:gd name="T7" fmla="*/ 103 h 4363"/>
              <a:gd name="T8" fmla="*/ 3102 w 6505"/>
              <a:gd name="T9" fmla="*/ 70 h 4363"/>
              <a:gd name="T10" fmla="*/ 3074 w 6505"/>
              <a:gd name="T11" fmla="*/ 44 h 4363"/>
              <a:gd name="T12" fmla="*/ 284 w 6505"/>
              <a:gd name="T13" fmla="*/ 213 h 4363"/>
              <a:gd name="T14" fmla="*/ 3256 w 6505"/>
              <a:gd name="T15" fmla="*/ 4363 h 4363"/>
              <a:gd name="T16" fmla="*/ 418 w 6505"/>
              <a:gd name="T17" fmla="*/ 3537 h 4363"/>
              <a:gd name="T18" fmla="*/ 3112 w 6505"/>
              <a:gd name="T19" fmla="*/ 860 h 4363"/>
              <a:gd name="T20" fmla="*/ 3112 w 6505"/>
              <a:gd name="T21" fmla="*/ 860 h 4363"/>
              <a:gd name="T22" fmla="*/ 3112 w 6505"/>
              <a:gd name="T23" fmla="*/ 1748 h 4363"/>
              <a:gd name="T24" fmla="*/ 3257 w 6505"/>
              <a:gd name="T25" fmla="*/ 2241 h 4363"/>
              <a:gd name="T26" fmla="*/ 3403 w 6505"/>
              <a:gd name="T27" fmla="*/ 2777 h 4363"/>
              <a:gd name="T28" fmla="*/ 5683 w 6505"/>
              <a:gd name="T29" fmla="*/ 3537 h 4363"/>
              <a:gd name="T30" fmla="*/ 3536 w 6505"/>
              <a:gd name="T31" fmla="*/ 154 h 4363"/>
              <a:gd name="T32" fmla="*/ 3818 w 6505"/>
              <a:gd name="T33" fmla="*/ 3403 h 4363"/>
              <a:gd name="T34" fmla="*/ 3536 w 6505"/>
              <a:gd name="T35" fmla="*/ 2841 h 4363"/>
              <a:gd name="T36" fmla="*/ 3536 w 6505"/>
              <a:gd name="T37" fmla="*/ 1989 h 4363"/>
              <a:gd name="T38" fmla="*/ 3622 w 6505"/>
              <a:gd name="T39" fmla="*/ 1710 h 4363"/>
              <a:gd name="T40" fmla="*/ 3689 w 6505"/>
              <a:gd name="T41" fmla="*/ 1261 h 4363"/>
              <a:gd name="T42" fmla="*/ 3755 w 6505"/>
              <a:gd name="T43" fmla="*/ 680 h 4363"/>
              <a:gd name="T44" fmla="*/ 3257 w 6505"/>
              <a:gd name="T45" fmla="*/ 696 h 4363"/>
              <a:gd name="T46" fmla="*/ 2978 w 6505"/>
              <a:gd name="T47" fmla="*/ 154 h 4363"/>
              <a:gd name="T48" fmla="*/ 2978 w 6505"/>
              <a:gd name="T49" fmla="*/ 444 h 4363"/>
              <a:gd name="T50" fmla="*/ 2978 w 6505"/>
              <a:gd name="T51" fmla="*/ 959 h 4363"/>
              <a:gd name="T52" fmla="*/ 2978 w 6505"/>
              <a:gd name="T53" fmla="*/ 1474 h 4363"/>
              <a:gd name="T54" fmla="*/ 2978 w 6505"/>
              <a:gd name="T55" fmla="*/ 1989 h 4363"/>
              <a:gd name="T56" fmla="*/ 2978 w 6505"/>
              <a:gd name="T57" fmla="*/ 2504 h 4363"/>
              <a:gd name="T58" fmla="*/ 2978 w 6505"/>
              <a:gd name="T59" fmla="*/ 3019 h 4363"/>
              <a:gd name="T60" fmla="*/ 3540 w 6505"/>
              <a:gd name="T61" fmla="*/ 4063 h 4363"/>
              <a:gd name="T62" fmla="*/ 133 w 6505"/>
              <a:gd name="T63" fmla="*/ 346 h 4363"/>
              <a:gd name="T64" fmla="*/ 3112 w 6505"/>
              <a:gd name="T65" fmla="*/ 3871 h 4363"/>
              <a:gd name="T66" fmla="*/ 3257 w 6505"/>
              <a:gd name="T67" fmla="*/ 2889 h 4363"/>
              <a:gd name="T68" fmla="*/ 3403 w 6505"/>
              <a:gd name="T69" fmla="*/ 3540 h 4363"/>
              <a:gd name="T70" fmla="*/ 6230 w 6505"/>
              <a:gd name="T71" fmla="*/ 3871 h 4363"/>
              <a:gd name="T72" fmla="*/ 2762 w 6505"/>
              <a:gd name="T73" fmla="*/ 3743 h 4363"/>
              <a:gd name="T74" fmla="*/ 5946 w 6505"/>
              <a:gd name="T75" fmla="*/ 3677 h 4363"/>
              <a:gd name="T76" fmla="*/ 5946 w 6505"/>
              <a:gd name="T77" fmla="*/ 3677 h 4363"/>
              <a:gd name="T78" fmla="*/ 858 w 6505"/>
              <a:gd name="T79" fmla="*/ 610 h 4363"/>
              <a:gd name="T80" fmla="*/ 2504 w 6505"/>
              <a:gd name="T81" fmla="*/ 990 h 4363"/>
              <a:gd name="T82" fmla="*/ 2571 w 6505"/>
              <a:gd name="T83" fmla="*/ 1303 h 4363"/>
              <a:gd name="T84" fmla="*/ 2504 w 6505"/>
              <a:gd name="T85" fmla="*/ 1616 h 4363"/>
              <a:gd name="T86" fmla="*/ 858 w 6505"/>
              <a:gd name="T87" fmla="*/ 1996 h 4363"/>
              <a:gd name="T88" fmla="*/ 792 w 6505"/>
              <a:gd name="T89" fmla="*/ 2443 h 4363"/>
              <a:gd name="T90" fmla="*/ 792 w 6505"/>
              <a:gd name="T91" fmla="*/ 2443 h 4363"/>
              <a:gd name="T92" fmla="*/ 858 w 6505"/>
              <a:gd name="T93" fmla="*/ 2889 h 4363"/>
              <a:gd name="T94" fmla="*/ 5663 w 6505"/>
              <a:gd name="T95" fmla="*/ 610 h 4363"/>
              <a:gd name="T96" fmla="*/ 5730 w 6505"/>
              <a:gd name="T97" fmla="*/ 923 h 4363"/>
              <a:gd name="T98" fmla="*/ 5663 w 6505"/>
              <a:gd name="T99" fmla="*/ 1236 h 4363"/>
              <a:gd name="T100" fmla="*/ 4017 w 6505"/>
              <a:gd name="T101" fmla="*/ 1616 h 4363"/>
              <a:gd name="T102" fmla="*/ 3950 w 6505"/>
              <a:gd name="T103" fmla="*/ 2063 h 4363"/>
              <a:gd name="T104" fmla="*/ 3950 w 6505"/>
              <a:gd name="T105" fmla="*/ 2063 h 4363"/>
              <a:gd name="T106" fmla="*/ 4017 w 6505"/>
              <a:gd name="T107" fmla="*/ 2510 h 4363"/>
              <a:gd name="T108" fmla="*/ 5577 w 6505"/>
              <a:gd name="T109" fmla="*/ 2756 h 4363"/>
              <a:gd name="T110" fmla="*/ 5243 w 6505"/>
              <a:gd name="T111" fmla="*/ 2823 h 4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505" h="4363">
                <a:moveTo>
                  <a:pt x="6438" y="213"/>
                </a:moveTo>
                <a:lnTo>
                  <a:pt x="6230" y="213"/>
                </a:lnTo>
                <a:lnTo>
                  <a:pt x="6230" y="67"/>
                </a:lnTo>
                <a:cubicBezTo>
                  <a:pt x="6230" y="30"/>
                  <a:pt x="6200" y="0"/>
                  <a:pt x="6163" y="0"/>
                </a:cubicBezTo>
                <a:lnTo>
                  <a:pt x="3711" y="0"/>
                </a:lnTo>
                <a:cubicBezTo>
                  <a:pt x="3622" y="0"/>
                  <a:pt x="3534" y="13"/>
                  <a:pt x="3449" y="40"/>
                </a:cubicBezTo>
                <a:cubicBezTo>
                  <a:pt x="3448" y="40"/>
                  <a:pt x="3448" y="40"/>
                  <a:pt x="3447" y="41"/>
                </a:cubicBezTo>
                <a:cubicBezTo>
                  <a:pt x="3444" y="42"/>
                  <a:pt x="3442" y="43"/>
                  <a:pt x="3440" y="44"/>
                </a:cubicBezTo>
                <a:cubicBezTo>
                  <a:pt x="3438" y="44"/>
                  <a:pt x="3436" y="45"/>
                  <a:pt x="3435" y="46"/>
                </a:cubicBezTo>
                <a:cubicBezTo>
                  <a:pt x="3433" y="48"/>
                  <a:pt x="3431" y="49"/>
                  <a:pt x="3429" y="50"/>
                </a:cubicBezTo>
                <a:cubicBezTo>
                  <a:pt x="3427" y="52"/>
                  <a:pt x="3426" y="53"/>
                  <a:pt x="3424" y="54"/>
                </a:cubicBezTo>
                <a:cubicBezTo>
                  <a:pt x="3423" y="56"/>
                  <a:pt x="3421" y="57"/>
                  <a:pt x="3419" y="59"/>
                </a:cubicBezTo>
                <a:cubicBezTo>
                  <a:pt x="3418" y="61"/>
                  <a:pt x="3417" y="62"/>
                  <a:pt x="3416" y="63"/>
                </a:cubicBezTo>
                <a:cubicBezTo>
                  <a:pt x="3414" y="65"/>
                  <a:pt x="3413" y="68"/>
                  <a:pt x="3412" y="70"/>
                </a:cubicBezTo>
                <a:cubicBezTo>
                  <a:pt x="3411" y="71"/>
                  <a:pt x="3410" y="73"/>
                  <a:pt x="3410" y="74"/>
                </a:cubicBezTo>
                <a:cubicBezTo>
                  <a:pt x="3408" y="77"/>
                  <a:pt x="3407" y="79"/>
                  <a:pt x="3406" y="82"/>
                </a:cubicBezTo>
                <a:cubicBezTo>
                  <a:pt x="3406" y="83"/>
                  <a:pt x="3405" y="85"/>
                  <a:pt x="3405" y="86"/>
                </a:cubicBezTo>
                <a:cubicBezTo>
                  <a:pt x="3404" y="89"/>
                  <a:pt x="3404" y="91"/>
                  <a:pt x="3403" y="94"/>
                </a:cubicBezTo>
                <a:cubicBezTo>
                  <a:pt x="3403" y="96"/>
                  <a:pt x="3403" y="97"/>
                  <a:pt x="3403" y="99"/>
                </a:cubicBezTo>
                <a:cubicBezTo>
                  <a:pt x="3403" y="101"/>
                  <a:pt x="3403" y="102"/>
                  <a:pt x="3403" y="103"/>
                </a:cubicBezTo>
                <a:lnTo>
                  <a:pt x="3403" y="203"/>
                </a:lnTo>
                <a:cubicBezTo>
                  <a:pt x="3356" y="189"/>
                  <a:pt x="3308" y="181"/>
                  <a:pt x="3257" y="181"/>
                </a:cubicBezTo>
                <a:cubicBezTo>
                  <a:pt x="3206" y="181"/>
                  <a:pt x="3158" y="189"/>
                  <a:pt x="3111" y="203"/>
                </a:cubicBezTo>
                <a:lnTo>
                  <a:pt x="3111" y="103"/>
                </a:lnTo>
                <a:cubicBezTo>
                  <a:pt x="3111" y="102"/>
                  <a:pt x="3111" y="100"/>
                  <a:pt x="3111" y="99"/>
                </a:cubicBezTo>
                <a:cubicBezTo>
                  <a:pt x="3111" y="97"/>
                  <a:pt x="3111" y="96"/>
                  <a:pt x="3111" y="94"/>
                </a:cubicBezTo>
                <a:cubicBezTo>
                  <a:pt x="3110" y="91"/>
                  <a:pt x="3110" y="89"/>
                  <a:pt x="3109" y="86"/>
                </a:cubicBezTo>
                <a:cubicBezTo>
                  <a:pt x="3109" y="85"/>
                  <a:pt x="3108" y="83"/>
                  <a:pt x="3108" y="82"/>
                </a:cubicBezTo>
                <a:cubicBezTo>
                  <a:pt x="3107" y="79"/>
                  <a:pt x="3106" y="77"/>
                  <a:pt x="3104" y="74"/>
                </a:cubicBezTo>
                <a:cubicBezTo>
                  <a:pt x="3104" y="73"/>
                  <a:pt x="3103" y="71"/>
                  <a:pt x="3102" y="70"/>
                </a:cubicBezTo>
                <a:cubicBezTo>
                  <a:pt x="3101" y="68"/>
                  <a:pt x="3100" y="65"/>
                  <a:pt x="3098" y="63"/>
                </a:cubicBezTo>
                <a:cubicBezTo>
                  <a:pt x="3097" y="62"/>
                  <a:pt x="3096" y="61"/>
                  <a:pt x="3095" y="59"/>
                </a:cubicBezTo>
                <a:cubicBezTo>
                  <a:pt x="3093" y="57"/>
                  <a:pt x="3091" y="56"/>
                  <a:pt x="3090" y="54"/>
                </a:cubicBezTo>
                <a:cubicBezTo>
                  <a:pt x="3088" y="53"/>
                  <a:pt x="3087" y="52"/>
                  <a:pt x="3085" y="50"/>
                </a:cubicBezTo>
                <a:cubicBezTo>
                  <a:pt x="3083" y="49"/>
                  <a:pt x="3081" y="48"/>
                  <a:pt x="3079" y="46"/>
                </a:cubicBezTo>
                <a:cubicBezTo>
                  <a:pt x="3078" y="45"/>
                  <a:pt x="3076" y="44"/>
                  <a:pt x="3074" y="44"/>
                </a:cubicBezTo>
                <a:cubicBezTo>
                  <a:pt x="3072" y="43"/>
                  <a:pt x="3070" y="42"/>
                  <a:pt x="3068" y="41"/>
                </a:cubicBezTo>
                <a:cubicBezTo>
                  <a:pt x="3066" y="40"/>
                  <a:pt x="3066" y="40"/>
                  <a:pt x="3065" y="40"/>
                </a:cubicBezTo>
                <a:cubicBezTo>
                  <a:pt x="2980" y="13"/>
                  <a:pt x="2892" y="0"/>
                  <a:pt x="2803" y="0"/>
                </a:cubicBezTo>
                <a:lnTo>
                  <a:pt x="351" y="0"/>
                </a:lnTo>
                <a:cubicBezTo>
                  <a:pt x="314" y="0"/>
                  <a:pt x="284" y="30"/>
                  <a:pt x="284" y="67"/>
                </a:cubicBezTo>
                <a:lnTo>
                  <a:pt x="284" y="213"/>
                </a:lnTo>
                <a:lnTo>
                  <a:pt x="67" y="213"/>
                </a:lnTo>
                <a:cubicBezTo>
                  <a:pt x="30" y="213"/>
                  <a:pt x="0" y="242"/>
                  <a:pt x="0" y="279"/>
                </a:cubicBezTo>
                <a:lnTo>
                  <a:pt x="0" y="4130"/>
                </a:lnTo>
                <a:cubicBezTo>
                  <a:pt x="0" y="4167"/>
                  <a:pt x="30" y="4197"/>
                  <a:pt x="67" y="4197"/>
                </a:cubicBezTo>
                <a:lnTo>
                  <a:pt x="2922" y="4197"/>
                </a:lnTo>
                <a:cubicBezTo>
                  <a:pt x="2967" y="4301"/>
                  <a:pt x="3116" y="4363"/>
                  <a:pt x="3256" y="4363"/>
                </a:cubicBezTo>
                <a:cubicBezTo>
                  <a:pt x="3421" y="4363"/>
                  <a:pt x="3552" y="4295"/>
                  <a:pt x="3593" y="4197"/>
                </a:cubicBezTo>
                <a:lnTo>
                  <a:pt x="6438" y="4197"/>
                </a:lnTo>
                <a:cubicBezTo>
                  <a:pt x="6475" y="4197"/>
                  <a:pt x="6505" y="4167"/>
                  <a:pt x="6505" y="4130"/>
                </a:cubicBezTo>
                <a:lnTo>
                  <a:pt x="6505" y="279"/>
                </a:lnTo>
                <a:cubicBezTo>
                  <a:pt x="6505" y="242"/>
                  <a:pt x="6475" y="213"/>
                  <a:pt x="6438" y="213"/>
                </a:cubicBezTo>
                <a:close/>
                <a:moveTo>
                  <a:pt x="418" y="3537"/>
                </a:moveTo>
                <a:lnTo>
                  <a:pt x="2696" y="3537"/>
                </a:lnTo>
                <a:cubicBezTo>
                  <a:pt x="2792" y="3537"/>
                  <a:pt x="2887" y="3552"/>
                  <a:pt x="2978" y="3582"/>
                </a:cubicBezTo>
                <a:lnTo>
                  <a:pt x="2978" y="3804"/>
                </a:lnTo>
                <a:lnTo>
                  <a:pt x="418" y="3804"/>
                </a:lnTo>
                <a:lnTo>
                  <a:pt x="418" y="3537"/>
                </a:lnTo>
                <a:close/>
                <a:moveTo>
                  <a:pt x="3112" y="860"/>
                </a:moveTo>
                <a:cubicBezTo>
                  <a:pt x="3156" y="840"/>
                  <a:pt x="3205" y="829"/>
                  <a:pt x="3257" y="829"/>
                </a:cubicBezTo>
                <a:cubicBezTo>
                  <a:pt x="3309" y="829"/>
                  <a:pt x="3358" y="840"/>
                  <a:pt x="3403" y="860"/>
                </a:cubicBezTo>
                <a:lnTo>
                  <a:pt x="3403" y="1233"/>
                </a:lnTo>
                <a:cubicBezTo>
                  <a:pt x="3357" y="1219"/>
                  <a:pt x="3308" y="1211"/>
                  <a:pt x="3257" y="1211"/>
                </a:cubicBezTo>
                <a:cubicBezTo>
                  <a:pt x="3206" y="1211"/>
                  <a:pt x="3158" y="1219"/>
                  <a:pt x="3112" y="1233"/>
                </a:cubicBezTo>
                <a:lnTo>
                  <a:pt x="3112" y="860"/>
                </a:lnTo>
                <a:close/>
                <a:moveTo>
                  <a:pt x="3112" y="1375"/>
                </a:moveTo>
                <a:cubicBezTo>
                  <a:pt x="3156" y="1355"/>
                  <a:pt x="3205" y="1344"/>
                  <a:pt x="3257" y="1344"/>
                </a:cubicBezTo>
                <a:cubicBezTo>
                  <a:pt x="3309" y="1344"/>
                  <a:pt x="3358" y="1355"/>
                  <a:pt x="3403" y="1375"/>
                </a:cubicBezTo>
                <a:lnTo>
                  <a:pt x="3403" y="1748"/>
                </a:lnTo>
                <a:cubicBezTo>
                  <a:pt x="3357" y="1734"/>
                  <a:pt x="3308" y="1726"/>
                  <a:pt x="3257" y="1726"/>
                </a:cubicBezTo>
                <a:cubicBezTo>
                  <a:pt x="3206" y="1726"/>
                  <a:pt x="3158" y="1734"/>
                  <a:pt x="3112" y="1748"/>
                </a:cubicBezTo>
                <a:lnTo>
                  <a:pt x="3112" y="1375"/>
                </a:lnTo>
                <a:close/>
                <a:moveTo>
                  <a:pt x="3112" y="1890"/>
                </a:moveTo>
                <a:cubicBezTo>
                  <a:pt x="3156" y="1870"/>
                  <a:pt x="3205" y="1859"/>
                  <a:pt x="3257" y="1859"/>
                </a:cubicBezTo>
                <a:cubicBezTo>
                  <a:pt x="3309" y="1859"/>
                  <a:pt x="3358" y="1870"/>
                  <a:pt x="3403" y="1890"/>
                </a:cubicBezTo>
                <a:lnTo>
                  <a:pt x="3403" y="2262"/>
                </a:lnTo>
                <a:cubicBezTo>
                  <a:pt x="3357" y="2248"/>
                  <a:pt x="3308" y="2241"/>
                  <a:pt x="3257" y="2241"/>
                </a:cubicBezTo>
                <a:cubicBezTo>
                  <a:pt x="3206" y="2241"/>
                  <a:pt x="3158" y="2248"/>
                  <a:pt x="3112" y="2262"/>
                </a:cubicBezTo>
                <a:lnTo>
                  <a:pt x="3112" y="1890"/>
                </a:lnTo>
                <a:close/>
                <a:moveTo>
                  <a:pt x="3112" y="2404"/>
                </a:moveTo>
                <a:cubicBezTo>
                  <a:pt x="3156" y="2385"/>
                  <a:pt x="3205" y="2374"/>
                  <a:pt x="3257" y="2374"/>
                </a:cubicBezTo>
                <a:cubicBezTo>
                  <a:pt x="3309" y="2374"/>
                  <a:pt x="3358" y="2385"/>
                  <a:pt x="3403" y="2404"/>
                </a:cubicBezTo>
                <a:lnTo>
                  <a:pt x="3403" y="2777"/>
                </a:lnTo>
                <a:cubicBezTo>
                  <a:pt x="3357" y="2763"/>
                  <a:pt x="3308" y="2756"/>
                  <a:pt x="3257" y="2756"/>
                </a:cubicBezTo>
                <a:cubicBezTo>
                  <a:pt x="3206" y="2756"/>
                  <a:pt x="3158" y="2763"/>
                  <a:pt x="3112" y="2777"/>
                </a:cubicBezTo>
                <a:lnTo>
                  <a:pt x="3112" y="2404"/>
                </a:lnTo>
                <a:close/>
                <a:moveTo>
                  <a:pt x="3536" y="3581"/>
                </a:moveTo>
                <a:cubicBezTo>
                  <a:pt x="3627" y="3552"/>
                  <a:pt x="3722" y="3537"/>
                  <a:pt x="3818" y="3537"/>
                </a:cubicBezTo>
                <a:lnTo>
                  <a:pt x="5683" y="3537"/>
                </a:lnTo>
                <a:lnTo>
                  <a:pt x="5980" y="3537"/>
                </a:lnTo>
                <a:lnTo>
                  <a:pt x="6096" y="3537"/>
                </a:lnTo>
                <a:lnTo>
                  <a:pt x="6096" y="3804"/>
                </a:lnTo>
                <a:lnTo>
                  <a:pt x="3536" y="3798"/>
                </a:lnTo>
                <a:lnTo>
                  <a:pt x="3536" y="3581"/>
                </a:lnTo>
                <a:close/>
                <a:moveTo>
                  <a:pt x="3536" y="154"/>
                </a:moveTo>
                <a:cubicBezTo>
                  <a:pt x="3593" y="140"/>
                  <a:pt x="3651" y="133"/>
                  <a:pt x="3711" y="133"/>
                </a:cubicBezTo>
                <a:lnTo>
                  <a:pt x="6096" y="133"/>
                </a:lnTo>
                <a:lnTo>
                  <a:pt x="6096" y="3403"/>
                </a:lnTo>
                <a:lnTo>
                  <a:pt x="5980" y="3403"/>
                </a:lnTo>
                <a:lnTo>
                  <a:pt x="5683" y="3403"/>
                </a:lnTo>
                <a:lnTo>
                  <a:pt x="3818" y="3403"/>
                </a:lnTo>
                <a:cubicBezTo>
                  <a:pt x="3722" y="3403"/>
                  <a:pt x="3628" y="3416"/>
                  <a:pt x="3536" y="3442"/>
                </a:cubicBezTo>
                <a:lnTo>
                  <a:pt x="3536" y="3019"/>
                </a:lnTo>
                <a:cubicBezTo>
                  <a:pt x="3590" y="3082"/>
                  <a:pt x="3622" y="3165"/>
                  <a:pt x="3622" y="3254"/>
                </a:cubicBezTo>
                <a:cubicBezTo>
                  <a:pt x="3622" y="3291"/>
                  <a:pt x="3652" y="3321"/>
                  <a:pt x="3689" y="3321"/>
                </a:cubicBezTo>
                <a:cubicBezTo>
                  <a:pt x="3726" y="3321"/>
                  <a:pt x="3755" y="3291"/>
                  <a:pt x="3755" y="3254"/>
                </a:cubicBezTo>
                <a:cubicBezTo>
                  <a:pt x="3755" y="3082"/>
                  <a:pt x="3668" y="2931"/>
                  <a:pt x="3536" y="2841"/>
                </a:cubicBezTo>
                <a:lnTo>
                  <a:pt x="3536" y="2504"/>
                </a:lnTo>
                <a:cubicBezTo>
                  <a:pt x="3590" y="2568"/>
                  <a:pt x="3622" y="2650"/>
                  <a:pt x="3622" y="2739"/>
                </a:cubicBezTo>
                <a:cubicBezTo>
                  <a:pt x="3622" y="2776"/>
                  <a:pt x="3652" y="2806"/>
                  <a:pt x="3689" y="2806"/>
                </a:cubicBezTo>
                <a:cubicBezTo>
                  <a:pt x="3726" y="2806"/>
                  <a:pt x="3755" y="2776"/>
                  <a:pt x="3755" y="2739"/>
                </a:cubicBezTo>
                <a:cubicBezTo>
                  <a:pt x="3755" y="2568"/>
                  <a:pt x="3668" y="2416"/>
                  <a:pt x="3536" y="2326"/>
                </a:cubicBezTo>
                <a:lnTo>
                  <a:pt x="3536" y="1989"/>
                </a:lnTo>
                <a:cubicBezTo>
                  <a:pt x="3590" y="2053"/>
                  <a:pt x="3622" y="2135"/>
                  <a:pt x="3622" y="2224"/>
                </a:cubicBezTo>
                <a:cubicBezTo>
                  <a:pt x="3622" y="2261"/>
                  <a:pt x="3652" y="2291"/>
                  <a:pt x="3689" y="2291"/>
                </a:cubicBezTo>
                <a:cubicBezTo>
                  <a:pt x="3726" y="2291"/>
                  <a:pt x="3755" y="2261"/>
                  <a:pt x="3755" y="2224"/>
                </a:cubicBezTo>
                <a:cubicBezTo>
                  <a:pt x="3755" y="2053"/>
                  <a:pt x="3668" y="1901"/>
                  <a:pt x="3536" y="1811"/>
                </a:cubicBezTo>
                <a:lnTo>
                  <a:pt x="3536" y="1474"/>
                </a:lnTo>
                <a:cubicBezTo>
                  <a:pt x="3590" y="1538"/>
                  <a:pt x="3622" y="1620"/>
                  <a:pt x="3622" y="1710"/>
                </a:cubicBezTo>
                <a:cubicBezTo>
                  <a:pt x="3622" y="1746"/>
                  <a:pt x="3652" y="1776"/>
                  <a:pt x="3689" y="1776"/>
                </a:cubicBezTo>
                <a:cubicBezTo>
                  <a:pt x="3726" y="1776"/>
                  <a:pt x="3755" y="1746"/>
                  <a:pt x="3755" y="1709"/>
                </a:cubicBezTo>
                <a:cubicBezTo>
                  <a:pt x="3755" y="1538"/>
                  <a:pt x="3668" y="1386"/>
                  <a:pt x="3536" y="1297"/>
                </a:cubicBezTo>
                <a:lnTo>
                  <a:pt x="3536" y="959"/>
                </a:lnTo>
                <a:cubicBezTo>
                  <a:pt x="3590" y="1023"/>
                  <a:pt x="3622" y="1105"/>
                  <a:pt x="3622" y="1195"/>
                </a:cubicBezTo>
                <a:cubicBezTo>
                  <a:pt x="3622" y="1231"/>
                  <a:pt x="3652" y="1261"/>
                  <a:pt x="3689" y="1261"/>
                </a:cubicBezTo>
                <a:cubicBezTo>
                  <a:pt x="3726" y="1261"/>
                  <a:pt x="3755" y="1231"/>
                  <a:pt x="3755" y="1195"/>
                </a:cubicBezTo>
                <a:cubicBezTo>
                  <a:pt x="3755" y="1023"/>
                  <a:pt x="3668" y="871"/>
                  <a:pt x="3536" y="782"/>
                </a:cubicBezTo>
                <a:lnTo>
                  <a:pt x="3536" y="444"/>
                </a:lnTo>
                <a:cubicBezTo>
                  <a:pt x="3590" y="508"/>
                  <a:pt x="3622" y="590"/>
                  <a:pt x="3622" y="680"/>
                </a:cubicBezTo>
                <a:cubicBezTo>
                  <a:pt x="3622" y="717"/>
                  <a:pt x="3652" y="746"/>
                  <a:pt x="3689" y="746"/>
                </a:cubicBezTo>
                <a:cubicBezTo>
                  <a:pt x="3726" y="746"/>
                  <a:pt x="3755" y="716"/>
                  <a:pt x="3755" y="680"/>
                </a:cubicBezTo>
                <a:cubicBezTo>
                  <a:pt x="3755" y="508"/>
                  <a:pt x="3668" y="356"/>
                  <a:pt x="3536" y="267"/>
                </a:cubicBezTo>
                <a:lnTo>
                  <a:pt x="3536" y="154"/>
                </a:lnTo>
                <a:close/>
                <a:moveTo>
                  <a:pt x="3257" y="315"/>
                </a:moveTo>
                <a:cubicBezTo>
                  <a:pt x="3309" y="315"/>
                  <a:pt x="3358" y="325"/>
                  <a:pt x="3403" y="345"/>
                </a:cubicBezTo>
                <a:lnTo>
                  <a:pt x="3403" y="718"/>
                </a:lnTo>
                <a:cubicBezTo>
                  <a:pt x="3357" y="704"/>
                  <a:pt x="3308" y="696"/>
                  <a:pt x="3257" y="696"/>
                </a:cubicBezTo>
                <a:cubicBezTo>
                  <a:pt x="3206" y="696"/>
                  <a:pt x="3158" y="704"/>
                  <a:pt x="3112" y="718"/>
                </a:cubicBezTo>
                <a:lnTo>
                  <a:pt x="3112" y="345"/>
                </a:lnTo>
                <a:cubicBezTo>
                  <a:pt x="3156" y="325"/>
                  <a:pt x="3205" y="315"/>
                  <a:pt x="3257" y="315"/>
                </a:cubicBezTo>
                <a:close/>
                <a:moveTo>
                  <a:pt x="418" y="133"/>
                </a:moveTo>
                <a:lnTo>
                  <a:pt x="2803" y="133"/>
                </a:lnTo>
                <a:cubicBezTo>
                  <a:pt x="2863" y="133"/>
                  <a:pt x="2921" y="140"/>
                  <a:pt x="2978" y="154"/>
                </a:cubicBezTo>
                <a:lnTo>
                  <a:pt x="2978" y="267"/>
                </a:lnTo>
                <a:cubicBezTo>
                  <a:pt x="2846" y="356"/>
                  <a:pt x="2759" y="508"/>
                  <a:pt x="2759" y="680"/>
                </a:cubicBezTo>
                <a:lnTo>
                  <a:pt x="2759" y="680"/>
                </a:lnTo>
                <a:cubicBezTo>
                  <a:pt x="2759" y="717"/>
                  <a:pt x="2788" y="746"/>
                  <a:pt x="2825" y="746"/>
                </a:cubicBezTo>
                <a:cubicBezTo>
                  <a:pt x="2862" y="746"/>
                  <a:pt x="2892" y="716"/>
                  <a:pt x="2892" y="680"/>
                </a:cubicBezTo>
                <a:cubicBezTo>
                  <a:pt x="2892" y="590"/>
                  <a:pt x="2924" y="508"/>
                  <a:pt x="2978" y="444"/>
                </a:cubicBezTo>
                <a:lnTo>
                  <a:pt x="2978" y="782"/>
                </a:lnTo>
                <a:cubicBezTo>
                  <a:pt x="2846" y="871"/>
                  <a:pt x="2759" y="1023"/>
                  <a:pt x="2759" y="1195"/>
                </a:cubicBezTo>
                <a:lnTo>
                  <a:pt x="2759" y="1195"/>
                </a:lnTo>
                <a:cubicBezTo>
                  <a:pt x="2759" y="1231"/>
                  <a:pt x="2788" y="1261"/>
                  <a:pt x="2825" y="1261"/>
                </a:cubicBezTo>
                <a:cubicBezTo>
                  <a:pt x="2862" y="1261"/>
                  <a:pt x="2892" y="1231"/>
                  <a:pt x="2892" y="1195"/>
                </a:cubicBezTo>
                <a:cubicBezTo>
                  <a:pt x="2892" y="1105"/>
                  <a:pt x="2924" y="1023"/>
                  <a:pt x="2978" y="959"/>
                </a:cubicBezTo>
                <a:lnTo>
                  <a:pt x="2978" y="1296"/>
                </a:lnTo>
                <a:cubicBezTo>
                  <a:pt x="2846" y="1386"/>
                  <a:pt x="2759" y="1538"/>
                  <a:pt x="2759" y="1709"/>
                </a:cubicBezTo>
                <a:lnTo>
                  <a:pt x="2759" y="1710"/>
                </a:lnTo>
                <a:cubicBezTo>
                  <a:pt x="2759" y="1746"/>
                  <a:pt x="2788" y="1776"/>
                  <a:pt x="2825" y="1776"/>
                </a:cubicBezTo>
                <a:cubicBezTo>
                  <a:pt x="2862" y="1776"/>
                  <a:pt x="2892" y="1746"/>
                  <a:pt x="2892" y="1709"/>
                </a:cubicBezTo>
                <a:cubicBezTo>
                  <a:pt x="2892" y="1620"/>
                  <a:pt x="2924" y="1538"/>
                  <a:pt x="2978" y="1474"/>
                </a:cubicBezTo>
                <a:lnTo>
                  <a:pt x="2978" y="1811"/>
                </a:lnTo>
                <a:cubicBezTo>
                  <a:pt x="2846" y="1901"/>
                  <a:pt x="2759" y="2053"/>
                  <a:pt x="2759" y="2224"/>
                </a:cubicBezTo>
                <a:lnTo>
                  <a:pt x="2759" y="2224"/>
                </a:lnTo>
                <a:cubicBezTo>
                  <a:pt x="2759" y="2261"/>
                  <a:pt x="2788" y="2291"/>
                  <a:pt x="2825" y="2291"/>
                </a:cubicBezTo>
                <a:cubicBezTo>
                  <a:pt x="2862" y="2291"/>
                  <a:pt x="2892" y="2261"/>
                  <a:pt x="2892" y="2224"/>
                </a:cubicBezTo>
                <a:cubicBezTo>
                  <a:pt x="2892" y="2135"/>
                  <a:pt x="2924" y="2053"/>
                  <a:pt x="2978" y="1989"/>
                </a:cubicBezTo>
                <a:lnTo>
                  <a:pt x="2978" y="2326"/>
                </a:lnTo>
                <a:cubicBezTo>
                  <a:pt x="2846" y="2416"/>
                  <a:pt x="2759" y="2568"/>
                  <a:pt x="2759" y="2739"/>
                </a:cubicBezTo>
                <a:lnTo>
                  <a:pt x="2759" y="2739"/>
                </a:lnTo>
                <a:cubicBezTo>
                  <a:pt x="2759" y="2776"/>
                  <a:pt x="2788" y="2806"/>
                  <a:pt x="2825" y="2806"/>
                </a:cubicBezTo>
                <a:cubicBezTo>
                  <a:pt x="2862" y="2806"/>
                  <a:pt x="2892" y="2776"/>
                  <a:pt x="2892" y="2739"/>
                </a:cubicBezTo>
                <a:cubicBezTo>
                  <a:pt x="2892" y="2650"/>
                  <a:pt x="2924" y="2567"/>
                  <a:pt x="2978" y="2504"/>
                </a:cubicBezTo>
                <a:lnTo>
                  <a:pt x="2978" y="2841"/>
                </a:lnTo>
                <a:cubicBezTo>
                  <a:pt x="2846" y="2931"/>
                  <a:pt x="2759" y="3082"/>
                  <a:pt x="2759" y="3254"/>
                </a:cubicBezTo>
                <a:lnTo>
                  <a:pt x="2759" y="3254"/>
                </a:lnTo>
                <a:cubicBezTo>
                  <a:pt x="2759" y="3291"/>
                  <a:pt x="2788" y="3321"/>
                  <a:pt x="2825" y="3321"/>
                </a:cubicBezTo>
                <a:cubicBezTo>
                  <a:pt x="2862" y="3321"/>
                  <a:pt x="2892" y="3291"/>
                  <a:pt x="2892" y="3254"/>
                </a:cubicBezTo>
                <a:cubicBezTo>
                  <a:pt x="2892" y="3165"/>
                  <a:pt x="2924" y="3082"/>
                  <a:pt x="2978" y="3019"/>
                </a:cubicBezTo>
                <a:lnTo>
                  <a:pt x="2978" y="3442"/>
                </a:lnTo>
                <a:cubicBezTo>
                  <a:pt x="2887" y="3416"/>
                  <a:pt x="2792" y="3403"/>
                  <a:pt x="2696" y="3403"/>
                </a:cubicBezTo>
                <a:lnTo>
                  <a:pt x="418" y="3403"/>
                </a:lnTo>
                <a:lnTo>
                  <a:pt x="418" y="133"/>
                </a:lnTo>
                <a:close/>
                <a:moveTo>
                  <a:pt x="6372" y="4063"/>
                </a:moveTo>
                <a:lnTo>
                  <a:pt x="3540" y="4063"/>
                </a:lnTo>
                <a:cubicBezTo>
                  <a:pt x="3503" y="4063"/>
                  <a:pt x="3473" y="4093"/>
                  <a:pt x="3473" y="4130"/>
                </a:cubicBezTo>
                <a:cubicBezTo>
                  <a:pt x="3473" y="4172"/>
                  <a:pt x="3391" y="4230"/>
                  <a:pt x="3256" y="4230"/>
                </a:cubicBezTo>
                <a:cubicBezTo>
                  <a:pt x="3137" y="4230"/>
                  <a:pt x="3041" y="4169"/>
                  <a:pt x="3041" y="4130"/>
                </a:cubicBezTo>
                <a:cubicBezTo>
                  <a:pt x="3041" y="4093"/>
                  <a:pt x="3011" y="4063"/>
                  <a:pt x="2974" y="4063"/>
                </a:cubicBezTo>
                <a:lnTo>
                  <a:pt x="133" y="4063"/>
                </a:lnTo>
                <a:lnTo>
                  <a:pt x="133" y="346"/>
                </a:lnTo>
                <a:lnTo>
                  <a:pt x="284" y="346"/>
                </a:lnTo>
                <a:lnTo>
                  <a:pt x="284" y="3470"/>
                </a:lnTo>
                <a:lnTo>
                  <a:pt x="284" y="3871"/>
                </a:lnTo>
                <a:cubicBezTo>
                  <a:pt x="284" y="3908"/>
                  <a:pt x="314" y="3938"/>
                  <a:pt x="351" y="3938"/>
                </a:cubicBezTo>
                <a:lnTo>
                  <a:pt x="3045" y="3938"/>
                </a:lnTo>
                <a:cubicBezTo>
                  <a:pt x="3082" y="3938"/>
                  <a:pt x="3112" y="3908"/>
                  <a:pt x="3112" y="3871"/>
                </a:cubicBezTo>
                <a:lnTo>
                  <a:pt x="3112" y="3535"/>
                </a:lnTo>
                <a:cubicBezTo>
                  <a:pt x="3112" y="3534"/>
                  <a:pt x="3112" y="3534"/>
                  <a:pt x="3112" y="3534"/>
                </a:cubicBezTo>
                <a:lnTo>
                  <a:pt x="3112" y="3532"/>
                </a:lnTo>
                <a:lnTo>
                  <a:pt x="3112" y="3532"/>
                </a:lnTo>
                <a:lnTo>
                  <a:pt x="3112" y="2919"/>
                </a:lnTo>
                <a:cubicBezTo>
                  <a:pt x="3156" y="2900"/>
                  <a:pt x="3205" y="2889"/>
                  <a:pt x="3257" y="2889"/>
                </a:cubicBezTo>
                <a:cubicBezTo>
                  <a:pt x="3309" y="2889"/>
                  <a:pt x="3358" y="2900"/>
                  <a:pt x="3403" y="2919"/>
                </a:cubicBezTo>
                <a:lnTo>
                  <a:pt x="3403" y="3532"/>
                </a:lnTo>
                <a:lnTo>
                  <a:pt x="3403" y="3532"/>
                </a:lnTo>
                <a:lnTo>
                  <a:pt x="3403" y="3535"/>
                </a:lnTo>
                <a:cubicBezTo>
                  <a:pt x="3403" y="3536"/>
                  <a:pt x="3403" y="3537"/>
                  <a:pt x="3403" y="3538"/>
                </a:cubicBezTo>
                <a:cubicBezTo>
                  <a:pt x="3403" y="3539"/>
                  <a:pt x="3403" y="3539"/>
                  <a:pt x="3403" y="3540"/>
                </a:cubicBezTo>
                <a:lnTo>
                  <a:pt x="3403" y="3864"/>
                </a:lnTo>
                <a:cubicBezTo>
                  <a:pt x="3403" y="3901"/>
                  <a:pt x="3433" y="3931"/>
                  <a:pt x="3470" y="3931"/>
                </a:cubicBezTo>
                <a:lnTo>
                  <a:pt x="6163" y="3938"/>
                </a:lnTo>
                <a:lnTo>
                  <a:pt x="6163" y="3938"/>
                </a:lnTo>
                <a:cubicBezTo>
                  <a:pt x="6181" y="3938"/>
                  <a:pt x="6198" y="3931"/>
                  <a:pt x="6210" y="3918"/>
                </a:cubicBezTo>
                <a:cubicBezTo>
                  <a:pt x="6223" y="3906"/>
                  <a:pt x="6230" y="3889"/>
                  <a:pt x="6230" y="3871"/>
                </a:cubicBezTo>
                <a:lnTo>
                  <a:pt x="6230" y="3470"/>
                </a:lnTo>
                <a:lnTo>
                  <a:pt x="6230" y="346"/>
                </a:lnTo>
                <a:lnTo>
                  <a:pt x="6372" y="346"/>
                </a:lnTo>
                <a:lnTo>
                  <a:pt x="6372" y="4063"/>
                </a:lnTo>
                <a:close/>
                <a:moveTo>
                  <a:pt x="2829" y="3677"/>
                </a:moveTo>
                <a:cubicBezTo>
                  <a:pt x="2829" y="3713"/>
                  <a:pt x="2799" y="3743"/>
                  <a:pt x="2762" y="3743"/>
                </a:cubicBezTo>
                <a:lnTo>
                  <a:pt x="635" y="3743"/>
                </a:lnTo>
                <a:cubicBezTo>
                  <a:pt x="598" y="3743"/>
                  <a:pt x="568" y="3713"/>
                  <a:pt x="568" y="3677"/>
                </a:cubicBezTo>
                <a:cubicBezTo>
                  <a:pt x="568" y="3640"/>
                  <a:pt x="598" y="3610"/>
                  <a:pt x="635" y="3610"/>
                </a:cubicBezTo>
                <a:lnTo>
                  <a:pt x="2762" y="3610"/>
                </a:lnTo>
                <a:cubicBezTo>
                  <a:pt x="2799" y="3610"/>
                  <a:pt x="2829" y="3640"/>
                  <a:pt x="2829" y="3677"/>
                </a:cubicBezTo>
                <a:close/>
                <a:moveTo>
                  <a:pt x="5946" y="3677"/>
                </a:moveTo>
                <a:cubicBezTo>
                  <a:pt x="5946" y="3713"/>
                  <a:pt x="5916" y="3743"/>
                  <a:pt x="5879" y="3743"/>
                </a:cubicBezTo>
                <a:lnTo>
                  <a:pt x="3752" y="3743"/>
                </a:lnTo>
                <a:cubicBezTo>
                  <a:pt x="3715" y="3743"/>
                  <a:pt x="3685" y="3713"/>
                  <a:pt x="3685" y="3677"/>
                </a:cubicBezTo>
                <a:cubicBezTo>
                  <a:pt x="3685" y="3640"/>
                  <a:pt x="3715" y="3610"/>
                  <a:pt x="3752" y="3610"/>
                </a:cubicBezTo>
                <a:lnTo>
                  <a:pt x="5879" y="3610"/>
                </a:lnTo>
                <a:cubicBezTo>
                  <a:pt x="5916" y="3610"/>
                  <a:pt x="5946" y="3640"/>
                  <a:pt x="5946" y="3677"/>
                </a:cubicBezTo>
                <a:close/>
                <a:moveTo>
                  <a:pt x="792" y="543"/>
                </a:moveTo>
                <a:cubicBezTo>
                  <a:pt x="792" y="506"/>
                  <a:pt x="821" y="476"/>
                  <a:pt x="858" y="476"/>
                </a:cubicBezTo>
                <a:lnTo>
                  <a:pt x="2504" y="476"/>
                </a:lnTo>
                <a:cubicBezTo>
                  <a:pt x="2541" y="476"/>
                  <a:pt x="2571" y="506"/>
                  <a:pt x="2571" y="543"/>
                </a:cubicBezTo>
                <a:cubicBezTo>
                  <a:pt x="2571" y="580"/>
                  <a:pt x="2541" y="610"/>
                  <a:pt x="2504" y="610"/>
                </a:cubicBezTo>
                <a:lnTo>
                  <a:pt x="858" y="610"/>
                </a:lnTo>
                <a:cubicBezTo>
                  <a:pt x="821" y="610"/>
                  <a:pt x="792" y="580"/>
                  <a:pt x="792" y="543"/>
                </a:cubicBezTo>
                <a:close/>
                <a:moveTo>
                  <a:pt x="792" y="923"/>
                </a:moveTo>
                <a:cubicBezTo>
                  <a:pt x="792" y="886"/>
                  <a:pt x="821" y="856"/>
                  <a:pt x="858" y="856"/>
                </a:cubicBezTo>
                <a:lnTo>
                  <a:pt x="2504" y="856"/>
                </a:lnTo>
                <a:cubicBezTo>
                  <a:pt x="2541" y="856"/>
                  <a:pt x="2571" y="886"/>
                  <a:pt x="2571" y="923"/>
                </a:cubicBezTo>
                <a:cubicBezTo>
                  <a:pt x="2571" y="960"/>
                  <a:pt x="2541" y="990"/>
                  <a:pt x="2504" y="990"/>
                </a:cubicBezTo>
                <a:lnTo>
                  <a:pt x="858" y="990"/>
                </a:lnTo>
                <a:cubicBezTo>
                  <a:pt x="821" y="990"/>
                  <a:pt x="792" y="960"/>
                  <a:pt x="792" y="923"/>
                </a:cubicBezTo>
                <a:close/>
                <a:moveTo>
                  <a:pt x="792" y="1303"/>
                </a:moveTo>
                <a:cubicBezTo>
                  <a:pt x="792" y="1266"/>
                  <a:pt x="821" y="1236"/>
                  <a:pt x="858" y="1236"/>
                </a:cubicBezTo>
                <a:lnTo>
                  <a:pt x="2504" y="1236"/>
                </a:lnTo>
                <a:cubicBezTo>
                  <a:pt x="2541" y="1236"/>
                  <a:pt x="2571" y="1266"/>
                  <a:pt x="2571" y="1303"/>
                </a:cubicBezTo>
                <a:cubicBezTo>
                  <a:pt x="2571" y="1340"/>
                  <a:pt x="2541" y="1370"/>
                  <a:pt x="2504" y="1370"/>
                </a:cubicBezTo>
                <a:lnTo>
                  <a:pt x="858" y="1370"/>
                </a:lnTo>
                <a:cubicBezTo>
                  <a:pt x="821" y="1370"/>
                  <a:pt x="792" y="1340"/>
                  <a:pt x="792" y="1303"/>
                </a:cubicBezTo>
                <a:close/>
                <a:moveTo>
                  <a:pt x="792" y="1683"/>
                </a:moveTo>
                <a:cubicBezTo>
                  <a:pt x="792" y="1646"/>
                  <a:pt x="821" y="1616"/>
                  <a:pt x="858" y="1616"/>
                </a:cubicBezTo>
                <a:lnTo>
                  <a:pt x="2504" y="1616"/>
                </a:lnTo>
                <a:cubicBezTo>
                  <a:pt x="2541" y="1616"/>
                  <a:pt x="2571" y="1646"/>
                  <a:pt x="2571" y="1683"/>
                </a:cubicBezTo>
                <a:cubicBezTo>
                  <a:pt x="2571" y="1720"/>
                  <a:pt x="2541" y="1750"/>
                  <a:pt x="2504" y="1750"/>
                </a:cubicBezTo>
                <a:lnTo>
                  <a:pt x="858" y="1750"/>
                </a:lnTo>
                <a:cubicBezTo>
                  <a:pt x="821" y="1750"/>
                  <a:pt x="792" y="1720"/>
                  <a:pt x="792" y="1683"/>
                </a:cubicBezTo>
                <a:close/>
                <a:moveTo>
                  <a:pt x="792" y="2063"/>
                </a:moveTo>
                <a:cubicBezTo>
                  <a:pt x="792" y="2026"/>
                  <a:pt x="821" y="1996"/>
                  <a:pt x="858" y="1996"/>
                </a:cubicBezTo>
                <a:lnTo>
                  <a:pt x="2504" y="1996"/>
                </a:lnTo>
                <a:cubicBezTo>
                  <a:pt x="2541" y="1996"/>
                  <a:pt x="2571" y="2026"/>
                  <a:pt x="2571" y="2063"/>
                </a:cubicBezTo>
                <a:cubicBezTo>
                  <a:pt x="2571" y="2100"/>
                  <a:pt x="2541" y="2130"/>
                  <a:pt x="2504" y="2130"/>
                </a:cubicBezTo>
                <a:lnTo>
                  <a:pt x="858" y="2130"/>
                </a:lnTo>
                <a:cubicBezTo>
                  <a:pt x="821" y="2130"/>
                  <a:pt x="792" y="2100"/>
                  <a:pt x="792" y="2063"/>
                </a:cubicBezTo>
                <a:close/>
                <a:moveTo>
                  <a:pt x="792" y="2443"/>
                </a:moveTo>
                <a:cubicBezTo>
                  <a:pt x="792" y="2406"/>
                  <a:pt x="821" y="2376"/>
                  <a:pt x="858" y="2376"/>
                </a:cubicBezTo>
                <a:lnTo>
                  <a:pt x="2504" y="2376"/>
                </a:lnTo>
                <a:cubicBezTo>
                  <a:pt x="2541" y="2376"/>
                  <a:pt x="2571" y="2406"/>
                  <a:pt x="2571" y="2443"/>
                </a:cubicBezTo>
                <a:cubicBezTo>
                  <a:pt x="2571" y="2480"/>
                  <a:pt x="2541" y="2510"/>
                  <a:pt x="2504" y="2510"/>
                </a:cubicBezTo>
                <a:lnTo>
                  <a:pt x="858" y="2510"/>
                </a:lnTo>
                <a:cubicBezTo>
                  <a:pt x="821" y="2510"/>
                  <a:pt x="792" y="2480"/>
                  <a:pt x="792" y="2443"/>
                </a:cubicBezTo>
                <a:close/>
                <a:moveTo>
                  <a:pt x="792" y="2823"/>
                </a:moveTo>
                <a:cubicBezTo>
                  <a:pt x="792" y="2786"/>
                  <a:pt x="821" y="2756"/>
                  <a:pt x="858" y="2756"/>
                </a:cubicBezTo>
                <a:lnTo>
                  <a:pt x="2504" y="2756"/>
                </a:lnTo>
                <a:cubicBezTo>
                  <a:pt x="2541" y="2756"/>
                  <a:pt x="2571" y="2786"/>
                  <a:pt x="2571" y="2823"/>
                </a:cubicBezTo>
                <a:cubicBezTo>
                  <a:pt x="2571" y="2860"/>
                  <a:pt x="2541" y="2889"/>
                  <a:pt x="2504" y="2889"/>
                </a:cubicBezTo>
                <a:lnTo>
                  <a:pt x="858" y="2889"/>
                </a:lnTo>
                <a:cubicBezTo>
                  <a:pt x="821" y="2889"/>
                  <a:pt x="792" y="2860"/>
                  <a:pt x="792" y="2823"/>
                </a:cubicBezTo>
                <a:close/>
                <a:moveTo>
                  <a:pt x="3950" y="543"/>
                </a:moveTo>
                <a:cubicBezTo>
                  <a:pt x="3950" y="506"/>
                  <a:pt x="3980" y="476"/>
                  <a:pt x="4017" y="476"/>
                </a:cubicBezTo>
                <a:lnTo>
                  <a:pt x="5663" y="476"/>
                </a:lnTo>
                <a:cubicBezTo>
                  <a:pt x="5700" y="476"/>
                  <a:pt x="5730" y="506"/>
                  <a:pt x="5730" y="543"/>
                </a:cubicBezTo>
                <a:cubicBezTo>
                  <a:pt x="5730" y="580"/>
                  <a:pt x="5700" y="610"/>
                  <a:pt x="5663" y="610"/>
                </a:cubicBezTo>
                <a:lnTo>
                  <a:pt x="4017" y="610"/>
                </a:lnTo>
                <a:cubicBezTo>
                  <a:pt x="3980" y="610"/>
                  <a:pt x="3950" y="580"/>
                  <a:pt x="3950" y="543"/>
                </a:cubicBezTo>
                <a:close/>
                <a:moveTo>
                  <a:pt x="3950" y="923"/>
                </a:moveTo>
                <a:cubicBezTo>
                  <a:pt x="3950" y="886"/>
                  <a:pt x="3980" y="856"/>
                  <a:pt x="4017" y="856"/>
                </a:cubicBezTo>
                <a:lnTo>
                  <a:pt x="5663" y="856"/>
                </a:lnTo>
                <a:cubicBezTo>
                  <a:pt x="5700" y="856"/>
                  <a:pt x="5730" y="886"/>
                  <a:pt x="5730" y="923"/>
                </a:cubicBezTo>
                <a:cubicBezTo>
                  <a:pt x="5730" y="960"/>
                  <a:pt x="5700" y="990"/>
                  <a:pt x="5663" y="990"/>
                </a:cubicBezTo>
                <a:lnTo>
                  <a:pt x="4017" y="990"/>
                </a:lnTo>
                <a:cubicBezTo>
                  <a:pt x="3980" y="990"/>
                  <a:pt x="3950" y="960"/>
                  <a:pt x="3950" y="923"/>
                </a:cubicBezTo>
                <a:close/>
                <a:moveTo>
                  <a:pt x="3950" y="1303"/>
                </a:moveTo>
                <a:cubicBezTo>
                  <a:pt x="3950" y="1266"/>
                  <a:pt x="3980" y="1236"/>
                  <a:pt x="4017" y="1236"/>
                </a:cubicBezTo>
                <a:lnTo>
                  <a:pt x="5663" y="1236"/>
                </a:lnTo>
                <a:cubicBezTo>
                  <a:pt x="5700" y="1236"/>
                  <a:pt x="5730" y="1266"/>
                  <a:pt x="5730" y="1303"/>
                </a:cubicBezTo>
                <a:cubicBezTo>
                  <a:pt x="5730" y="1340"/>
                  <a:pt x="5700" y="1370"/>
                  <a:pt x="5663" y="1370"/>
                </a:cubicBezTo>
                <a:lnTo>
                  <a:pt x="4017" y="1370"/>
                </a:lnTo>
                <a:cubicBezTo>
                  <a:pt x="3980" y="1370"/>
                  <a:pt x="3950" y="1340"/>
                  <a:pt x="3950" y="1303"/>
                </a:cubicBezTo>
                <a:close/>
                <a:moveTo>
                  <a:pt x="3950" y="1683"/>
                </a:moveTo>
                <a:cubicBezTo>
                  <a:pt x="3950" y="1646"/>
                  <a:pt x="3980" y="1616"/>
                  <a:pt x="4017" y="1616"/>
                </a:cubicBezTo>
                <a:lnTo>
                  <a:pt x="5663" y="1616"/>
                </a:lnTo>
                <a:cubicBezTo>
                  <a:pt x="5700" y="1616"/>
                  <a:pt x="5730" y="1646"/>
                  <a:pt x="5730" y="1683"/>
                </a:cubicBezTo>
                <a:cubicBezTo>
                  <a:pt x="5730" y="1720"/>
                  <a:pt x="5700" y="1750"/>
                  <a:pt x="5663" y="1750"/>
                </a:cubicBezTo>
                <a:lnTo>
                  <a:pt x="4017" y="1750"/>
                </a:lnTo>
                <a:cubicBezTo>
                  <a:pt x="3980" y="1750"/>
                  <a:pt x="3950" y="1720"/>
                  <a:pt x="3950" y="1683"/>
                </a:cubicBezTo>
                <a:close/>
                <a:moveTo>
                  <a:pt x="3950" y="2063"/>
                </a:moveTo>
                <a:cubicBezTo>
                  <a:pt x="3950" y="2026"/>
                  <a:pt x="3980" y="1996"/>
                  <a:pt x="4017" y="1996"/>
                </a:cubicBezTo>
                <a:lnTo>
                  <a:pt x="5663" y="1996"/>
                </a:lnTo>
                <a:cubicBezTo>
                  <a:pt x="5700" y="1996"/>
                  <a:pt x="5730" y="2026"/>
                  <a:pt x="5730" y="2063"/>
                </a:cubicBezTo>
                <a:cubicBezTo>
                  <a:pt x="5730" y="2100"/>
                  <a:pt x="5700" y="2130"/>
                  <a:pt x="5663" y="2130"/>
                </a:cubicBezTo>
                <a:lnTo>
                  <a:pt x="4017" y="2130"/>
                </a:lnTo>
                <a:cubicBezTo>
                  <a:pt x="3980" y="2130"/>
                  <a:pt x="3950" y="2100"/>
                  <a:pt x="3950" y="2063"/>
                </a:cubicBezTo>
                <a:close/>
                <a:moveTo>
                  <a:pt x="3950" y="2443"/>
                </a:moveTo>
                <a:cubicBezTo>
                  <a:pt x="3950" y="2406"/>
                  <a:pt x="3980" y="2376"/>
                  <a:pt x="4017" y="2376"/>
                </a:cubicBezTo>
                <a:lnTo>
                  <a:pt x="5663" y="2376"/>
                </a:lnTo>
                <a:cubicBezTo>
                  <a:pt x="5700" y="2376"/>
                  <a:pt x="5730" y="2406"/>
                  <a:pt x="5730" y="2443"/>
                </a:cubicBezTo>
                <a:cubicBezTo>
                  <a:pt x="5730" y="2480"/>
                  <a:pt x="5700" y="2510"/>
                  <a:pt x="5663" y="2510"/>
                </a:cubicBezTo>
                <a:lnTo>
                  <a:pt x="4017" y="2510"/>
                </a:lnTo>
                <a:cubicBezTo>
                  <a:pt x="3980" y="2510"/>
                  <a:pt x="3950" y="2480"/>
                  <a:pt x="3950" y="2443"/>
                </a:cubicBezTo>
                <a:close/>
                <a:moveTo>
                  <a:pt x="5730" y="2823"/>
                </a:moveTo>
                <a:cubicBezTo>
                  <a:pt x="5730" y="2860"/>
                  <a:pt x="5700" y="2889"/>
                  <a:pt x="5663" y="2889"/>
                </a:cubicBezTo>
                <a:lnTo>
                  <a:pt x="5577" y="2889"/>
                </a:lnTo>
                <a:cubicBezTo>
                  <a:pt x="5540" y="2889"/>
                  <a:pt x="5510" y="2860"/>
                  <a:pt x="5510" y="2823"/>
                </a:cubicBezTo>
                <a:cubicBezTo>
                  <a:pt x="5510" y="2786"/>
                  <a:pt x="5540" y="2756"/>
                  <a:pt x="5577" y="2756"/>
                </a:cubicBezTo>
                <a:lnTo>
                  <a:pt x="5663" y="2756"/>
                </a:lnTo>
                <a:cubicBezTo>
                  <a:pt x="5700" y="2756"/>
                  <a:pt x="5730" y="2786"/>
                  <a:pt x="5730" y="2823"/>
                </a:cubicBezTo>
                <a:close/>
                <a:moveTo>
                  <a:pt x="3950" y="2823"/>
                </a:moveTo>
                <a:cubicBezTo>
                  <a:pt x="3950" y="2786"/>
                  <a:pt x="3980" y="2756"/>
                  <a:pt x="4017" y="2756"/>
                </a:cubicBezTo>
                <a:lnTo>
                  <a:pt x="5176" y="2756"/>
                </a:lnTo>
                <a:cubicBezTo>
                  <a:pt x="5213" y="2756"/>
                  <a:pt x="5243" y="2786"/>
                  <a:pt x="5243" y="2823"/>
                </a:cubicBezTo>
                <a:cubicBezTo>
                  <a:pt x="5243" y="2860"/>
                  <a:pt x="5213" y="2889"/>
                  <a:pt x="5176" y="2889"/>
                </a:cubicBezTo>
                <a:lnTo>
                  <a:pt x="4017" y="2889"/>
                </a:lnTo>
                <a:cubicBezTo>
                  <a:pt x="3980" y="2889"/>
                  <a:pt x="3950" y="2860"/>
                  <a:pt x="3950" y="282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sp>
        <p:nvSpPr>
          <p:cNvPr id="13" name="!!1">
            <a:extLst>
              <a:ext uri="{FF2B5EF4-FFF2-40B4-BE49-F238E27FC236}">
                <a16:creationId xmlns:a16="http://schemas.microsoft.com/office/drawing/2014/main" xmlns="" id="{0E7690AE-CDC5-4734-BBFF-99AB0031887D}"/>
              </a:ext>
            </a:extLst>
          </p:cNvPr>
          <p:cNvSpPr/>
          <p:nvPr/>
        </p:nvSpPr>
        <p:spPr>
          <a:xfrm>
            <a:off x="5313293" y="3769610"/>
            <a:ext cx="1576247" cy="1294578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6B488FA2-AD78-452F-BC16-7A5F9C01AF6B}"/>
              </a:ext>
            </a:extLst>
          </p:cNvPr>
          <p:cNvSpPr/>
          <p:nvPr/>
        </p:nvSpPr>
        <p:spPr>
          <a:xfrm>
            <a:off x="6018545" y="3929639"/>
            <a:ext cx="154910" cy="15491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3249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13657D9-17D8-4E3D-B698-333EF0C433F7}"/>
              </a:ext>
            </a:extLst>
          </p:cNvPr>
          <p:cNvSpPr txBox="1"/>
          <p:nvPr/>
        </p:nvSpPr>
        <p:spPr>
          <a:xfrm>
            <a:off x="890452" y="2162743"/>
            <a:ext cx="3997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8000" dirty="0">
                <a:solidFill>
                  <a:srgbClr val="011785"/>
                </a:solidFill>
                <a:latin typeface="OPPOSans H"/>
                <a:ea typeface="OPPOSans H"/>
              </a:rPr>
              <a:t>游戏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A194D62-5168-4C1C-8639-BF669D865088}"/>
              </a:ext>
            </a:extLst>
          </p:cNvPr>
          <p:cNvSpPr txBox="1"/>
          <p:nvPr/>
        </p:nvSpPr>
        <p:spPr>
          <a:xfrm>
            <a:off x="7796908" y="2162743"/>
            <a:ext cx="3333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8000" dirty="0">
                <a:solidFill>
                  <a:srgbClr val="011785"/>
                </a:solidFill>
              </a:rPr>
              <a:t>学习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199BD8A-13A7-4428-A42E-0B0D94DD7CDE}"/>
              </a:ext>
            </a:extLst>
          </p:cNvPr>
          <p:cNvSpPr txBox="1"/>
          <p:nvPr/>
        </p:nvSpPr>
        <p:spPr>
          <a:xfrm>
            <a:off x="1685330" y="3394456"/>
            <a:ext cx="2247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11785"/>
                </a:solidFill>
                <a:effectLst/>
                <a:uLnTx/>
                <a:uFillTx/>
                <a:latin typeface="Bahnschrift SemiBold"/>
                <a:ea typeface="OPPOSans H"/>
                <a:cs typeface="+mn-cs"/>
              </a:rPr>
              <a:t>PLAY GAMES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11785"/>
              </a:solidFill>
              <a:effectLst/>
              <a:uLnTx/>
              <a:uFillTx/>
              <a:latin typeface="Bahnschrift SemiBold"/>
              <a:ea typeface="OPPOSans H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B6D4AEA-4BBD-476C-B667-4971033C97D4}"/>
              </a:ext>
            </a:extLst>
          </p:cNvPr>
          <p:cNvSpPr txBox="1"/>
          <p:nvPr/>
        </p:nvSpPr>
        <p:spPr>
          <a:xfrm>
            <a:off x="8530373" y="3394456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11785"/>
                </a:solidFill>
                <a:effectLst/>
                <a:uLnTx/>
                <a:uFillTx/>
                <a:latin typeface="Bahnschrift SemiBold"/>
                <a:ea typeface="OPPOSans H"/>
                <a:cs typeface="+mn-cs"/>
              </a:rPr>
              <a:t>LEARNING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11785"/>
              </a:solidFill>
              <a:effectLst/>
              <a:uLnTx/>
              <a:uFillTx/>
              <a:latin typeface="Bahnschrift SemiBold"/>
              <a:ea typeface="OPPOSans H"/>
              <a:cs typeface="+mn-cs"/>
            </a:endParaRPr>
          </a:p>
        </p:txBody>
      </p:sp>
      <p:sp>
        <p:nvSpPr>
          <p:cNvPr id="11" name="play-station-controller_75472">
            <a:extLst>
              <a:ext uri="{FF2B5EF4-FFF2-40B4-BE49-F238E27FC236}">
                <a16:creationId xmlns:a16="http://schemas.microsoft.com/office/drawing/2014/main" xmlns="" id="{2B783E55-1AFF-4EE4-8EDA-05F82450D409}"/>
              </a:ext>
            </a:extLst>
          </p:cNvPr>
          <p:cNvSpPr>
            <a:spLocks noChangeAspect="1"/>
          </p:cNvSpPr>
          <p:nvPr/>
        </p:nvSpPr>
        <p:spPr bwMode="auto">
          <a:xfrm>
            <a:off x="1830199" y="4272838"/>
            <a:ext cx="1919605" cy="1222740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  <a:gd name="connsiteX68" fmla="*/ 325000 h 606722"/>
              <a:gd name="connsiteY68" fmla="*/ 325000 h 606722"/>
              <a:gd name="connsiteX69" fmla="*/ 325000 h 606722"/>
              <a:gd name="connsiteY69" fmla="*/ 325000 h 606722"/>
              <a:gd name="connsiteX70" fmla="*/ 325000 h 606722"/>
              <a:gd name="connsiteY70" fmla="*/ 325000 h 606722"/>
              <a:gd name="connsiteX71" fmla="*/ 325000 h 606722"/>
              <a:gd name="connsiteY71" fmla="*/ 325000 h 606722"/>
              <a:gd name="connsiteX72" fmla="*/ 325000 h 606722"/>
              <a:gd name="connsiteY72" fmla="*/ 325000 h 606722"/>
              <a:gd name="connsiteX73" fmla="*/ 325000 h 606722"/>
              <a:gd name="connsiteY73" fmla="*/ 325000 h 606722"/>
              <a:gd name="connsiteX74" fmla="*/ 325000 h 606722"/>
              <a:gd name="connsiteY74" fmla="*/ 325000 h 606722"/>
              <a:gd name="connsiteX75" fmla="*/ 325000 h 606722"/>
              <a:gd name="connsiteY75" fmla="*/ 325000 h 606722"/>
              <a:gd name="connsiteX76" fmla="*/ 325000 h 606722"/>
              <a:gd name="connsiteY76" fmla="*/ 325000 h 606722"/>
              <a:gd name="connsiteX77" fmla="*/ 325000 h 606722"/>
              <a:gd name="connsiteY77" fmla="*/ 325000 h 606722"/>
              <a:gd name="connsiteX78" fmla="*/ 325000 h 606722"/>
              <a:gd name="connsiteY78" fmla="*/ 325000 h 606722"/>
              <a:gd name="connsiteX79" fmla="*/ 325000 h 606722"/>
              <a:gd name="connsiteY79" fmla="*/ 325000 h 606722"/>
              <a:gd name="connsiteX80" fmla="*/ 325000 h 606722"/>
              <a:gd name="connsiteY80" fmla="*/ 325000 h 606722"/>
              <a:gd name="connsiteX81" fmla="*/ 325000 h 606722"/>
              <a:gd name="connsiteY81" fmla="*/ 325000 h 606722"/>
              <a:gd name="connsiteX82" fmla="*/ 325000 h 606722"/>
              <a:gd name="connsiteY82" fmla="*/ 325000 h 606722"/>
              <a:gd name="connsiteX83" fmla="*/ 325000 h 606722"/>
              <a:gd name="connsiteY83" fmla="*/ 325000 h 606722"/>
              <a:gd name="connsiteX84" fmla="*/ 325000 h 606722"/>
              <a:gd name="connsiteY84" fmla="*/ 325000 h 606722"/>
              <a:gd name="connsiteX85" fmla="*/ 325000 h 606722"/>
              <a:gd name="connsiteY85" fmla="*/ 325000 h 606722"/>
              <a:gd name="connsiteX86" fmla="*/ 325000 h 606722"/>
              <a:gd name="connsiteY86" fmla="*/ 325000 h 606722"/>
              <a:gd name="connsiteX87" fmla="*/ 325000 h 606722"/>
              <a:gd name="connsiteY87" fmla="*/ 325000 h 606722"/>
              <a:gd name="connsiteX88" fmla="*/ 325000 h 606722"/>
              <a:gd name="connsiteY88" fmla="*/ 325000 h 606722"/>
              <a:gd name="connsiteX89" fmla="*/ 325000 h 606722"/>
              <a:gd name="connsiteY89" fmla="*/ 325000 h 606722"/>
              <a:gd name="connsiteX90" fmla="*/ 325000 h 606722"/>
              <a:gd name="connsiteY90" fmla="*/ 325000 h 606722"/>
              <a:gd name="connsiteX91" fmla="*/ 325000 h 606722"/>
              <a:gd name="connsiteY91" fmla="*/ 325000 h 606722"/>
              <a:gd name="connsiteX92" fmla="*/ 325000 h 606722"/>
              <a:gd name="connsiteY92" fmla="*/ 325000 h 606722"/>
              <a:gd name="connsiteX93" fmla="*/ 325000 h 606722"/>
              <a:gd name="connsiteY93" fmla="*/ 325000 h 606722"/>
              <a:gd name="connsiteX94" fmla="*/ 325000 h 606722"/>
              <a:gd name="connsiteY94" fmla="*/ 325000 h 606722"/>
              <a:gd name="connsiteX95" fmla="*/ 325000 h 606722"/>
              <a:gd name="connsiteY95" fmla="*/ 325000 h 606722"/>
              <a:gd name="connsiteX96" fmla="*/ 325000 h 606722"/>
              <a:gd name="connsiteY96" fmla="*/ 325000 h 606722"/>
              <a:gd name="connsiteX97" fmla="*/ 325000 h 606722"/>
              <a:gd name="connsiteY97" fmla="*/ 325000 h 606722"/>
              <a:gd name="connsiteX98" fmla="*/ 325000 h 606722"/>
              <a:gd name="connsiteY98" fmla="*/ 325000 h 606722"/>
              <a:gd name="connsiteX99" fmla="*/ 325000 h 606722"/>
              <a:gd name="connsiteY99" fmla="*/ 325000 h 606722"/>
              <a:gd name="connsiteX100" fmla="*/ 325000 h 606722"/>
              <a:gd name="connsiteY100" fmla="*/ 325000 h 606722"/>
              <a:gd name="connsiteX101" fmla="*/ 325000 h 606722"/>
              <a:gd name="connsiteY101" fmla="*/ 325000 h 606722"/>
              <a:gd name="connsiteX102" fmla="*/ 325000 h 606722"/>
              <a:gd name="connsiteY102" fmla="*/ 325000 h 606722"/>
              <a:gd name="connsiteX103" fmla="*/ 325000 h 606722"/>
              <a:gd name="connsiteY103" fmla="*/ 325000 h 606722"/>
              <a:gd name="connsiteX104" fmla="*/ 325000 h 606722"/>
              <a:gd name="connsiteY104" fmla="*/ 325000 h 606722"/>
              <a:gd name="connsiteX105" fmla="*/ 325000 h 606722"/>
              <a:gd name="connsiteY105" fmla="*/ 325000 h 606722"/>
              <a:gd name="connsiteX106" fmla="*/ 325000 h 606722"/>
              <a:gd name="connsiteY106" fmla="*/ 325000 h 606722"/>
              <a:gd name="connsiteX107" fmla="*/ 325000 h 606722"/>
              <a:gd name="connsiteY107" fmla="*/ 325000 h 606722"/>
              <a:gd name="connsiteX108" fmla="*/ 325000 h 606722"/>
              <a:gd name="connsiteY108" fmla="*/ 325000 h 606722"/>
              <a:gd name="connsiteX109" fmla="*/ 325000 h 606722"/>
              <a:gd name="connsiteY109" fmla="*/ 325000 h 606722"/>
              <a:gd name="connsiteX110" fmla="*/ 325000 h 606722"/>
              <a:gd name="connsiteY110" fmla="*/ 325000 h 606722"/>
              <a:gd name="connsiteX111" fmla="*/ 325000 h 606722"/>
              <a:gd name="connsiteY111" fmla="*/ 325000 h 606722"/>
              <a:gd name="connsiteX112" fmla="*/ 325000 h 606722"/>
              <a:gd name="connsiteY112" fmla="*/ 325000 h 606722"/>
              <a:gd name="connsiteX113" fmla="*/ 325000 h 606722"/>
              <a:gd name="connsiteY113" fmla="*/ 325000 h 606722"/>
              <a:gd name="connsiteX114" fmla="*/ 325000 h 606722"/>
              <a:gd name="connsiteY114" fmla="*/ 325000 h 606722"/>
              <a:gd name="connsiteX115" fmla="*/ 325000 h 606722"/>
              <a:gd name="connsiteY115" fmla="*/ 325000 h 606722"/>
              <a:gd name="connsiteX116" fmla="*/ 325000 h 606722"/>
              <a:gd name="connsiteY116" fmla="*/ 325000 h 606722"/>
              <a:gd name="connsiteX117" fmla="*/ 325000 h 606722"/>
              <a:gd name="connsiteY117" fmla="*/ 325000 h 606722"/>
              <a:gd name="connsiteX118" fmla="*/ 325000 h 606722"/>
              <a:gd name="connsiteY118" fmla="*/ 325000 h 606722"/>
              <a:gd name="connsiteX119" fmla="*/ 325000 h 606722"/>
              <a:gd name="connsiteY119" fmla="*/ 325000 h 606722"/>
              <a:gd name="connsiteX120" fmla="*/ 325000 h 606722"/>
              <a:gd name="connsiteY120" fmla="*/ 325000 h 606722"/>
              <a:gd name="connsiteX121" fmla="*/ 325000 h 606722"/>
              <a:gd name="connsiteY121" fmla="*/ 325000 h 606722"/>
              <a:gd name="connsiteX122" fmla="*/ 325000 h 606722"/>
              <a:gd name="connsiteY122" fmla="*/ 325000 h 606722"/>
              <a:gd name="connsiteX123" fmla="*/ 325000 h 606722"/>
              <a:gd name="connsiteY123" fmla="*/ 325000 h 606722"/>
              <a:gd name="connsiteX124" fmla="*/ 325000 h 606722"/>
              <a:gd name="connsiteY124" fmla="*/ 325000 h 606722"/>
              <a:gd name="connsiteX125" fmla="*/ 325000 h 606722"/>
              <a:gd name="connsiteY125" fmla="*/ 325000 h 606722"/>
              <a:gd name="connsiteX126" fmla="*/ 325000 h 606722"/>
              <a:gd name="connsiteY126" fmla="*/ 325000 h 606722"/>
              <a:gd name="connsiteX127" fmla="*/ 325000 h 606722"/>
              <a:gd name="connsiteY127" fmla="*/ 325000 h 606722"/>
              <a:gd name="connsiteX128" fmla="*/ 325000 h 606722"/>
              <a:gd name="connsiteY128" fmla="*/ 325000 h 606722"/>
              <a:gd name="connsiteX129" fmla="*/ 325000 h 606722"/>
              <a:gd name="connsiteY129" fmla="*/ 325000 h 606722"/>
              <a:gd name="connsiteX130" fmla="*/ 325000 h 606722"/>
              <a:gd name="connsiteY130" fmla="*/ 325000 h 606722"/>
              <a:gd name="connsiteX131" fmla="*/ 325000 h 606722"/>
              <a:gd name="connsiteY131" fmla="*/ 325000 h 606722"/>
              <a:gd name="connsiteX132" fmla="*/ 325000 h 606722"/>
              <a:gd name="connsiteY132" fmla="*/ 325000 h 606722"/>
              <a:gd name="connsiteX133" fmla="*/ 325000 h 606722"/>
              <a:gd name="connsiteY133" fmla="*/ 325000 h 606722"/>
              <a:gd name="connsiteX134" fmla="*/ 325000 h 606722"/>
              <a:gd name="connsiteY134" fmla="*/ 325000 h 606722"/>
              <a:gd name="connsiteX135" fmla="*/ 325000 h 606722"/>
              <a:gd name="connsiteY135" fmla="*/ 325000 h 606722"/>
              <a:gd name="connsiteX136" fmla="*/ 325000 h 606722"/>
              <a:gd name="connsiteY136" fmla="*/ 325000 h 606722"/>
              <a:gd name="connsiteX137" fmla="*/ 325000 h 606722"/>
              <a:gd name="connsiteY137" fmla="*/ 325000 h 606722"/>
              <a:gd name="connsiteX138" fmla="*/ 325000 h 606722"/>
              <a:gd name="connsiteY138" fmla="*/ 325000 h 606722"/>
              <a:gd name="connsiteX139" fmla="*/ 325000 h 606722"/>
              <a:gd name="connsiteY139" fmla="*/ 325000 h 606722"/>
              <a:gd name="connsiteX140" fmla="*/ 325000 h 606722"/>
              <a:gd name="connsiteY140" fmla="*/ 325000 h 606722"/>
              <a:gd name="connsiteX141" fmla="*/ 325000 h 606722"/>
              <a:gd name="connsiteY141" fmla="*/ 325000 h 606722"/>
              <a:gd name="connsiteX142" fmla="*/ 325000 h 606722"/>
              <a:gd name="connsiteY142" fmla="*/ 325000 h 606722"/>
              <a:gd name="connsiteX143" fmla="*/ 325000 h 606722"/>
              <a:gd name="connsiteY143" fmla="*/ 325000 h 606722"/>
              <a:gd name="connsiteX144" fmla="*/ 325000 h 606722"/>
              <a:gd name="connsiteY144" fmla="*/ 325000 h 606722"/>
              <a:gd name="connsiteX145" fmla="*/ 325000 h 606722"/>
              <a:gd name="connsiteY145" fmla="*/ 325000 h 606722"/>
              <a:gd name="connsiteX146" fmla="*/ 325000 h 606722"/>
              <a:gd name="connsiteY146" fmla="*/ 325000 h 606722"/>
              <a:gd name="connsiteX147" fmla="*/ 325000 h 606722"/>
              <a:gd name="connsiteY147" fmla="*/ 325000 h 606722"/>
              <a:gd name="connsiteX148" fmla="*/ 325000 h 606722"/>
              <a:gd name="connsiteY148" fmla="*/ 325000 h 606722"/>
              <a:gd name="connsiteX149" fmla="*/ 325000 h 606722"/>
              <a:gd name="connsiteY149" fmla="*/ 325000 h 606722"/>
              <a:gd name="connsiteX150" fmla="*/ 325000 h 606722"/>
              <a:gd name="connsiteY150" fmla="*/ 325000 h 606722"/>
              <a:gd name="connsiteX151" fmla="*/ 325000 h 606722"/>
              <a:gd name="connsiteY151" fmla="*/ 325000 h 606722"/>
              <a:gd name="connsiteX152" fmla="*/ 325000 h 606722"/>
              <a:gd name="connsiteY152" fmla="*/ 325000 h 606722"/>
              <a:gd name="connsiteX153" fmla="*/ 325000 h 606722"/>
              <a:gd name="connsiteY153" fmla="*/ 325000 h 606722"/>
              <a:gd name="connsiteX154" fmla="*/ 325000 h 606722"/>
              <a:gd name="connsiteY154" fmla="*/ 325000 h 606722"/>
              <a:gd name="connsiteX155" fmla="*/ 325000 h 606722"/>
              <a:gd name="connsiteY155" fmla="*/ 325000 h 606722"/>
              <a:gd name="connsiteX156" fmla="*/ 325000 h 606722"/>
              <a:gd name="connsiteY156" fmla="*/ 325000 h 606722"/>
              <a:gd name="connsiteX157" fmla="*/ 325000 h 606722"/>
              <a:gd name="connsiteY157" fmla="*/ 325000 h 606722"/>
              <a:gd name="connsiteX158" fmla="*/ 325000 h 606722"/>
              <a:gd name="connsiteY158" fmla="*/ 325000 h 606722"/>
              <a:gd name="connsiteX159" fmla="*/ 325000 h 606722"/>
              <a:gd name="connsiteY159" fmla="*/ 325000 h 606722"/>
              <a:gd name="connsiteX160" fmla="*/ 325000 h 606722"/>
              <a:gd name="connsiteY160" fmla="*/ 325000 h 606722"/>
              <a:gd name="connsiteX161" fmla="*/ 325000 h 606722"/>
              <a:gd name="connsiteY161" fmla="*/ 325000 h 606722"/>
              <a:gd name="connsiteX162" fmla="*/ 325000 h 606722"/>
              <a:gd name="connsiteY162" fmla="*/ 325000 h 606722"/>
              <a:gd name="connsiteX163" fmla="*/ 325000 h 606722"/>
              <a:gd name="connsiteY163" fmla="*/ 325000 h 606722"/>
              <a:gd name="connsiteX164" fmla="*/ 325000 h 606722"/>
              <a:gd name="connsiteY164" fmla="*/ 325000 h 606722"/>
              <a:gd name="connsiteX165" fmla="*/ 325000 h 606722"/>
              <a:gd name="connsiteY165" fmla="*/ 325000 h 606722"/>
              <a:gd name="connsiteX166" fmla="*/ 325000 h 606722"/>
              <a:gd name="connsiteY166" fmla="*/ 325000 h 606722"/>
              <a:gd name="connsiteX167" fmla="*/ 325000 h 606722"/>
              <a:gd name="connsiteY167" fmla="*/ 325000 h 606722"/>
              <a:gd name="connsiteX168" fmla="*/ 325000 h 606722"/>
              <a:gd name="connsiteY168" fmla="*/ 325000 h 606722"/>
              <a:gd name="connsiteX169" fmla="*/ 325000 h 606722"/>
              <a:gd name="connsiteY169" fmla="*/ 325000 h 606722"/>
              <a:gd name="connsiteX170" fmla="*/ 325000 h 606722"/>
              <a:gd name="connsiteY170" fmla="*/ 325000 h 606722"/>
              <a:gd name="connsiteX171" fmla="*/ 325000 h 606722"/>
              <a:gd name="connsiteY171" fmla="*/ 325000 h 606722"/>
              <a:gd name="connsiteX172" fmla="*/ 325000 h 606722"/>
              <a:gd name="connsiteY172" fmla="*/ 325000 h 606722"/>
              <a:gd name="connsiteX173" fmla="*/ 325000 h 606722"/>
              <a:gd name="connsiteY173" fmla="*/ 325000 h 606722"/>
              <a:gd name="connsiteX174" fmla="*/ 325000 h 606722"/>
              <a:gd name="connsiteY174" fmla="*/ 325000 h 606722"/>
              <a:gd name="connsiteX175" fmla="*/ 325000 h 606722"/>
              <a:gd name="connsiteY175" fmla="*/ 325000 h 606722"/>
              <a:gd name="connsiteX176" fmla="*/ 325000 h 606722"/>
              <a:gd name="connsiteY176" fmla="*/ 325000 h 606722"/>
              <a:gd name="connsiteX177" fmla="*/ 325000 h 606722"/>
              <a:gd name="connsiteY177" fmla="*/ 325000 h 606722"/>
              <a:gd name="connsiteX178" fmla="*/ 325000 h 606722"/>
              <a:gd name="connsiteY178" fmla="*/ 325000 h 606722"/>
              <a:gd name="connsiteX179" fmla="*/ 325000 h 606722"/>
              <a:gd name="connsiteY179" fmla="*/ 325000 h 606722"/>
              <a:gd name="connsiteX180" fmla="*/ 325000 h 606722"/>
              <a:gd name="connsiteY180" fmla="*/ 325000 h 606722"/>
              <a:gd name="connsiteX181" fmla="*/ 325000 h 606722"/>
              <a:gd name="connsiteY181" fmla="*/ 325000 h 606722"/>
              <a:gd name="connsiteX182" fmla="*/ 325000 h 606722"/>
              <a:gd name="connsiteY182" fmla="*/ 325000 h 606722"/>
              <a:gd name="connsiteX183" fmla="*/ 325000 h 606722"/>
              <a:gd name="connsiteY183" fmla="*/ 325000 h 606722"/>
              <a:gd name="connsiteX184" fmla="*/ 325000 h 606722"/>
              <a:gd name="connsiteY184" fmla="*/ 325000 h 606722"/>
              <a:gd name="connsiteX185" fmla="*/ 325000 h 606722"/>
              <a:gd name="connsiteY185" fmla="*/ 325000 h 606722"/>
              <a:gd name="connsiteX186" fmla="*/ 325000 h 606722"/>
              <a:gd name="connsiteY186" fmla="*/ 325000 h 606722"/>
              <a:gd name="connsiteX187" fmla="*/ 325000 h 606722"/>
              <a:gd name="connsiteY187" fmla="*/ 325000 h 606722"/>
              <a:gd name="connsiteX188" fmla="*/ 325000 h 606722"/>
              <a:gd name="connsiteY188" fmla="*/ 325000 h 606722"/>
              <a:gd name="connsiteX189" fmla="*/ 325000 h 606722"/>
              <a:gd name="connsiteY189" fmla="*/ 325000 h 606722"/>
              <a:gd name="connsiteX190" fmla="*/ 325000 h 606722"/>
              <a:gd name="connsiteY190" fmla="*/ 325000 h 606722"/>
              <a:gd name="connsiteX191" fmla="*/ 325000 h 606722"/>
              <a:gd name="connsiteY191" fmla="*/ 325000 h 606722"/>
              <a:gd name="connsiteX192" fmla="*/ 325000 h 606722"/>
              <a:gd name="connsiteY192" fmla="*/ 325000 h 606722"/>
              <a:gd name="connsiteX193" fmla="*/ 325000 h 606722"/>
              <a:gd name="connsiteY193" fmla="*/ 325000 h 606722"/>
              <a:gd name="connsiteX194" fmla="*/ 325000 h 606722"/>
              <a:gd name="connsiteY194" fmla="*/ 325000 h 606722"/>
              <a:gd name="connsiteX195" fmla="*/ 325000 h 606722"/>
              <a:gd name="connsiteY195" fmla="*/ 325000 h 606722"/>
              <a:gd name="connsiteX196" fmla="*/ 325000 h 606722"/>
              <a:gd name="connsiteY196" fmla="*/ 325000 h 606722"/>
              <a:gd name="connsiteX197" fmla="*/ 325000 h 606722"/>
              <a:gd name="connsiteY197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607639" h="387051">
                <a:moveTo>
                  <a:pt x="409420" y="206194"/>
                </a:moveTo>
                <a:cubicBezTo>
                  <a:pt x="397133" y="206194"/>
                  <a:pt x="387161" y="216147"/>
                  <a:pt x="387161" y="228411"/>
                </a:cubicBezTo>
                <a:cubicBezTo>
                  <a:pt x="387161" y="240674"/>
                  <a:pt x="397133" y="250716"/>
                  <a:pt x="409420" y="250716"/>
                </a:cubicBezTo>
                <a:cubicBezTo>
                  <a:pt x="421708" y="250716"/>
                  <a:pt x="431680" y="240674"/>
                  <a:pt x="431680" y="228411"/>
                </a:cubicBezTo>
                <a:cubicBezTo>
                  <a:pt x="431680" y="216147"/>
                  <a:pt x="421708" y="206194"/>
                  <a:pt x="409420" y="206194"/>
                </a:cubicBezTo>
                <a:close/>
                <a:moveTo>
                  <a:pt x="198228" y="206194"/>
                </a:moveTo>
                <a:cubicBezTo>
                  <a:pt x="185943" y="206194"/>
                  <a:pt x="175883" y="216147"/>
                  <a:pt x="175883" y="228411"/>
                </a:cubicBezTo>
                <a:cubicBezTo>
                  <a:pt x="175883" y="240674"/>
                  <a:pt x="185943" y="250716"/>
                  <a:pt x="198228" y="250716"/>
                </a:cubicBezTo>
                <a:cubicBezTo>
                  <a:pt x="210512" y="250716"/>
                  <a:pt x="220483" y="240674"/>
                  <a:pt x="220483" y="228411"/>
                </a:cubicBezTo>
                <a:cubicBezTo>
                  <a:pt x="220483" y="216147"/>
                  <a:pt x="210512" y="206194"/>
                  <a:pt x="198228" y="206194"/>
                </a:cubicBezTo>
                <a:close/>
                <a:moveTo>
                  <a:pt x="303784" y="196821"/>
                </a:moveTo>
                <a:cubicBezTo>
                  <a:pt x="297553" y="196821"/>
                  <a:pt x="292478" y="201889"/>
                  <a:pt x="292478" y="208203"/>
                </a:cubicBezTo>
                <a:cubicBezTo>
                  <a:pt x="292478" y="214428"/>
                  <a:pt x="297553" y="219585"/>
                  <a:pt x="303784" y="219585"/>
                </a:cubicBezTo>
                <a:cubicBezTo>
                  <a:pt x="310105" y="219585"/>
                  <a:pt x="315180" y="214428"/>
                  <a:pt x="315180" y="208203"/>
                </a:cubicBezTo>
                <a:cubicBezTo>
                  <a:pt x="315180" y="201889"/>
                  <a:pt x="310105" y="196821"/>
                  <a:pt x="303784" y="196821"/>
                </a:cubicBezTo>
                <a:close/>
                <a:moveTo>
                  <a:pt x="409420" y="186998"/>
                </a:moveTo>
                <a:cubicBezTo>
                  <a:pt x="432304" y="186998"/>
                  <a:pt x="450913" y="205571"/>
                  <a:pt x="450913" y="228411"/>
                </a:cubicBezTo>
                <a:cubicBezTo>
                  <a:pt x="450913" y="251339"/>
                  <a:pt x="432304" y="269912"/>
                  <a:pt x="409420" y="269912"/>
                </a:cubicBezTo>
                <a:cubicBezTo>
                  <a:pt x="386537" y="269912"/>
                  <a:pt x="367928" y="251339"/>
                  <a:pt x="367928" y="228411"/>
                </a:cubicBezTo>
                <a:cubicBezTo>
                  <a:pt x="367928" y="205571"/>
                  <a:pt x="386537" y="186998"/>
                  <a:pt x="409420" y="186998"/>
                </a:cubicBezTo>
                <a:close/>
                <a:moveTo>
                  <a:pt x="198228" y="186998"/>
                </a:moveTo>
                <a:cubicBezTo>
                  <a:pt x="221106" y="186998"/>
                  <a:pt x="239711" y="205571"/>
                  <a:pt x="239711" y="228411"/>
                </a:cubicBezTo>
                <a:cubicBezTo>
                  <a:pt x="239711" y="251339"/>
                  <a:pt x="221106" y="269912"/>
                  <a:pt x="198228" y="269912"/>
                </a:cubicBezTo>
                <a:cubicBezTo>
                  <a:pt x="175349" y="269912"/>
                  <a:pt x="156655" y="251339"/>
                  <a:pt x="156655" y="228411"/>
                </a:cubicBezTo>
                <a:cubicBezTo>
                  <a:pt x="156655" y="205571"/>
                  <a:pt x="175260" y="186998"/>
                  <a:pt x="198228" y="186998"/>
                </a:cubicBezTo>
                <a:close/>
                <a:moveTo>
                  <a:pt x="303784" y="177613"/>
                </a:moveTo>
                <a:cubicBezTo>
                  <a:pt x="320700" y="177613"/>
                  <a:pt x="334410" y="191307"/>
                  <a:pt x="334410" y="208203"/>
                </a:cubicBezTo>
                <a:cubicBezTo>
                  <a:pt x="334410" y="225099"/>
                  <a:pt x="320700" y="238793"/>
                  <a:pt x="303784" y="238793"/>
                </a:cubicBezTo>
                <a:cubicBezTo>
                  <a:pt x="286958" y="238793"/>
                  <a:pt x="273159" y="225099"/>
                  <a:pt x="273159" y="208203"/>
                </a:cubicBezTo>
                <a:cubicBezTo>
                  <a:pt x="273159" y="191307"/>
                  <a:pt x="286958" y="177613"/>
                  <a:pt x="303784" y="177613"/>
                </a:cubicBezTo>
                <a:close/>
                <a:moveTo>
                  <a:pt x="483832" y="162935"/>
                </a:moveTo>
                <a:cubicBezTo>
                  <a:pt x="493945" y="162935"/>
                  <a:pt x="502144" y="171134"/>
                  <a:pt x="502144" y="181247"/>
                </a:cubicBezTo>
                <a:cubicBezTo>
                  <a:pt x="502144" y="191360"/>
                  <a:pt x="493945" y="199559"/>
                  <a:pt x="483832" y="199559"/>
                </a:cubicBezTo>
                <a:cubicBezTo>
                  <a:pt x="473719" y="199559"/>
                  <a:pt x="465520" y="191360"/>
                  <a:pt x="465520" y="181247"/>
                </a:cubicBezTo>
                <a:cubicBezTo>
                  <a:pt x="465520" y="171134"/>
                  <a:pt x="473719" y="162935"/>
                  <a:pt x="483832" y="162935"/>
                </a:cubicBezTo>
                <a:close/>
                <a:moveTo>
                  <a:pt x="519785" y="127088"/>
                </a:moveTo>
                <a:cubicBezTo>
                  <a:pt x="529918" y="127088"/>
                  <a:pt x="538132" y="135287"/>
                  <a:pt x="538132" y="145400"/>
                </a:cubicBezTo>
                <a:cubicBezTo>
                  <a:pt x="538132" y="155513"/>
                  <a:pt x="529918" y="163712"/>
                  <a:pt x="519785" y="163712"/>
                </a:cubicBezTo>
                <a:cubicBezTo>
                  <a:pt x="509652" y="163712"/>
                  <a:pt x="501438" y="155513"/>
                  <a:pt x="501438" y="145400"/>
                </a:cubicBezTo>
                <a:cubicBezTo>
                  <a:pt x="501438" y="135287"/>
                  <a:pt x="509652" y="127088"/>
                  <a:pt x="519785" y="127088"/>
                </a:cubicBezTo>
                <a:close/>
                <a:moveTo>
                  <a:pt x="447773" y="127088"/>
                </a:moveTo>
                <a:cubicBezTo>
                  <a:pt x="457886" y="127088"/>
                  <a:pt x="466085" y="135287"/>
                  <a:pt x="466085" y="145400"/>
                </a:cubicBezTo>
                <a:cubicBezTo>
                  <a:pt x="466085" y="155513"/>
                  <a:pt x="457886" y="163712"/>
                  <a:pt x="447773" y="163712"/>
                </a:cubicBezTo>
                <a:cubicBezTo>
                  <a:pt x="437660" y="163712"/>
                  <a:pt x="429461" y="155513"/>
                  <a:pt x="429461" y="145400"/>
                </a:cubicBezTo>
                <a:cubicBezTo>
                  <a:pt x="429461" y="135287"/>
                  <a:pt x="437660" y="127088"/>
                  <a:pt x="447773" y="127088"/>
                </a:cubicBezTo>
                <a:close/>
                <a:moveTo>
                  <a:pt x="114376" y="100772"/>
                </a:moveTo>
                <a:lnTo>
                  <a:pt x="114376" y="126459"/>
                </a:lnTo>
                <a:cubicBezTo>
                  <a:pt x="114376" y="131703"/>
                  <a:pt x="110106" y="136058"/>
                  <a:pt x="104767" y="136058"/>
                </a:cubicBezTo>
                <a:lnTo>
                  <a:pt x="79056" y="136058"/>
                </a:lnTo>
                <a:lnTo>
                  <a:pt x="79056" y="154901"/>
                </a:lnTo>
                <a:lnTo>
                  <a:pt x="104767" y="154901"/>
                </a:lnTo>
                <a:cubicBezTo>
                  <a:pt x="110106" y="154901"/>
                  <a:pt x="114376" y="159168"/>
                  <a:pt x="114376" y="164501"/>
                </a:cubicBezTo>
                <a:lnTo>
                  <a:pt x="114376" y="190099"/>
                </a:lnTo>
                <a:lnTo>
                  <a:pt x="133237" y="190099"/>
                </a:lnTo>
                <a:lnTo>
                  <a:pt x="133237" y="164501"/>
                </a:lnTo>
                <a:cubicBezTo>
                  <a:pt x="133237" y="159168"/>
                  <a:pt x="137507" y="154901"/>
                  <a:pt x="142846" y="154901"/>
                </a:cubicBezTo>
                <a:lnTo>
                  <a:pt x="168557" y="154901"/>
                </a:lnTo>
                <a:lnTo>
                  <a:pt x="168557" y="136058"/>
                </a:lnTo>
                <a:lnTo>
                  <a:pt x="142846" y="136058"/>
                </a:lnTo>
                <a:cubicBezTo>
                  <a:pt x="137507" y="136058"/>
                  <a:pt x="133237" y="131703"/>
                  <a:pt x="133237" y="126459"/>
                </a:cubicBezTo>
                <a:lnTo>
                  <a:pt x="133237" y="100772"/>
                </a:lnTo>
                <a:close/>
                <a:moveTo>
                  <a:pt x="483832" y="91170"/>
                </a:moveTo>
                <a:cubicBezTo>
                  <a:pt x="493945" y="91170"/>
                  <a:pt x="502144" y="99369"/>
                  <a:pt x="502144" y="109482"/>
                </a:cubicBezTo>
                <a:cubicBezTo>
                  <a:pt x="502144" y="119595"/>
                  <a:pt x="493945" y="127794"/>
                  <a:pt x="483832" y="127794"/>
                </a:cubicBezTo>
                <a:cubicBezTo>
                  <a:pt x="473719" y="127794"/>
                  <a:pt x="465520" y="119595"/>
                  <a:pt x="465520" y="109482"/>
                </a:cubicBezTo>
                <a:cubicBezTo>
                  <a:pt x="465520" y="99369"/>
                  <a:pt x="473719" y="91170"/>
                  <a:pt x="483832" y="91170"/>
                </a:cubicBezTo>
                <a:close/>
                <a:moveTo>
                  <a:pt x="104767" y="81574"/>
                </a:moveTo>
                <a:lnTo>
                  <a:pt x="142846" y="81574"/>
                </a:lnTo>
                <a:cubicBezTo>
                  <a:pt x="148184" y="81574"/>
                  <a:pt x="152454" y="85840"/>
                  <a:pt x="152454" y="91173"/>
                </a:cubicBezTo>
                <a:lnTo>
                  <a:pt x="152454" y="116860"/>
                </a:lnTo>
                <a:lnTo>
                  <a:pt x="178166" y="116860"/>
                </a:lnTo>
                <a:cubicBezTo>
                  <a:pt x="183504" y="116860"/>
                  <a:pt x="187774" y="121126"/>
                  <a:pt x="187774" y="126459"/>
                </a:cubicBezTo>
                <a:lnTo>
                  <a:pt x="187774" y="164501"/>
                </a:lnTo>
                <a:cubicBezTo>
                  <a:pt x="187774" y="169745"/>
                  <a:pt x="183504" y="174100"/>
                  <a:pt x="178166" y="174100"/>
                </a:cubicBezTo>
                <a:lnTo>
                  <a:pt x="152454" y="174100"/>
                </a:lnTo>
                <a:lnTo>
                  <a:pt x="152454" y="199698"/>
                </a:lnTo>
                <a:cubicBezTo>
                  <a:pt x="152454" y="205031"/>
                  <a:pt x="148184" y="209297"/>
                  <a:pt x="142846" y="209297"/>
                </a:cubicBezTo>
                <a:lnTo>
                  <a:pt x="104767" y="209297"/>
                </a:lnTo>
                <a:cubicBezTo>
                  <a:pt x="99429" y="209297"/>
                  <a:pt x="95159" y="205031"/>
                  <a:pt x="95159" y="199698"/>
                </a:cubicBezTo>
                <a:lnTo>
                  <a:pt x="95159" y="174100"/>
                </a:lnTo>
                <a:lnTo>
                  <a:pt x="69447" y="174100"/>
                </a:lnTo>
                <a:cubicBezTo>
                  <a:pt x="64198" y="174100"/>
                  <a:pt x="59839" y="169745"/>
                  <a:pt x="59839" y="164501"/>
                </a:cubicBezTo>
                <a:lnTo>
                  <a:pt x="59839" y="126459"/>
                </a:lnTo>
                <a:cubicBezTo>
                  <a:pt x="59839" y="121126"/>
                  <a:pt x="64198" y="116860"/>
                  <a:pt x="69447" y="116860"/>
                </a:cubicBezTo>
                <a:lnTo>
                  <a:pt x="95159" y="116860"/>
                </a:lnTo>
                <a:lnTo>
                  <a:pt x="95159" y="91173"/>
                </a:lnTo>
                <a:cubicBezTo>
                  <a:pt x="95159" y="85840"/>
                  <a:pt x="99429" y="81574"/>
                  <a:pt x="104767" y="81574"/>
                </a:cubicBezTo>
                <a:close/>
                <a:moveTo>
                  <a:pt x="19314" y="75521"/>
                </a:moveTo>
                <a:cubicBezTo>
                  <a:pt x="24120" y="77743"/>
                  <a:pt x="26256" y="83432"/>
                  <a:pt x="24031" y="88231"/>
                </a:cubicBezTo>
                <a:cubicBezTo>
                  <a:pt x="20827" y="95342"/>
                  <a:pt x="19225" y="102808"/>
                  <a:pt x="19225" y="110629"/>
                </a:cubicBezTo>
                <a:lnTo>
                  <a:pt x="19225" y="295147"/>
                </a:lnTo>
                <a:cubicBezTo>
                  <a:pt x="19225" y="335233"/>
                  <a:pt x="51889" y="367764"/>
                  <a:pt x="91940" y="367764"/>
                </a:cubicBezTo>
                <a:cubicBezTo>
                  <a:pt x="113924" y="367764"/>
                  <a:pt x="131814" y="349987"/>
                  <a:pt x="131814" y="328034"/>
                </a:cubicBezTo>
                <a:lnTo>
                  <a:pt x="131814" y="263061"/>
                </a:lnTo>
                <a:cubicBezTo>
                  <a:pt x="131814" y="258795"/>
                  <a:pt x="134662" y="254973"/>
                  <a:pt x="138756" y="253818"/>
                </a:cubicBezTo>
                <a:cubicBezTo>
                  <a:pt x="142939" y="252662"/>
                  <a:pt x="147389" y="254440"/>
                  <a:pt x="149614" y="258084"/>
                </a:cubicBezTo>
                <a:cubicBezTo>
                  <a:pt x="160028" y="275149"/>
                  <a:pt x="178184" y="285282"/>
                  <a:pt x="198210" y="285282"/>
                </a:cubicBezTo>
                <a:cubicBezTo>
                  <a:pt x="219037" y="285282"/>
                  <a:pt x="238173" y="273905"/>
                  <a:pt x="248141" y="255684"/>
                </a:cubicBezTo>
                <a:cubicBezTo>
                  <a:pt x="249832" y="252573"/>
                  <a:pt x="253036" y="250707"/>
                  <a:pt x="256596" y="250707"/>
                </a:cubicBezTo>
                <a:lnTo>
                  <a:pt x="351029" y="250707"/>
                </a:lnTo>
                <a:cubicBezTo>
                  <a:pt x="354500" y="250707"/>
                  <a:pt x="357793" y="252573"/>
                  <a:pt x="359484" y="255684"/>
                </a:cubicBezTo>
                <a:cubicBezTo>
                  <a:pt x="369452" y="273905"/>
                  <a:pt x="388588" y="285282"/>
                  <a:pt x="409415" y="285282"/>
                </a:cubicBezTo>
                <a:cubicBezTo>
                  <a:pt x="429352" y="285282"/>
                  <a:pt x="447508" y="275149"/>
                  <a:pt x="458011" y="258084"/>
                </a:cubicBezTo>
                <a:cubicBezTo>
                  <a:pt x="460236" y="254440"/>
                  <a:pt x="464686" y="252662"/>
                  <a:pt x="468780" y="253818"/>
                </a:cubicBezTo>
                <a:cubicBezTo>
                  <a:pt x="472963" y="254973"/>
                  <a:pt x="475811" y="258795"/>
                  <a:pt x="475811" y="263061"/>
                </a:cubicBezTo>
                <a:lnTo>
                  <a:pt x="475811" y="328034"/>
                </a:lnTo>
                <a:cubicBezTo>
                  <a:pt x="475811" y="349987"/>
                  <a:pt x="493701" y="367764"/>
                  <a:pt x="515596" y="367764"/>
                </a:cubicBezTo>
                <a:cubicBezTo>
                  <a:pt x="531438" y="367764"/>
                  <a:pt x="546480" y="362875"/>
                  <a:pt x="559029" y="353454"/>
                </a:cubicBezTo>
                <a:cubicBezTo>
                  <a:pt x="563302" y="350254"/>
                  <a:pt x="569354" y="351143"/>
                  <a:pt x="572558" y="355409"/>
                </a:cubicBezTo>
                <a:cubicBezTo>
                  <a:pt x="575673" y="359675"/>
                  <a:pt x="574783" y="365631"/>
                  <a:pt x="570511" y="368830"/>
                </a:cubicBezTo>
                <a:cubicBezTo>
                  <a:pt x="554579" y="380740"/>
                  <a:pt x="535622" y="387051"/>
                  <a:pt x="515596" y="387051"/>
                </a:cubicBezTo>
                <a:cubicBezTo>
                  <a:pt x="483021" y="387051"/>
                  <a:pt x="456587" y="360564"/>
                  <a:pt x="456587" y="328034"/>
                </a:cubicBezTo>
                <a:lnTo>
                  <a:pt x="456587" y="288215"/>
                </a:lnTo>
                <a:cubicBezTo>
                  <a:pt x="443414" y="298614"/>
                  <a:pt x="426949" y="304480"/>
                  <a:pt x="409415" y="304480"/>
                </a:cubicBezTo>
                <a:cubicBezTo>
                  <a:pt x="383515" y="304480"/>
                  <a:pt x="359573" y="291326"/>
                  <a:pt x="345600" y="269905"/>
                </a:cubicBezTo>
                <a:lnTo>
                  <a:pt x="262026" y="269905"/>
                </a:lnTo>
                <a:cubicBezTo>
                  <a:pt x="248052" y="291326"/>
                  <a:pt x="224110" y="304480"/>
                  <a:pt x="198210" y="304480"/>
                </a:cubicBezTo>
                <a:cubicBezTo>
                  <a:pt x="180677" y="304480"/>
                  <a:pt x="164211" y="298614"/>
                  <a:pt x="151039" y="288215"/>
                </a:cubicBezTo>
                <a:lnTo>
                  <a:pt x="151039" y="328034"/>
                </a:lnTo>
                <a:cubicBezTo>
                  <a:pt x="151039" y="360564"/>
                  <a:pt x="124516" y="387051"/>
                  <a:pt x="91940" y="387051"/>
                </a:cubicBezTo>
                <a:cubicBezTo>
                  <a:pt x="41298" y="387051"/>
                  <a:pt x="0" y="345810"/>
                  <a:pt x="0" y="295147"/>
                </a:cubicBezTo>
                <a:lnTo>
                  <a:pt x="0" y="110629"/>
                </a:lnTo>
                <a:cubicBezTo>
                  <a:pt x="0" y="100052"/>
                  <a:pt x="2225" y="89920"/>
                  <a:pt x="6586" y="80321"/>
                </a:cubicBezTo>
                <a:cubicBezTo>
                  <a:pt x="8722" y="75521"/>
                  <a:pt x="14419" y="73388"/>
                  <a:pt x="19314" y="75521"/>
                </a:cubicBezTo>
                <a:close/>
                <a:moveTo>
                  <a:pt x="439240" y="19194"/>
                </a:moveTo>
                <a:cubicBezTo>
                  <a:pt x="433276" y="19194"/>
                  <a:pt x="428470" y="23992"/>
                  <a:pt x="428470" y="29857"/>
                </a:cubicBezTo>
                <a:lnTo>
                  <a:pt x="428470" y="37143"/>
                </a:lnTo>
                <a:lnTo>
                  <a:pt x="524329" y="37143"/>
                </a:lnTo>
                <a:lnTo>
                  <a:pt x="524329" y="29857"/>
                </a:lnTo>
                <a:cubicBezTo>
                  <a:pt x="524329" y="23992"/>
                  <a:pt x="519612" y="19194"/>
                  <a:pt x="513649" y="19194"/>
                </a:cubicBezTo>
                <a:close/>
                <a:moveTo>
                  <a:pt x="93896" y="19194"/>
                </a:moveTo>
                <a:cubicBezTo>
                  <a:pt x="88022" y="19194"/>
                  <a:pt x="83216" y="23992"/>
                  <a:pt x="83216" y="29857"/>
                </a:cubicBezTo>
                <a:lnTo>
                  <a:pt x="83216" y="37143"/>
                </a:lnTo>
                <a:lnTo>
                  <a:pt x="179075" y="37143"/>
                </a:lnTo>
                <a:lnTo>
                  <a:pt x="179075" y="29857"/>
                </a:lnTo>
                <a:cubicBezTo>
                  <a:pt x="179075" y="23992"/>
                  <a:pt x="174269" y="19194"/>
                  <a:pt x="168394" y="19194"/>
                </a:cubicBezTo>
                <a:close/>
                <a:moveTo>
                  <a:pt x="93896" y="0"/>
                </a:moveTo>
                <a:lnTo>
                  <a:pt x="168394" y="0"/>
                </a:lnTo>
                <a:cubicBezTo>
                  <a:pt x="184860" y="0"/>
                  <a:pt x="198300" y="13418"/>
                  <a:pt x="198300" y="29857"/>
                </a:cubicBezTo>
                <a:lnTo>
                  <a:pt x="198300" y="37143"/>
                </a:lnTo>
                <a:lnTo>
                  <a:pt x="200793" y="37143"/>
                </a:lnTo>
                <a:cubicBezTo>
                  <a:pt x="213253" y="37143"/>
                  <a:pt x="224824" y="42564"/>
                  <a:pt x="232746" y="51805"/>
                </a:cubicBezTo>
                <a:lnTo>
                  <a:pt x="250458" y="51805"/>
                </a:lnTo>
                <a:cubicBezTo>
                  <a:pt x="255798" y="51805"/>
                  <a:pt x="260071" y="56159"/>
                  <a:pt x="260071" y="61402"/>
                </a:cubicBezTo>
                <a:cubicBezTo>
                  <a:pt x="260071" y="66733"/>
                  <a:pt x="255798" y="70999"/>
                  <a:pt x="250458" y="70999"/>
                </a:cubicBezTo>
                <a:lnTo>
                  <a:pt x="232034" y="70999"/>
                </a:lnTo>
                <a:cubicBezTo>
                  <a:pt x="229986" y="70999"/>
                  <a:pt x="228028" y="71976"/>
                  <a:pt x="226782" y="73575"/>
                </a:cubicBezTo>
                <a:cubicBezTo>
                  <a:pt x="225803" y="74731"/>
                  <a:pt x="225269" y="76241"/>
                  <a:pt x="225269" y="77752"/>
                </a:cubicBezTo>
                <a:lnTo>
                  <a:pt x="225269" y="126625"/>
                </a:lnTo>
                <a:cubicBezTo>
                  <a:pt x="225269" y="136221"/>
                  <a:pt x="233102" y="143952"/>
                  <a:pt x="242625" y="143952"/>
                </a:cubicBezTo>
                <a:lnTo>
                  <a:pt x="364920" y="143952"/>
                </a:lnTo>
                <a:cubicBezTo>
                  <a:pt x="374532" y="143952"/>
                  <a:pt x="382365" y="136221"/>
                  <a:pt x="382365" y="126625"/>
                </a:cubicBezTo>
                <a:lnTo>
                  <a:pt x="382365" y="77752"/>
                </a:lnTo>
                <a:cubicBezTo>
                  <a:pt x="382365" y="76686"/>
                  <a:pt x="382009" y="75530"/>
                  <a:pt x="381475" y="74553"/>
                </a:cubicBezTo>
                <a:cubicBezTo>
                  <a:pt x="380318" y="72420"/>
                  <a:pt x="378004" y="70999"/>
                  <a:pt x="375511" y="70999"/>
                </a:cubicBezTo>
                <a:lnTo>
                  <a:pt x="288908" y="70999"/>
                </a:lnTo>
                <a:cubicBezTo>
                  <a:pt x="283657" y="70999"/>
                  <a:pt x="279296" y="66733"/>
                  <a:pt x="279296" y="61402"/>
                </a:cubicBezTo>
                <a:cubicBezTo>
                  <a:pt x="279296" y="56159"/>
                  <a:pt x="283657" y="51805"/>
                  <a:pt x="288908" y="51805"/>
                </a:cubicBezTo>
                <a:lnTo>
                  <a:pt x="374888" y="51805"/>
                </a:lnTo>
                <a:cubicBezTo>
                  <a:pt x="382810" y="42564"/>
                  <a:pt x="394292" y="37143"/>
                  <a:pt x="406752" y="37143"/>
                </a:cubicBezTo>
                <a:lnTo>
                  <a:pt x="409245" y="37143"/>
                </a:lnTo>
                <a:lnTo>
                  <a:pt x="409245" y="29857"/>
                </a:lnTo>
                <a:cubicBezTo>
                  <a:pt x="409245" y="13418"/>
                  <a:pt x="422684" y="0"/>
                  <a:pt x="439240" y="0"/>
                </a:cubicBezTo>
                <a:lnTo>
                  <a:pt x="513649" y="0"/>
                </a:lnTo>
                <a:cubicBezTo>
                  <a:pt x="530204" y="0"/>
                  <a:pt x="543644" y="13418"/>
                  <a:pt x="543644" y="29857"/>
                </a:cubicBezTo>
                <a:lnTo>
                  <a:pt x="543644" y="37765"/>
                </a:lnTo>
                <a:cubicBezTo>
                  <a:pt x="579691" y="42475"/>
                  <a:pt x="607639" y="73309"/>
                  <a:pt x="607639" y="110630"/>
                </a:cubicBezTo>
                <a:lnTo>
                  <a:pt x="607639" y="295102"/>
                </a:lnTo>
                <a:cubicBezTo>
                  <a:pt x="607639" y="309319"/>
                  <a:pt x="604435" y="323004"/>
                  <a:pt x="598115" y="335710"/>
                </a:cubicBezTo>
                <a:cubicBezTo>
                  <a:pt x="596513" y="339087"/>
                  <a:pt x="593042" y="341042"/>
                  <a:pt x="589482" y="341042"/>
                </a:cubicBezTo>
                <a:cubicBezTo>
                  <a:pt x="588058" y="341042"/>
                  <a:pt x="586634" y="340687"/>
                  <a:pt x="585298" y="340065"/>
                </a:cubicBezTo>
                <a:cubicBezTo>
                  <a:pt x="580492" y="337665"/>
                  <a:pt x="578534" y="331978"/>
                  <a:pt x="580937" y="327180"/>
                </a:cubicBezTo>
                <a:cubicBezTo>
                  <a:pt x="585832" y="317139"/>
                  <a:pt x="588414" y="306387"/>
                  <a:pt x="588414" y="295102"/>
                </a:cubicBezTo>
                <a:lnTo>
                  <a:pt x="588414" y="110630"/>
                </a:lnTo>
                <a:cubicBezTo>
                  <a:pt x="588414" y="80684"/>
                  <a:pt x="563937" y="56337"/>
                  <a:pt x="533942" y="56337"/>
                </a:cubicBezTo>
                <a:lnTo>
                  <a:pt x="418857" y="56337"/>
                </a:lnTo>
                <a:lnTo>
                  <a:pt x="406752" y="56337"/>
                </a:lnTo>
                <a:cubicBezTo>
                  <a:pt x="402302" y="56337"/>
                  <a:pt x="398030" y="57581"/>
                  <a:pt x="394470" y="59891"/>
                </a:cubicBezTo>
                <a:cubicBezTo>
                  <a:pt x="397140" y="62735"/>
                  <a:pt x="399098" y="66200"/>
                  <a:pt x="400344" y="69932"/>
                </a:cubicBezTo>
                <a:cubicBezTo>
                  <a:pt x="400344" y="70021"/>
                  <a:pt x="400344" y="70021"/>
                  <a:pt x="400433" y="70110"/>
                </a:cubicBezTo>
                <a:cubicBezTo>
                  <a:pt x="401145" y="72598"/>
                  <a:pt x="401590" y="75175"/>
                  <a:pt x="401590" y="77752"/>
                </a:cubicBezTo>
                <a:lnTo>
                  <a:pt x="401590" y="126625"/>
                </a:lnTo>
                <a:cubicBezTo>
                  <a:pt x="401590" y="146796"/>
                  <a:pt x="385124" y="163146"/>
                  <a:pt x="364920" y="163146"/>
                </a:cubicBezTo>
                <a:lnTo>
                  <a:pt x="242625" y="163146"/>
                </a:lnTo>
                <a:cubicBezTo>
                  <a:pt x="222421" y="163146"/>
                  <a:pt x="206044" y="146796"/>
                  <a:pt x="206044" y="126625"/>
                </a:cubicBezTo>
                <a:lnTo>
                  <a:pt x="206044" y="77752"/>
                </a:lnTo>
                <a:cubicBezTo>
                  <a:pt x="206044" y="75175"/>
                  <a:pt x="206400" y="72598"/>
                  <a:pt x="207201" y="70110"/>
                </a:cubicBezTo>
                <a:cubicBezTo>
                  <a:pt x="207201" y="70021"/>
                  <a:pt x="207290" y="70021"/>
                  <a:pt x="207290" y="69932"/>
                </a:cubicBezTo>
                <a:cubicBezTo>
                  <a:pt x="208447" y="66200"/>
                  <a:pt x="210494" y="62735"/>
                  <a:pt x="213164" y="59891"/>
                </a:cubicBezTo>
                <a:cubicBezTo>
                  <a:pt x="209515" y="57581"/>
                  <a:pt x="205332" y="56337"/>
                  <a:pt x="200793" y="56337"/>
                </a:cubicBezTo>
                <a:lnTo>
                  <a:pt x="188688" y="56337"/>
                </a:lnTo>
                <a:lnTo>
                  <a:pt x="73603" y="56337"/>
                </a:lnTo>
                <a:cubicBezTo>
                  <a:pt x="63812" y="56337"/>
                  <a:pt x="54289" y="58914"/>
                  <a:pt x="45922" y="63890"/>
                </a:cubicBezTo>
                <a:cubicBezTo>
                  <a:pt x="41294" y="66644"/>
                  <a:pt x="35419" y="65134"/>
                  <a:pt x="32749" y="60513"/>
                </a:cubicBezTo>
                <a:cubicBezTo>
                  <a:pt x="29990" y="55981"/>
                  <a:pt x="31503" y="50117"/>
                  <a:pt x="36042" y="47362"/>
                </a:cubicBezTo>
                <a:cubicBezTo>
                  <a:pt x="44676" y="42297"/>
                  <a:pt x="54200" y="39009"/>
                  <a:pt x="63990" y="37765"/>
                </a:cubicBezTo>
                <a:lnTo>
                  <a:pt x="63990" y="29857"/>
                </a:lnTo>
                <a:cubicBezTo>
                  <a:pt x="63990" y="13418"/>
                  <a:pt x="77430" y="0"/>
                  <a:pt x="93896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0160">
            <a:solidFill>
              <a:schemeClr val="bg1"/>
            </a:solidFill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sp>
        <p:nvSpPr>
          <p:cNvPr id="12" name="play-station-controller_75472">
            <a:extLst>
              <a:ext uri="{FF2B5EF4-FFF2-40B4-BE49-F238E27FC236}">
                <a16:creationId xmlns:a16="http://schemas.microsoft.com/office/drawing/2014/main" xmlns="" id="{CB9082E5-A33B-443D-BDE1-4CE8FE3E2FC7}"/>
              </a:ext>
            </a:extLst>
          </p:cNvPr>
          <p:cNvSpPr>
            <a:spLocks noChangeAspect="1"/>
          </p:cNvSpPr>
          <p:nvPr/>
        </p:nvSpPr>
        <p:spPr bwMode="auto">
          <a:xfrm>
            <a:off x="8557132" y="4220557"/>
            <a:ext cx="1919604" cy="1285674"/>
          </a:xfrm>
          <a:custGeom>
            <a:avLst/>
            <a:gdLst>
              <a:gd name="T0" fmla="*/ 3449 w 6505"/>
              <a:gd name="T1" fmla="*/ 40 h 4363"/>
              <a:gd name="T2" fmla="*/ 3419 w 6505"/>
              <a:gd name="T3" fmla="*/ 59 h 4363"/>
              <a:gd name="T4" fmla="*/ 3403 w 6505"/>
              <a:gd name="T5" fmla="*/ 94 h 4363"/>
              <a:gd name="T6" fmla="*/ 3111 w 6505"/>
              <a:gd name="T7" fmla="*/ 103 h 4363"/>
              <a:gd name="T8" fmla="*/ 3102 w 6505"/>
              <a:gd name="T9" fmla="*/ 70 h 4363"/>
              <a:gd name="T10" fmla="*/ 3074 w 6505"/>
              <a:gd name="T11" fmla="*/ 44 h 4363"/>
              <a:gd name="T12" fmla="*/ 284 w 6505"/>
              <a:gd name="T13" fmla="*/ 213 h 4363"/>
              <a:gd name="T14" fmla="*/ 3256 w 6505"/>
              <a:gd name="T15" fmla="*/ 4363 h 4363"/>
              <a:gd name="T16" fmla="*/ 418 w 6505"/>
              <a:gd name="T17" fmla="*/ 3537 h 4363"/>
              <a:gd name="T18" fmla="*/ 3112 w 6505"/>
              <a:gd name="T19" fmla="*/ 860 h 4363"/>
              <a:gd name="T20" fmla="*/ 3112 w 6505"/>
              <a:gd name="T21" fmla="*/ 860 h 4363"/>
              <a:gd name="T22" fmla="*/ 3112 w 6505"/>
              <a:gd name="T23" fmla="*/ 1748 h 4363"/>
              <a:gd name="T24" fmla="*/ 3257 w 6505"/>
              <a:gd name="T25" fmla="*/ 2241 h 4363"/>
              <a:gd name="T26" fmla="*/ 3403 w 6505"/>
              <a:gd name="T27" fmla="*/ 2777 h 4363"/>
              <a:gd name="T28" fmla="*/ 5683 w 6505"/>
              <a:gd name="T29" fmla="*/ 3537 h 4363"/>
              <a:gd name="T30" fmla="*/ 3536 w 6505"/>
              <a:gd name="T31" fmla="*/ 154 h 4363"/>
              <a:gd name="T32" fmla="*/ 3818 w 6505"/>
              <a:gd name="T33" fmla="*/ 3403 h 4363"/>
              <a:gd name="T34" fmla="*/ 3536 w 6505"/>
              <a:gd name="T35" fmla="*/ 2841 h 4363"/>
              <a:gd name="T36" fmla="*/ 3536 w 6505"/>
              <a:gd name="T37" fmla="*/ 1989 h 4363"/>
              <a:gd name="T38" fmla="*/ 3622 w 6505"/>
              <a:gd name="T39" fmla="*/ 1710 h 4363"/>
              <a:gd name="T40" fmla="*/ 3689 w 6505"/>
              <a:gd name="T41" fmla="*/ 1261 h 4363"/>
              <a:gd name="T42" fmla="*/ 3755 w 6505"/>
              <a:gd name="T43" fmla="*/ 680 h 4363"/>
              <a:gd name="T44" fmla="*/ 3257 w 6505"/>
              <a:gd name="T45" fmla="*/ 696 h 4363"/>
              <a:gd name="T46" fmla="*/ 2978 w 6505"/>
              <a:gd name="T47" fmla="*/ 154 h 4363"/>
              <a:gd name="T48" fmla="*/ 2978 w 6505"/>
              <a:gd name="T49" fmla="*/ 444 h 4363"/>
              <a:gd name="T50" fmla="*/ 2978 w 6505"/>
              <a:gd name="T51" fmla="*/ 959 h 4363"/>
              <a:gd name="T52" fmla="*/ 2978 w 6505"/>
              <a:gd name="T53" fmla="*/ 1474 h 4363"/>
              <a:gd name="T54" fmla="*/ 2978 w 6505"/>
              <a:gd name="T55" fmla="*/ 1989 h 4363"/>
              <a:gd name="T56" fmla="*/ 2978 w 6505"/>
              <a:gd name="T57" fmla="*/ 2504 h 4363"/>
              <a:gd name="T58" fmla="*/ 2978 w 6505"/>
              <a:gd name="T59" fmla="*/ 3019 h 4363"/>
              <a:gd name="T60" fmla="*/ 3540 w 6505"/>
              <a:gd name="T61" fmla="*/ 4063 h 4363"/>
              <a:gd name="T62" fmla="*/ 133 w 6505"/>
              <a:gd name="T63" fmla="*/ 346 h 4363"/>
              <a:gd name="T64" fmla="*/ 3112 w 6505"/>
              <a:gd name="T65" fmla="*/ 3871 h 4363"/>
              <a:gd name="T66" fmla="*/ 3257 w 6505"/>
              <a:gd name="T67" fmla="*/ 2889 h 4363"/>
              <a:gd name="T68" fmla="*/ 3403 w 6505"/>
              <a:gd name="T69" fmla="*/ 3540 h 4363"/>
              <a:gd name="T70" fmla="*/ 6230 w 6505"/>
              <a:gd name="T71" fmla="*/ 3871 h 4363"/>
              <a:gd name="T72" fmla="*/ 2762 w 6505"/>
              <a:gd name="T73" fmla="*/ 3743 h 4363"/>
              <a:gd name="T74" fmla="*/ 5946 w 6505"/>
              <a:gd name="T75" fmla="*/ 3677 h 4363"/>
              <a:gd name="T76" fmla="*/ 5946 w 6505"/>
              <a:gd name="T77" fmla="*/ 3677 h 4363"/>
              <a:gd name="T78" fmla="*/ 858 w 6505"/>
              <a:gd name="T79" fmla="*/ 610 h 4363"/>
              <a:gd name="T80" fmla="*/ 2504 w 6505"/>
              <a:gd name="T81" fmla="*/ 990 h 4363"/>
              <a:gd name="T82" fmla="*/ 2571 w 6505"/>
              <a:gd name="T83" fmla="*/ 1303 h 4363"/>
              <a:gd name="T84" fmla="*/ 2504 w 6505"/>
              <a:gd name="T85" fmla="*/ 1616 h 4363"/>
              <a:gd name="T86" fmla="*/ 858 w 6505"/>
              <a:gd name="T87" fmla="*/ 1996 h 4363"/>
              <a:gd name="T88" fmla="*/ 792 w 6505"/>
              <a:gd name="T89" fmla="*/ 2443 h 4363"/>
              <a:gd name="T90" fmla="*/ 792 w 6505"/>
              <a:gd name="T91" fmla="*/ 2443 h 4363"/>
              <a:gd name="T92" fmla="*/ 858 w 6505"/>
              <a:gd name="T93" fmla="*/ 2889 h 4363"/>
              <a:gd name="T94" fmla="*/ 5663 w 6505"/>
              <a:gd name="T95" fmla="*/ 610 h 4363"/>
              <a:gd name="T96" fmla="*/ 5730 w 6505"/>
              <a:gd name="T97" fmla="*/ 923 h 4363"/>
              <a:gd name="T98" fmla="*/ 5663 w 6505"/>
              <a:gd name="T99" fmla="*/ 1236 h 4363"/>
              <a:gd name="T100" fmla="*/ 4017 w 6505"/>
              <a:gd name="T101" fmla="*/ 1616 h 4363"/>
              <a:gd name="T102" fmla="*/ 3950 w 6505"/>
              <a:gd name="T103" fmla="*/ 2063 h 4363"/>
              <a:gd name="T104" fmla="*/ 3950 w 6505"/>
              <a:gd name="T105" fmla="*/ 2063 h 4363"/>
              <a:gd name="T106" fmla="*/ 4017 w 6505"/>
              <a:gd name="T107" fmla="*/ 2510 h 4363"/>
              <a:gd name="T108" fmla="*/ 5577 w 6505"/>
              <a:gd name="T109" fmla="*/ 2756 h 4363"/>
              <a:gd name="T110" fmla="*/ 5243 w 6505"/>
              <a:gd name="T111" fmla="*/ 2823 h 4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505" h="4363">
                <a:moveTo>
                  <a:pt x="6438" y="213"/>
                </a:moveTo>
                <a:lnTo>
                  <a:pt x="6230" y="213"/>
                </a:lnTo>
                <a:lnTo>
                  <a:pt x="6230" y="67"/>
                </a:lnTo>
                <a:cubicBezTo>
                  <a:pt x="6230" y="30"/>
                  <a:pt x="6200" y="0"/>
                  <a:pt x="6163" y="0"/>
                </a:cubicBezTo>
                <a:lnTo>
                  <a:pt x="3711" y="0"/>
                </a:lnTo>
                <a:cubicBezTo>
                  <a:pt x="3622" y="0"/>
                  <a:pt x="3534" y="13"/>
                  <a:pt x="3449" y="40"/>
                </a:cubicBezTo>
                <a:cubicBezTo>
                  <a:pt x="3448" y="40"/>
                  <a:pt x="3448" y="40"/>
                  <a:pt x="3447" y="41"/>
                </a:cubicBezTo>
                <a:cubicBezTo>
                  <a:pt x="3444" y="42"/>
                  <a:pt x="3442" y="43"/>
                  <a:pt x="3440" y="44"/>
                </a:cubicBezTo>
                <a:cubicBezTo>
                  <a:pt x="3438" y="44"/>
                  <a:pt x="3436" y="45"/>
                  <a:pt x="3435" y="46"/>
                </a:cubicBezTo>
                <a:cubicBezTo>
                  <a:pt x="3433" y="48"/>
                  <a:pt x="3431" y="49"/>
                  <a:pt x="3429" y="50"/>
                </a:cubicBezTo>
                <a:cubicBezTo>
                  <a:pt x="3427" y="52"/>
                  <a:pt x="3426" y="53"/>
                  <a:pt x="3424" y="54"/>
                </a:cubicBezTo>
                <a:cubicBezTo>
                  <a:pt x="3423" y="56"/>
                  <a:pt x="3421" y="57"/>
                  <a:pt x="3419" y="59"/>
                </a:cubicBezTo>
                <a:cubicBezTo>
                  <a:pt x="3418" y="61"/>
                  <a:pt x="3417" y="62"/>
                  <a:pt x="3416" y="63"/>
                </a:cubicBezTo>
                <a:cubicBezTo>
                  <a:pt x="3414" y="65"/>
                  <a:pt x="3413" y="68"/>
                  <a:pt x="3412" y="70"/>
                </a:cubicBezTo>
                <a:cubicBezTo>
                  <a:pt x="3411" y="71"/>
                  <a:pt x="3410" y="73"/>
                  <a:pt x="3410" y="74"/>
                </a:cubicBezTo>
                <a:cubicBezTo>
                  <a:pt x="3408" y="77"/>
                  <a:pt x="3407" y="79"/>
                  <a:pt x="3406" y="82"/>
                </a:cubicBezTo>
                <a:cubicBezTo>
                  <a:pt x="3406" y="83"/>
                  <a:pt x="3405" y="85"/>
                  <a:pt x="3405" y="86"/>
                </a:cubicBezTo>
                <a:cubicBezTo>
                  <a:pt x="3404" y="89"/>
                  <a:pt x="3404" y="91"/>
                  <a:pt x="3403" y="94"/>
                </a:cubicBezTo>
                <a:cubicBezTo>
                  <a:pt x="3403" y="96"/>
                  <a:pt x="3403" y="97"/>
                  <a:pt x="3403" y="99"/>
                </a:cubicBezTo>
                <a:cubicBezTo>
                  <a:pt x="3403" y="101"/>
                  <a:pt x="3403" y="102"/>
                  <a:pt x="3403" y="103"/>
                </a:cubicBezTo>
                <a:lnTo>
                  <a:pt x="3403" y="203"/>
                </a:lnTo>
                <a:cubicBezTo>
                  <a:pt x="3356" y="189"/>
                  <a:pt x="3308" y="181"/>
                  <a:pt x="3257" y="181"/>
                </a:cubicBezTo>
                <a:cubicBezTo>
                  <a:pt x="3206" y="181"/>
                  <a:pt x="3158" y="189"/>
                  <a:pt x="3111" y="203"/>
                </a:cubicBezTo>
                <a:lnTo>
                  <a:pt x="3111" y="103"/>
                </a:lnTo>
                <a:cubicBezTo>
                  <a:pt x="3111" y="102"/>
                  <a:pt x="3111" y="100"/>
                  <a:pt x="3111" y="99"/>
                </a:cubicBezTo>
                <a:cubicBezTo>
                  <a:pt x="3111" y="97"/>
                  <a:pt x="3111" y="96"/>
                  <a:pt x="3111" y="94"/>
                </a:cubicBezTo>
                <a:cubicBezTo>
                  <a:pt x="3110" y="91"/>
                  <a:pt x="3110" y="89"/>
                  <a:pt x="3109" y="86"/>
                </a:cubicBezTo>
                <a:cubicBezTo>
                  <a:pt x="3109" y="85"/>
                  <a:pt x="3108" y="83"/>
                  <a:pt x="3108" y="82"/>
                </a:cubicBezTo>
                <a:cubicBezTo>
                  <a:pt x="3107" y="79"/>
                  <a:pt x="3106" y="77"/>
                  <a:pt x="3104" y="74"/>
                </a:cubicBezTo>
                <a:cubicBezTo>
                  <a:pt x="3104" y="73"/>
                  <a:pt x="3103" y="71"/>
                  <a:pt x="3102" y="70"/>
                </a:cubicBezTo>
                <a:cubicBezTo>
                  <a:pt x="3101" y="68"/>
                  <a:pt x="3100" y="65"/>
                  <a:pt x="3098" y="63"/>
                </a:cubicBezTo>
                <a:cubicBezTo>
                  <a:pt x="3097" y="62"/>
                  <a:pt x="3096" y="61"/>
                  <a:pt x="3095" y="59"/>
                </a:cubicBezTo>
                <a:cubicBezTo>
                  <a:pt x="3093" y="57"/>
                  <a:pt x="3091" y="56"/>
                  <a:pt x="3090" y="54"/>
                </a:cubicBezTo>
                <a:cubicBezTo>
                  <a:pt x="3088" y="53"/>
                  <a:pt x="3087" y="52"/>
                  <a:pt x="3085" y="50"/>
                </a:cubicBezTo>
                <a:cubicBezTo>
                  <a:pt x="3083" y="49"/>
                  <a:pt x="3081" y="48"/>
                  <a:pt x="3079" y="46"/>
                </a:cubicBezTo>
                <a:cubicBezTo>
                  <a:pt x="3078" y="45"/>
                  <a:pt x="3076" y="44"/>
                  <a:pt x="3074" y="44"/>
                </a:cubicBezTo>
                <a:cubicBezTo>
                  <a:pt x="3072" y="43"/>
                  <a:pt x="3070" y="42"/>
                  <a:pt x="3068" y="41"/>
                </a:cubicBezTo>
                <a:cubicBezTo>
                  <a:pt x="3066" y="40"/>
                  <a:pt x="3066" y="40"/>
                  <a:pt x="3065" y="40"/>
                </a:cubicBezTo>
                <a:cubicBezTo>
                  <a:pt x="2980" y="13"/>
                  <a:pt x="2892" y="0"/>
                  <a:pt x="2803" y="0"/>
                </a:cubicBezTo>
                <a:lnTo>
                  <a:pt x="351" y="0"/>
                </a:lnTo>
                <a:cubicBezTo>
                  <a:pt x="314" y="0"/>
                  <a:pt x="284" y="30"/>
                  <a:pt x="284" y="67"/>
                </a:cubicBezTo>
                <a:lnTo>
                  <a:pt x="284" y="213"/>
                </a:lnTo>
                <a:lnTo>
                  <a:pt x="67" y="213"/>
                </a:lnTo>
                <a:cubicBezTo>
                  <a:pt x="30" y="213"/>
                  <a:pt x="0" y="242"/>
                  <a:pt x="0" y="279"/>
                </a:cubicBezTo>
                <a:lnTo>
                  <a:pt x="0" y="4130"/>
                </a:lnTo>
                <a:cubicBezTo>
                  <a:pt x="0" y="4167"/>
                  <a:pt x="30" y="4197"/>
                  <a:pt x="67" y="4197"/>
                </a:cubicBezTo>
                <a:lnTo>
                  <a:pt x="2922" y="4197"/>
                </a:lnTo>
                <a:cubicBezTo>
                  <a:pt x="2967" y="4301"/>
                  <a:pt x="3116" y="4363"/>
                  <a:pt x="3256" y="4363"/>
                </a:cubicBezTo>
                <a:cubicBezTo>
                  <a:pt x="3421" y="4363"/>
                  <a:pt x="3552" y="4295"/>
                  <a:pt x="3593" y="4197"/>
                </a:cubicBezTo>
                <a:lnTo>
                  <a:pt x="6438" y="4197"/>
                </a:lnTo>
                <a:cubicBezTo>
                  <a:pt x="6475" y="4197"/>
                  <a:pt x="6505" y="4167"/>
                  <a:pt x="6505" y="4130"/>
                </a:cubicBezTo>
                <a:lnTo>
                  <a:pt x="6505" y="279"/>
                </a:lnTo>
                <a:cubicBezTo>
                  <a:pt x="6505" y="242"/>
                  <a:pt x="6475" y="213"/>
                  <a:pt x="6438" y="213"/>
                </a:cubicBezTo>
                <a:close/>
                <a:moveTo>
                  <a:pt x="418" y="3537"/>
                </a:moveTo>
                <a:lnTo>
                  <a:pt x="2696" y="3537"/>
                </a:lnTo>
                <a:cubicBezTo>
                  <a:pt x="2792" y="3537"/>
                  <a:pt x="2887" y="3552"/>
                  <a:pt x="2978" y="3582"/>
                </a:cubicBezTo>
                <a:lnTo>
                  <a:pt x="2978" y="3804"/>
                </a:lnTo>
                <a:lnTo>
                  <a:pt x="418" y="3804"/>
                </a:lnTo>
                <a:lnTo>
                  <a:pt x="418" y="3537"/>
                </a:lnTo>
                <a:close/>
                <a:moveTo>
                  <a:pt x="3112" y="860"/>
                </a:moveTo>
                <a:cubicBezTo>
                  <a:pt x="3156" y="840"/>
                  <a:pt x="3205" y="829"/>
                  <a:pt x="3257" y="829"/>
                </a:cubicBezTo>
                <a:cubicBezTo>
                  <a:pt x="3309" y="829"/>
                  <a:pt x="3358" y="840"/>
                  <a:pt x="3403" y="860"/>
                </a:cubicBezTo>
                <a:lnTo>
                  <a:pt x="3403" y="1233"/>
                </a:lnTo>
                <a:cubicBezTo>
                  <a:pt x="3357" y="1219"/>
                  <a:pt x="3308" y="1211"/>
                  <a:pt x="3257" y="1211"/>
                </a:cubicBezTo>
                <a:cubicBezTo>
                  <a:pt x="3206" y="1211"/>
                  <a:pt x="3158" y="1219"/>
                  <a:pt x="3112" y="1233"/>
                </a:cubicBezTo>
                <a:lnTo>
                  <a:pt x="3112" y="860"/>
                </a:lnTo>
                <a:close/>
                <a:moveTo>
                  <a:pt x="3112" y="1375"/>
                </a:moveTo>
                <a:cubicBezTo>
                  <a:pt x="3156" y="1355"/>
                  <a:pt x="3205" y="1344"/>
                  <a:pt x="3257" y="1344"/>
                </a:cubicBezTo>
                <a:cubicBezTo>
                  <a:pt x="3309" y="1344"/>
                  <a:pt x="3358" y="1355"/>
                  <a:pt x="3403" y="1375"/>
                </a:cubicBezTo>
                <a:lnTo>
                  <a:pt x="3403" y="1748"/>
                </a:lnTo>
                <a:cubicBezTo>
                  <a:pt x="3357" y="1734"/>
                  <a:pt x="3308" y="1726"/>
                  <a:pt x="3257" y="1726"/>
                </a:cubicBezTo>
                <a:cubicBezTo>
                  <a:pt x="3206" y="1726"/>
                  <a:pt x="3158" y="1734"/>
                  <a:pt x="3112" y="1748"/>
                </a:cubicBezTo>
                <a:lnTo>
                  <a:pt x="3112" y="1375"/>
                </a:lnTo>
                <a:close/>
                <a:moveTo>
                  <a:pt x="3112" y="1890"/>
                </a:moveTo>
                <a:cubicBezTo>
                  <a:pt x="3156" y="1870"/>
                  <a:pt x="3205" y="1859"/>
                  <a:pt x="3257" y="1859"/>
                </a:cubicBezTo>
                <a:cubicBezTo>
                  <a:pt x="3309" y="1859"/>
                  <a:pt x="3358" y="1870"/>
                  <a:pt x="3403" y="1890"/>
                </a:cubicBezTo>
                <a:lnTo>
                  <a:pt x="3403" y="2262"/>
                </a:lnTo>
                <a:cubicBezTo>
                  <a:pt x="3357" y="2248"/>
                  <a:pt x="3308" y="2241"/>
                  <a:pt x="3257" y="2241"/>
                </a:cubicBezTo>
                <a:cubicBezTo>
                  <a:pt x="3206" y="2241"/>
                  <a:pt x="3158" y="2248"/>
                  <a:pt x="3112" y="2262"/>
                </a:cubicBezTo>
                <a:lnTo>
                  <a:pt x="3112" y="1890"/>
                </a:lnTo>
                <a:close/>
                <a:moveTo>
                  <a:pt x="3112" y="2404"/>
                </a:moveTo>
                <a:cubicBezTo>
                  <a:pt x="3156" y="2385"/>
                  <a:pt x="3205" y="2374"/>
                  <a:pt x="3257" y="2374"/>
                </a:cubicBezTo>
                <a:cubicBezTo>
                  <a:pt x="3309" y="2374"/>
                  <a:pt x="3358" y="2385"/>
                  <a:pt x="3403" y="2404"/>
                </a:cubicBezTo>
                <a:lnTo>
                  <a:pt x="3403" y="2777"/>
                </a:lnTo>
                <a:cubicBezTo>
                  <a:pt x="3357" y="2763"/>
                  <a:pt x="3308" y="2756"/>
                  <a:pt x="3257" y="2756"/>
                </a:cubicBezTo>
                <a:cubicBezTo>
                  <a:pt x="3206" y="2756"/>
                  <a:pt x="3158" y="2763"/>
                  <a:pt x="3112" y="2777"/>
                </a:cubicBezTo>
                <a:lnTo>
                  <a:pt x="3112" y="2404"/>
                </a:lnTo>
                <a:close/>
                <a:moveTo>
                  <a:pt x="3536" y="3581"/>
                </a:moveTo>
                <a:cubicBezTo>
                  <a:pt x="3627" y="3552"/>
                  <a:pt x="3722" y="3537"/>
                  <a:pt x="3818" y="3537"/>
                </a:cubicBezTo>
                <a:lnTo>
                  <a:pt x="5683" y="3537"/>
                </a:lnTo>
                <a:lnTo>
                  <a:pt x="5980" y="3537"/>
                </a:lnTo>
                <a:lnTo>
                  <a:pt x="6096" y="3537"/>
                </a:lnTo>
                <a:lnTo>
                  <a:pt x="6096" y="3804"/>
                </a:lnTo>
                <a:lnTo>
                  <a:pt x="3536" y="3798"/>
                </a:lnTo>
                <a:lnTo>
                  <a:pt x="3536" y="3581"/>
                </a:lnTo>
                <a:close/>
                <a:moveTo>
                  <a:pt x="3536" y="154"/>
                </a:moveTo>
                <a:cubicBezTo>
                  <a:pt x="3593" y="140"/>
                  <a:pt x="3651" y="133"/>
                  <a:pt x="3711" y="133"/>
                </a:cubicBezTo>
                <a:lnTo>
                  <a:pt x="6096" y="133"/>
                </a:lnTo>
                <a:lnTo>
                  <a:pt x="6096" y="3403"/>
                </a:lnTo>
                <a:lnTo>
                  <a:pt x="5980" y="3403"/>
                </a:lnTo>
                <a:lnTo>
                  <a:pt x="5683" y="3403"/>
                </a:lnTo>
                <a:lnTo>
                  <a:pt x="3818" y="3403"/>
                </a:lnTo>
                <a:cubicBezTo>
                  <a:pt x="3722" y="3403"/>
                  <a:pt x="3628" y="3416"/>
                  <a:pt x="3536" y="3442"/>
                </a:cubicBezTo>
                <a:lnTo>
                  <a:pt x="3536" y="3019"/>
                </a:lnTo>
                <a:cubicBezTo>
                  <a:pt x="3590" y="3082"/>
                  <a:pt x="3622" y="3165"/>
                  <a:pt x="3622" y="3254"/>
                </a:cubicBezTo>
                <a:cubicBezTo>
                  <a:pt x="3622" y="3291"/>
                  <a:pt x="3652" y="3321"/>
                  <a:pt x="3689" y="3321"/>
                </a:cubicBezTo>
                <a:cubicBezTo>
                  <a:pt x="3726" y="3321"/>
                  <a:pt x="3755" y="3291"/>
                  <a:pt x="3755" y="3254"/>
                </a:cubicBezTo>
                <a:cubicBezTo>
                  <a:pt x="3755" y="3082"/>
                  <a:pt x="3668" y="2931"/>
                  <a:pt x="3536" y="2841"/>
                </a:cubicBezTo>
                <a:lnTo>
                  <a:pt x="3536" y="2504"/>
                </a:lnTo>
                <a:cubicBezTo>
                  <a:pt x="3590" y="2568"/>
                  <a:pt x="3622" y="2650"/>
                  <a:pt x="3622" y="2739"/>
                </a:cubicBezTo>
                <a:cubicBezTo>
                  <a:pt x="3622" y="2776"/>
                  <a:pt x="3652" y="2806"/>
                  <a:pt x="3689" y="2806"/>
                </a:cubicBezTo>
                <a:cubicBezTo>
                  <a:pt x="3726" y="2806"/>
                  <a:pt x="3755" y="2776"/>
                  <a:pt x="3755" y="2739"/>
                </a:cubicBezTo>
                <a:cubicBezTo>
                  <a:pt x="3755" y="2568"/>
                  <a:pt x="3668" y="2416"/>
                  <a:pt x="3536" y="2326"/>
                </a:cubicBezTo>
                <a:lnTo>
                  <a:pt x="3536" y="1989"/>
                </a:lnTo>
                <a:cubicBezTo>
                  <a:pt x="3590" y="2053"/>
                  <a:pt x="3622" y="2135"/>
                  <a:pt x="3622" y="2224"/>
                </a:cubicBezTo>
                <a:cubicBezTo>
                  <a:pt x="3622" y="2261"/>
                  <a:pt x="3652" y="2291"/>
                  <a:pt x="3689" y="2291"/>
                </a:cubicBezTo>
                <a:cubicBezTo>
                  <a:pt x="3726" y="2291"/>
                  <a:pt x="3755" y="2261"/>
                  <a:pt x="3755" y="2224"/>
                </a:cubicBezTo>
                <a:cubicBezTo>
                  <a:pt x="3755" y="2053"/>
                  <a:pt x="3668" y="1901"/>
                  <a:pt x="3536" y="1811"/>
                </a:cubicBezTo>
                <a:lnTo>
                  <a:pt x="3536" y="1474"/>
                </a:lnTo>
                <a:cubicBezTo>
                  <a:pt x="3590" y="1538"/>
                  <a:pt x="3622" y="1620"/>
                  <a:pt x="3622" y="1710"/>
                </a:cubicBezTo>
                <a:cubicBezTo>
                  <a:pt x="3622" y="1746"/>
                  <a:pt x="3652" y="1776"/>
                  <a:pt x="3689" y="1776"/>
                </a:cubicBezTo>
                <a:cubicBezTo>
                  <a:pt x="3726" y="1776"/>
                  <a:pt x="3755" y="1746"/>
                  <a:pt x="3755" y="1709"/>
                </a:cubicBezTo>
                <a:cubicBezTo>
                  <a:pt x="3755" y="1538"/>
                  <a:pt x="3668" y="1386"/>
                  <a:pt x="3536" y="1297"/>
                </a:cubicBezTo>
                <a:lnTo>
                  <a:pt x="3536" y="959"/>
                </a:lnTo>
                <a:cubicBezTo>
                  <a:pt x="3590" y="1023"/>
                  <a:pt x="3622" y="1105"/>
                  <a:pt x="3622" y="1195"/>
                </a:cubicBezTo>
                <a:cubicBezTo>
                  <a:pt x="3622" y="1231"/>
                  <a:pt x="3652" y="1261"/>
                  <a:pt x="3689" y="1261"/>
                </a:cubicBezTo>
                <a:cubicBezTo>
                  <a:pt x="3726" y="1261"/>
                  <a:pt x="3755" y="1231"/>
                  <a:pt x="3755" y="1195"/>
                </a:cubicBezTo>
                <a:cubicBezTo>
                  <a:pt x="3755" y="1023"/>
                  <a:pt x="3668" y="871"/>
                  <a:pt x="3536" y="782"/>
                </a:cubicBezTo>
                <a:lnTo>
                  <a:pt x="3536" y="444"/>
                </a:lnTo>
                <a:cubicBezTo>
                  <a:pt x="3590" y="508"/>
                  <a:pt x="3622" y="590"/>
                  <a:pt x="3622" y="680"/>
                </a:cubicBezTo>
                <a:cubicBezTo>
                  <a:pt x="3622" y="717"/>
                  <a:pt x="3652" y="746"/>
                  <a:pt x="3689" y="746"/>
                </a:cubicBezTo>
                <a:cubicBezTo>
                  <a:pt x="3726" y="746"/>
                  <a:pt x="3755" y="716"/>
                  <a:pt x="3755" y="680"/>
                </a:cubicBezTo>
                <a:cubicBezTo>
                  <a:pt x="3755" y="508"/>
                  <a:pt x="3668" y="356"/>
                  <a:pt x="3536" y="267"/>
                </a:cubicBezTo>
                <a:lnTo>
                  <a:pt x="3536" y="154"/>
                </a:lnTo>
                <a:close/>
                <a:moveTo>
                  <a:pt x="3257" y="315"/>
                </a:moveTo>
                <a:cubicBezTo>
                  <a:pt x="3309" y="315"/>
                  <a:pt x="3358" y="325"/>
                  <a:pt x="3403" y="345"/>
                </a:cubicBezTo>
                <a:lnTo>
                  <a:pt x="3403" y="718"/>
                </a:lnTo>
                <a:cubicBezTo>
                  <a:pt x="3357" y="704"/>
                  <a:pt x="3308" y="696"/>
                  <a:pt x="3257" y="696"/>
                </a:cubicBezTo>
                <a:cubicBezTo>
                  <a:pt x="3206" y="696"/>
                  <a:pt x="3158" y="704"/>
                  <a:pt x="3112" y="718"/>
                </a:cubicBezTo>
                <a:lnTo>
                  <a:pt x="3112" y="345"/>
                </a:lnTo>
                <a:cubicBezTo>
                  <a:pt x="3156" y="325"/>
                  <a:pt x="3205" y="315"/>
                  <a:pt x="3257" y="315"/>
                </a:cubicBezTo>
                <a:close/>
                <a:moveTo>
                  <a:pt x="418" y="133"/>
                </a:moveTo>
                <a:lnTo>
                  <a:pt x="2803" y="133"/>
                </a:lnTo>
                <a:cubicBezTo>
                  <a:pt x="2863" y="133"/>
                  <a:pt x="2921" y="140"/>
                  <a:pt x="2978" y="154"/>
                </a:cubicBezTo>
                <a:lnTo>
                  <a:pt x="2978" y="267"/>
                </a:lnTo>
                <a:cubicBezTo>
                  <a:pt x="2846" y="356"/>
                  <a:pt x="2759" y="508"/>
                  <a:pt x="2759" y="680"/>
                </a:cubicBezTo>
                <a:lnTo>
                  <a:pt x="2759" y="680"/>
                </a:lnTo>
                <a:cubicBezTo>
                  <a:pt x="2759" y="717"/>
                  <a:pt x="2788" y="746"/>
                  <a:pt x="2825" y="746"/>
                </a:cubicBezTo>
                <a:cubicBezTo>
                  <a:pt x="2862" y="746"/>
                  <a:pt x="2892" y="716"/>
                  <a:pt x="2892" y="680"/>
                </a:cubicBezTo>
                <a:cubicBezTo>
                  <a:pt x="2892" y="590"/>
                  <a:pt x="2924" y="508"/>
                  <a:pt x="2978" y="444"/>
                </a:cubicBezTo>
                <a:lnTo>
                  <a:pt x="2978" y="782"/>
                </a:lnTo>
                <a:cubicBezTo>
                  <a:pt x="2846" y="871"/>
                  <a:pt x="2759" y="1023"/>
                  <a:pt x="2759" y="1195"/>
                </a:cubicBezTo>
                <a:lnTo>
                  <a:pt x="2759" y="1195"/>
                </a:lnTo>
                <a:cubicBezTo>
                  <a:pt x="2759" y="1231"/>
                  <a:pt x="2788" y="1261"/>
                  <a:pt x="2825" y="1261"/>
                </a:cubicBezTo>
                <a:cubicBezTo>
                  <a:pt x="2862" y="1261"/>
                  <a:pt x="2892" y="1231"/>
                  <a:pt x="2892" y="1195"/>
                </a:cubicBezTo>
                <a:cubicBezTo>
                  <a:pt x="2892" y="1105"/>
                  <a:pt x="2924" y="1023"/>
                  <a:pt x="2978" y="959"/>
                </a:cubicBezTo>
                <a:lnTo>
                  <a:pt x="2978" y="1296"/>
                </a:lnTo>
                <a:cubicBezTo>
                  <a:pt x="2846" y="1386"/>
                  <a:pt x="2759" y="1538"/>
                  <a:pt x="2759" y="1709"/>
                </a:cubicBezTo>
                <a:lnTo>
                  <a:pt x="2759" y="1710"/>
                </a:lnTo>
                <a:cubicBezTo>
                  <a:pt x="2759" y="1746"/>
                  <a:pt x="2788" y="1776"/>
                  <a:pt x="2825" y="1776"/>
                </a:cubicBezTo>
                <a:cubicBezTo>
                  <a:pt x="2862" y="1776"/>
                  <a:pt x="2892" y="1746"/>
                  <a:pt x="2892" y="1709"/>
                </a:cubicBezTo>
                <a:cubicBezTo>
                  <a:pt x="2892" y="1620"/>
                  <a:pt x="2924" y="1538"/>
                  <a:pt x="2978" y="1474"/>
                </a:cubicBezTo>
                <a:lnTo>
                  <a:pt x="2978" y="1811"/>
                </a:lnTo>
                <a:cubicBezTo>
                  <a:pt x="2846" y="1901"/>
                  <a:pt x="2759" y="2053"/>
                  <a:pt x="2759" y="2224"/>
                </a:cubicBezTo>
                <a:lnTo>
                  <a:pt x="2759" y="2224"/>
                </a:lnTo>
                <a:cubicBezTo>
                  <a:pt x="2759" y="2261"/>
                  <a:pt x="2788" y="2291"/>
                  <a:pt x="2825" y="2291"/>
                </a:cubicBezTo>
                <a:cubicBezTo>
                  <a:pt x="2862" y="2291"/>
                  <a:pt x="2892" y="2261"/>
                  <a:pt x="2892" y="2224"/>
                </a:cubicBezTo>
                <a:cubicBezTo>
                  <a:pt x="2892" y="2135"/>
                  <a:pt x="2924" y="2053"/>
                  <a:pt x="2978" y="1989"/>
                </a:cubicBezTo>
                <a:lnTo>
                  <a:pt x="2978" y="2326"/>
                </a:lnTo>
                <a:cubicBezTo>
                  <a:pt x="2846" y="2416"/>
                  <a:pt x="2759" y="2568"/>
                  <a:pt x="2759" y="2739"/>
                </a:cubicBezTo>
                <a:lnTo>
                  <a:pt x="2759" y="2739"/>
                </a:lnTo>
                <a:cubicBezTo>
                  <a:pt x="2759" y="2776"/>
                  <a:pt x="2788" y="2806"/>
                  <a:pt x="2825" y="2806"/>
                </a:cubicBezTo>
                <a:cubicBezTo>
                  <a:pt x="2862" y="2806"/>
                  <a:pt x="2892" y="2776"/>
                  <a:pt x="2892" y="2739"/>
                </a:cubicBezTo>
                <a:cubicBezTo>
                  <a:pt x="2892" y="2650"/>
                  <a:pt x="2924" y="2567"/>
                  <a:pt x="2978" y="2504"/>
                </a:cubicBezTo>
                <a:lnTo>
                  <a:pt x="2978" y="2841"/>
                </a:lnTo>
                <a:cubicBezTo>
                  <a:pt x="2846" y="2931"/>
                  <a:pt x="2759" y="3082"/>
                  <a:pt x="2759" y="3254"/>
                </a:cubicBezTo>
                <a:lnTo>
                  <a:pt x="2759" y="3254"/>
                </a:lnTo>
                <a:cubicBezTo>
                  <a:pt x="2759" y="3291"/>
                  <a:pt x="2788" y="3321"/>
                  <a:pt x="2825" y="3321"/>
                </a:cubicBezTo>
                <a:cubicBezTo>
                  <a:pt x="2862" y="3321"/>
                  <a:pt x="2892" y="3291"/>
                  <a:pt x="2892" y="3254"/>
                </a:cubicBezTo>
                <a:cubicBezTo>
                  <a:pt x="2892" y="3165"/>
                  <a:pt x="2924" y="3082"/>
                  <a:pt x="2978" y="3019"/>
                </a:cubicBezTo>
                <a:lnTo>
                  <a:pt x="2978" y="3442"/>
                </a:lnTo>
                <a:cubicBezTo>
                  <a:pt x="2887" y="3416"/>
                  <a:pt x="2792" y="3403"/>
                  <a:pt x="2696" y="3403"/>
                </a:cubicBezTo>
                <a:lnTo>
                  <a:pt x="418" y="3403"/>
                </a:lnTo>
                <a:lnTo>
                  <a:pt x="418" y="133"/>
                </a:lnTo>
                <a:close/>
                <a:moveTo>
                  <a:pt x="6372" y="4063"/>
                </a:moveTo>
                <a:lnTo>
                  <a:pt x="3540" y="4063"/>
                </a:lnTo>
                <a:cubicBezTo>
                  <a:pt x="3503" y="4063"/>
                  <a:pt x="3473" y="4093"/>
                  <a:pt x="3473" y="4130"/>
                </a:cubicBezTo>
                <a:cubicBezTo>
                  <a:pt x="3473" y="4172"/>
                  <a:pt x="3391" y="4230"/>
                  <a:pt x="3256" y="4230"/>
                </a:cubicBezTo>
                <a:cubicBezTo>
                  <a:pt x="3137" y="4230"/>
                  <a:pt x="3041" y="4169"/>
                  <a:pt x="3041" y="4130"/>
                </a:cubicBezTo>
                <a:cubicBezTo>
                  <a:pt x="3041" y="4093"/>
                  <a:pt x="3011" y="4063"/>
                  <a:pt x="2974" y="4063"/>
                </a:cubicBezTo>
                <a:lnTo>
                  <a:pt x="133" y="4063"/>
                </a:lnTo>
                <a:lnTo>
                  <a:pt x="133" y="346"/>
                </a:lnTo>
                <a:lnTo>
                  <a:pt x="284" y="346"/>
                </a:lnTo>
                <a:lnTo>
                  <a:pt x="284" y="3470"/>
                </a:lnTo>
                <a:lnTo>
                  <a:pt x="284" y="3871"/>
                </a:lnTo>
                <a:cubicBezTo>
                  <a:pt x="284" y="3908"/>
                  <a:pt x="314" y="3938"/>
                  <a:pt x="351" y="3938"/>
                </a:cubicBezTo>
                <a:lnTo>
                  <a:pt x="3045" y="3938"/>
                </a:lnTo>
                <a:cubicBezTo>
                  <a:pt x="3082" y="3938"/>
                  <a:pt x="3112" y="3908"/>
                  <a:pt x="3112" y="3871"/>
                </a:cubicBezTo>
                <a:lnTo>
                  <a:pt x="3112" y="3535"/>
                </a:lnTo>
                <a:cubicBezTo>
                  <a:pt x="3112" y="3534"/>
                  <a:pt x="3112" y="3534"/>
                  <a:pt x="3112" y="3534"/>
                </a:cubicBezTo>
                <a:lnTo>
                  <a:pt x="3112" y="3532"/>
                </a:lnTo>
                <a:lnTo>
                  <a:pt x="3112" y="3532"/>
                </a:lnTo>
                <a:lnTo>
                  <a:pt x="3112" y="2919"/>
                </a:lnTo>
                <a:cubicBezTo>
                  <a:pt x="3156" y="2900"/>
                  <a:pt x="3205" y="2889"/>
                  <a:pt x="3257" y="2889"/>
                </a:cubicBezTo>
                <a:cubicBezTo>
                  <a:pt x="3309" y="2889"/>
                  <a:pt x="3358" y="2900"/>
                  <a:pt x="3403" y="2919"/>
                </a:cubicBezTo>
                <a:lnTo>
                  <a:pt x="3403" y="3532"/>
                </a:lnTo>
                <a:lnTo>
                  <a:pt x="3403" y="3532"/>
                </a:lnTo>
                <a:lnTo>
                  <a:pt x="3403" y="3535"/>
                </a:lnTo>
                <a:cubicBezTo>
                  <a:pt x="3403" y="3536"/>
                  <a:pt x="3403" y="3537"/>
                  <a:pt x="3403" y="3538"/>
                </a:cubicBezTo>
                <a:cubicBezTo>
                  <a:pt x="3403" y="3539"/>
                  <a:pt x="3403" y="3539"/>
                  <a:pt x="3403" y="3540"/>
                </a:cubicBezTo>
                <a:lnTo>
                  <a:pt x="3403" y="3864"/>
                </a:lnTo>
                <a:cubicBezTo>
                  <a:pt x="3403" y="3901"/>
                  <a:pt x="3433" y="3931"/>
                  <a:pt x="3470" y="3931"/>
                </a:cubicBezTo>
                <a:lnTo>
                  <a:pt x="6163" y="3938"/>
                </a:lnTo>
                <a:lnTo>
                  <a:pt x="6163" y="3938"/>
                </a:lnTo>
                <a:cubicBezTo>
                  <a:pt x="6181" y="3938"/>
                  <a:pt x="6198" y="3931"/>
                  <a:pt x="6210" y="3918"/>
                </a:cubicBezTo>
                <a:cubicBezTo>
                  <a:pt x="6223" y="3906"/>
                  <a:pt x="6230" y="3889"/>
                  <a:pt x="6230" y="3871"/>
                </a:cubicBezTo>
                <a:lnTo>
                  <a:pt x="6230" y="3470"/>
                </a:lnTo>
                <a:lnTo>
                  <a:pt x="6230" y="346"/>
                </a:lnTo>
                <a:lnTo>
                  <a:pt x="6372" y="346"/>
                </a:lnTo>
                <a:lnTo>
                  <a:pt x="6372" y="4063"/>
                </a:lnTo>
                <a:close/>
                <a:moveTo>
                  <a:pt x="2829" y="3677"/>
                </a:moveTo>
                <a:cubicBezTo>
                  <a:pt x="2829" y="3713"/>
                  <a:pt x="2799" y="3743"/>
                  <a:pt x="2762" y="3743"/>
                </a:cubicBezTo>
                <a:lnTo>
                  <a:pt x="635" y="3743"/>
                </a:lnTo>
                <a:cubicBezTo>
                  <a:pt x="598" y="3743"/>
                  <a:pt x="568" y="3713"/>
                  <a:pt x="568" y="3677"/>
                </a:cubicBezTo>
                <a:cubicBezTo>
                  <a:pt x="568" y="3640"/>
                  <a:pt x="598" y="3610"/>
                  <a:pt x="635" y="3610"/>
                </a:cubicBezTo>
                <a:lnTo>
                  <a:pt x="2762" y="3610"/>
                </a:lnTo>
                <a:cubicBezTo>
                  <a:pt x="2799" y="3610"/>
                  <a:pt x="2829" y="3640"/>
                  <a:pt x="2829" y="3677"/>
                </a:cubicBezTo>
                <a:close/>
                <a:moveTo>
                  <a:pt x="5946" y="3677"/>
                </a:moveTo>
                <a:cubicBezTo>
                  <a:pt x="5946" y="3713"/>
                  <a:pt x="5916" y="3743"/>
                  <a:pt x="5879" y="3743"/>
                </a:cubicBezTo>
                <a:lnTo>
                  <a:pt x="3752" y="3743"/>
                </a:lnTo>
                <a:cubicBezTo>
                  <a:pt x="3715" y="3743"/>
                  <a:pt x="3685" y="3713"/>
                  <a:pt x="3685" y="3677"/>
                </a:cubicBezTo>
                <a:cubicBezTo>
                  <a:pt x="3685" y="3640"/>
                  <a:pt x="3715" y="3610"/>
                  <a:pt x="3752" y="3610"/>
                </a:cubicBezTo>
                <a:lnTo>
                  <a:pt x="5879" y="3610"/>
                </a:lnTo>
                <a:cubicBezTo>
                  <a:pt x="5916" y="3610"/>
                  <a:pt x="5946" y="3640"/>
                  <a:pt x="5946" y="3677"/>
                </a:cubicBezTo>
                <a:close/>
                <a:moveTo>
                  <a:pt x="792" y="543"/>
                </a:moveTo>
                <a:cubicBezTo>
                  <a:pt x="792" y="506"/>
                  <a:pt x="821" y="476"/>
                  <a:pt x="858" y="476"/>
                </a:cubicBezTo>
                <a:lnTo>
                  <a:pt x="2504" y="476"/>
                </a:lnTo>
                <a:cubicBezTo>
                  <a:pt x="2541" y="476"/>
                  <a:pt x="2571" y="506"/>
                  <a:pt x="2571" y="543"/>
                </a:cubicBezTo>
                <a:cubicBezTo>
                  <a:pt x="2571" y="580"/>
                  <a:pt x="2541" y="610"/>
                  <a:pt x="2504" y="610"/>
                </a:cubicBezTo>
                <a:lnTo>
                  <a:pt x="858" y="610"/>
                </a:lnTo>
                <a:cubicBezTo>
                  <a:pt x="821" y="610"/>
                  <a:pt x="792" y="580"/>
                  <a:pt x="792" y="543"/>
                </a:cubicBezTo>
                <a:close/>
                <a:moveTo>
                  <a:pt x="792" y="923"/>
                </a:moveTo>
                <a:cubicBezTo>
                  <a:pt x="792" y="886"/>
                  <a:pt x="821" y="856"/>
                  <a:pt x="858" y="856"/>
                </a:cubicBezTo>
                <a:lnTo>
                  <a:pt x="2504" y="856"/>
                </a:lnTo>
                <a:cubicBezTo>
                  <a:pt x="2541" y="856"/>
                  <a:pt x="2571" y="886"/>
                  <a:pt x="2571" y="923"/>
                </a:cubicBezTo>
                <a:cubicBezTo>
                  <a:pt x="2571" y="960"/>
                  <a:pt x="2541" y="990"/>
                  <a:pt x="2504" y="990"/>
                </a:cubicBezTo>
                <a:lnTo>
                  <a:pt x="858" y="990"/>
                </a:lnTo>
                <a:cubicBezTo>
                  <a:pt x="821" y="990"/>
                  <a:pt x="792" y="960"/>
                  <a:pt x="792" y="923"/>
                </a:cubicBezTo>
                <a:close/>
                <a:moveTo>
                  <a:pt x="792" y="1303"/>
                </a:moveTo>
                <a:cubicBezTo>
                  <a:pt x="792" y="1266"/>
                  <a:pt x="821" y="1236"/>
                  <a:pt x="858" y="1236"/>
                </a:cubicBezTo>
                <a:lnTo>
                  <a:pt x="2504" y="1236"/>
                </a:lnTo>
                <a:cubicBezTo>
                  <a:pt x="2541" y="1236"/>
                  <a:pt x="2571" y="1266"/>
                  <a:pt x="2571" y="1303"/>
                </a:cubicBezTo>
                <a:cubicBezTo>
                  <a:pt x="2571" y="1340"/>
                  <a:pt x="2541" y="1370"/>
                  <a:pt x="2504" y="1370"/>
                </a:cubicBezTo>
                <a:lnTo>
                  <a:pt x="858" y="1370"/>
                </a:lnTo>
                <a:cubicBezTo>
                  <a:pt x="821" y="1370"/>
                  <a:pt x="792" y="1340"/>
                  <a:pt x="792" y="1303"/>
                </a:cubicBezTo>
                <a:close/>
                <a:moveTo>
                  <a:pt x="792" y="1683"/>
                </a:moveTo>
                <a:cubicBezTo>
                  <a:pt x="792" y="1646"/>
                  <a:pt x="821" y="1616"/>
                  <a:pt x="858" y="1616"/>
                </a:cubicBezTo>
                <a:lnTo>
                  <a:pt x="2504" y="1616"/>
                </a:lnTo>
                <a:cubicBezTo>
                  <a:pt x="2541" y="1616"/>
                  <a:pt x="2571" y="1646"/>
                  <a:pt x="2571" y="1683"/>
                </a:cubicBezTo>
                <a:cubicBezTo>
                  <a:pt x="2571" y="1720"/>
                  <a:pt x="2541" y="1750"/>
                  <a:pt x="2504" y="1750"/>
                </a:cubicBezTo>
                <a:lnTo>
                  <a:pt x="858" y="1750"/>
                </a:lnTo>
                <a:cubicBezTo>
                  <a:pt x="821" y="1750"/>
                  <a:pt x="792" y="1720"/>
                  <a:pt x="792" y="1683"/>
                </a:cubicBezTo>
                <a:close/>
                <a:moveTo>
                  <a:pt x="792" y="2063"/>
                </a:moveTo>
                <a:cubicBezTo>
                  <a:pt x="792" y="2026"/>
                  <a:pt x="821" y="1996"/>
                  <a:pt x="858" y="1996"/>
                </a:cubicBezTo>
                <a:lnTo>
                  <a:pt x="2504" y="1996"/>
                </a:lnTo>
                <a:cubicBezTo>
                  <a:pt x="2541" y="1996"/>
                  <a:pt x="2571" y="2026"/>
                  <a:pt x="2571" y="2063"/>
                </a:cubicBezTo>
                <a:cubicBezTo>
                  <a:pt x="2571" y="2100"/>
                  <a:pt x="2541" y="2130"/>
                  <a:pt x="2504" y="2130"/>
                </a:cubicBezTo>
                <a:lnTo>
                  <a:pt x="858" y="2130"/>
                </a:lnTo>
                <a:cubicBezTo>
                  <a:pt x="821" y="2130"/>
                  <a:pt x="792" y="2100"/>
                  <a:pt x="792" y="2063"/>
                </a:cubicBezTo>
                <a:close/>
                <a:moveTo>
                  <a:pt x="792" y="2443"/>
                </a:moveTo>
                <a:cubicBezTo>
                  <a:pt x="792" y="2406"/>
                  <a:pt x="821" y="2376"/>
                  <a:pt x="858" y="2376"/>
                </a:cubicBezTo>
                <a:lnTo>
                  <a:pt x="2504" y="2376"/>
                </a:lnTo>
                <a:cubicBezTo>
                  <a:pt x="2541" y="2376"/>
                  <a:pt x="2571" y="2406"/>
                  <a:pt x="2571" y="2443"/>
                </a:cubicBezTo>
                <a:cubicBezTo>
                  <a:pt x="2571" y="2480"/>
                  <a:pt x="2541" y="2510"/>
                  <a:pt x="2504" y="2510"/>
                </a:cubicBezTo>
                <a:lnTo>
                  <a:pt x="858" y="2510"/>
                </a:lnTo>
                <a:cubicBezTo>
                  <a:pt x="821" y="2510"/>
                  <a:pt x="792" y="2480"/>
                  <a:pt x="792" y="2443"/>
                </a:cubicBezTo>
                <a:close/>
                <a:moveTo>
                  <a:pt x="792" y="2823"/>
                </a:moveTo>
                <a:cubicBezTo>
                  <a:pt x="792" y="2786"/>
                  <a:pt x="821" y="2756"/>
                  <a:pt x="858" y="2756"/>
                </a:cubicBezTo>
                <a:lnTo>
                  <a:pt x="2504" y="2756"/>
                </a:lnTo>
                <a:cubicBezTo>
                  <a:pt x="2541" y="2756"/>
                  <a:pt x="2571" y="2786"/>
                  <a:pt x="2571" y="2823"/>
                </a:cubicBezTo>
                <a:cubicBezTo>
                  <a:pt x="2571" y="2860"/>
                  <a:pt x="2541" y="2889"/>
                  <a:pt x="2504" y="2889"/>
                </a:cubicBezTo>
                <a:lnTo>
                  <a:pt x="858" y="2889"/>
                </a:lnTo>
                <a:cubicBezTo>
                  <a:pt x="821" y="2889"/>
                  <a:pt x="792" y="2860"/>
                  <a:pt x="792" y="2823"/>
                </a:cubicBezTo>
                <a:close/>
                <a:moveTo>
                  <a:pt x="3950" y="543"/>
                </a:moveTo>
                <a:cubicBezTo>
                  <a:pt x="3950" y="506"/>
                  <a:pt x="3980" y="476"/>
                  <a:pt x="4017" y="476"/>
                </a:cubicBezTo>
                <a:lnTo>
                  <a:pt x="5663" y="476"/>
                </a:lnTo>
                <a:cubicBezTo>
                  <a:pt x="5700" y="476"/>
                  <a:pt x="5730" y="506"/>
                  <a:pt x="5730" y="543"/>
                </a:cubicBezTo>
                <a:cubicBezTo>
                  <a:pt x="5730" y="580"/>
                  <a:pt x="5700" y="610"/>
                  <a:pt x="5663" y="610"/>
                </a:cubicBezTo>
                <a:lnTo>
                  <a:pt x="4017" y="610"/>
                </a:lnTo>
                <a:cubicBezTo>
                  <a:pt x="3980" y="610"/>
                  <a:pt x="3950" y="580"/>
                  <a:pt x="3950" y="543"/>
                </a:cubicBezTo>
                <a:close/>
                <a:moveTo>
                  <a:pt x="3950" y="923"/>
                </a:moveTo>
                <a:cubicBezTo>
                  <a:pt x="3950" y="886"/>
                  <a:pt x="3980" y="856"/>
                  <a:pt x="4017" y="856"/>
                </a:cubicBezTo>
                <a:lnTo>
                  <a:pt x="5663" y="856"/>
                </a:lnTo>
                <a:cubicBezTo>
                  <a:pt x="5700" y="856"/>
                  <a:pt x="5730" y="886"/>
                  <a:pt x="5730" y="923"/>
                </a:cubicBezTo>
                <a:cubicBezTo>
                  <a:pt x="5730" y="960"/>
                  <a:pt x="5700" y="990"/>
                  <a:pt x="5663" y="990"/>
                </a:cubicBezTo>
                <a:lnTo>
                  <a:pt x="4017" y="990"/>
                </a:lnTo>
                <a:cubicBezTo>
                  <a:pt x="3980" y="990"/>
                  <a:pt x="3950" y="960"/>
                  <a:pt x="3950" y="923"/>
                </a:cubicBezTo>
                <a:close/>
                <a:moveTo>
                  <a:pt x="3950" y="1303"/>
                </a:moveTo>
                <a:cubicBezTo>
                  <a:pt x="3950" y="1266"/>
                  <a:pt x="3980" y="1236"/>
                  <a:pt x="4017" y="1236"/>
                </a:cubicBezTo>
                <a:lnTo>
                  <a:pt x="5663" y="1236"/>
                </a:lnTo>
                <a:cubicBezTo>
                  <a:pt x="5700" y="1236"/>
                  <a:pt x="5730" y="1266"/>
                  <a:pt x="5730" y="1303"/>
                </a:cubicBezTo>
                <a:cubicBezTo>
                  <a:pt x="5730" y="1340"/>
                  <a:pt x="5700" y="1370"/>
                  <a:pt x="5663" y="1370"/>
                </a:cubicBezTo>
                <a:lnTo>
                  <a:pt x="4017" y="1370"/>
                </a:lnTo>
                <a:cubicBezTo>
                  <a:pt x="3980" y="1370"/>
                  <a:pt x="3950" y="1340"/>
                  <a:pt x="3950" y="1303"/>
                </a:cubicBezTo>
                <a:close/>
                <a:moveTo>
                  <a:pt x="3950" y="1683"/>
                </a:moveTo>
                <a:cubicBezTo>
                  <a:pt x="3950" y="1646"/>
                  <a:pt x="3980" y="1616"/>
                  <a:pt x="4017" y="1616"/>
                </a:cubicBezTo>
                <a:lnTo>
                  <a:pt x="5663" y="1616"/>
                </a:lnTo>
                <a:cubicBezTo>
                  <a:pt x="5700" y="1616"/>
                  <a:pt x="5730" y="1646"/>
                  <a:pt x="5730" y="1683"/>
                </a:cubicBezTo>
                <a:cubicBezTo>
                  <a:pt x="5730" y="1720"/>
                  <a:pt x="5700" y="1750"/>
                  <a:pt x="5663" y="1750"/>
                </a:cubicBezTo>
                <a:lnTo>
                  <a:pt x="4017" y="1750"/>
                </a:lnTo>
                <a:cubicBezTo>
                  <a:pt x="3980" y="1750"/>
                  <a:pt x="3950" y="1720"/>
                  <a:pt x="3950" y="1683"/>
                </a:cubicBezTo>
                <a:close/>
                <a:moveTo>
                  <a:pt x="3950" y="2063"/>
                </a:moveTo>
                <a:cubicBezTo>
                  <a:pt x="3950" y="2026"/>
                  <a:pt x="3980" y="1996"/>
                  <a:pt x="4017" y="1996"/>
                </a:cubicBezTo>
                <a:lnTo>
                  <a:pt x="5663" y="1996"/>
                </a:lnTo>
                <a:cubicBezTo>
                  <a:pt x="5700" y="1996"/>
                  <a:pt x="5730" y="2026"/>
                  <a:pt x="5730" y="2063"/>
                </a:cubicBezTo>
                <a:cubicBezTo>
                  <a:pt x="5730" y="2100"/>
                  <a:pt x="5700" y="2130"/>
                  <a:pt x="5663" y="2130"/>
                </a:cubicBezTo>
                <a:lnTo>
                  <a:pt x="4017" y="2130"/>
                </a:lnTo>
                <a:cubicBezTo>
                  <a:pt x="3980" y="2130"/>
                  <a:pt x="3950" y="2100"/>
                  <a:pt x="3950" y="2063"/>
                </a:cubicBezTo>
                <a:close/>
                <a:moveTo>
                  <a:pt x="3950" y="2443"/>
                </a:moveTo>
                <a:cubicBezTo>
                  <a:pt x="3950" y="2406"/>
                  <a:pt x="3980" y="2376"/>
                  <a:pt x="4017" y="2376"/>
                </a:cubicBezTo>
                <a:lnTo>
                  <a:pt x="5663" y="2376"/>
                </a:lnTo>
                <a:cubicBezTo>
                  <a:pt x="5700" y="2376"/>
                  <a:pt x="5730" y="2406"/>
                  <a:pt x="5730" y="2443"/>
                </a:cubicBezTo>
                <a:cubicBezTo>
                  <a:pt x="5730" y="2480"/>
                  <a:pt x="5700" y="2510"/>
                  <a:pt x="5663" y="2510"/>
                </a:cubicBezTo>
                <a:lnTo>
                  <a:pt x="4017" y="2510"/>
                </a:lnTo>
                <a:cubicBezTo>
                  <a:pt x="3980" y="2510"/>
                  <a:pt x="3950" y="2480"/>
                  <a:pt x="3950" y="2443"/>
                </a:cubicBezTo>
                <a:close/>
                <a:moveTo>
                  <a:pt x="5730" y="2823"/>
                </a:moveTo>
                <a:cubicBezTo>
                  <a:pt x="5730" y="2860"/>
                  <a:pt x="5700" y="2889"/>
                  <a:pt x="5663" y="2889"/>
                </a:cubicBezTo>
                <a:lnTo>
                  <a:pt x="5577" y="2889"/>
                </a:lnTo>
                <a:cubicBezTo>
                  <a:pt x="5540" y="2889"/>
                  <a:pt x="5510" y="2860"/>
                  <a:pt x="5510" y="2823"/>
                </a:cubicBezTo>
                <a:cubicBezTo>
                  <a:pt x="5510" y="2786"/>
                  <a:pt x="5540" y="2756"/>
                  <a:pt x="5577" y="2756"/>
                </a:cubicBezTo>
                <a:lnTo>
                  <a:pt x="5663" y="2756"/>
                </a:lnTo>
                <a:cubicBezTo>
                  <a:pt x="5700" y="2756"/>
                  <a:pt x="5730" y="2786"/>
                  <a:pt x="5730" y="2823"/>
                </a:cubicBezTo>
                <a:close/>
                <a:moveTo>
                  <a:pt x="3950" y="2823"/>
                </a:moveTo>
                <a:cubicBezTo>
                  <a:pt x="3950" y="2786"/>
                  <a:pt x="3980" y="2756"/>
                  <a:pt x="4017" y="2756"/>
                </a:cubicBezTo>
                <a:lnTo>
                  <a:pt x="5176" y="2756"/>
                </a:lnTo>
                <a:cubicBezTo>
                  <a:pt x="5213" y="2756"/>
                  <a:pt x="5243" y="2786"/>
                  <a:pt x="5243" y="2823"/>
                </a:cubicBezTo>
                <a:cubicBezTo>
                  <a:pt x="5243" y="2860"/>
                  <a:pt x="5213" y="2889"/>
                  <a:pt x="5176" y="2889"/>
                </a:cubicBezTo>
                <a:lnTo>
                  <a:pt x="4017" y="2889"/>
                </a:lnTo>
                <a:cubicBezTo>
                  <a:pt x="3980" y="2889"/>
                  <a:pt x="3950" y="2860"/>
                  <a:pt x="3950" y="282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xmlns="" id="{A3B886B0-975B-4C4E-A744-67A6EA2C5F44}"/>
              </a:ext>
            </a:extLst>
          </p:cNvPr>
          <p:cNvCxnSpPr>
            <a:cxnSpLocks/>
          </p:cNvCxnSpPr>
          <p:nvPr/>
        </p:nvCxnSpPr>
        <p:spPr>
          <a:xfrm>
            <a:off x="1792274" y="3990273"/>
            <a:ext cx="8607451" cy="0"/>
          </a:xfrm>
          <a:prstGeom prst="line">
            <a:avLst/>
          </a:prstGeom>
          <a:ln w="1524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!!1">
            <a:extLst>
              <a:ext uri="{FF2B5EF4-FFF2-40B4-BE49-F238E27FC236}">
                <a16:creationId xmlns:a16="http://schemas.microsoft.com/office/drawing/2014/main" xmlns="" id="{0E7690AE-CDC5-4734-BBFF-99AB0031887D}"/>
              </a:ext>
            </a:extLst>
          </p:cNvPr>
          <p:cNvSpPr/>
          <p:nvPr/>
        </p:nvSpPr>
        <p:spPr>
          <a:xfrm>
            <a:off x="5313293" y="3769610"/>
            <a:ext cx="1576247" cy="1294578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6B488FA2-AD78-452F-BC16-7A5F9C01AF6B}"/>
              </a:ext>
            </a:extLst>
          </p:cNvPr>
          <p:cNvSpPr/>
          <p:nvPr/>
        </p:nvSpPr>
        <p:spPr>
          <a:xfrm>
            <a:off x="6018545" y="3929639"/>
            <a:ext cx="154910" cy="15491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2550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B3A1EF0-97EB-406F-9AD9-350BEB290832}"/>
              </a:ext>
            </a:extLst>
          </p:cNvPr>
          <p:cNvSpPr txBox="1"/>
          <p:nvPr/>
        </p:nvSpPr>
        <p:spPr>
          <a:xfrm>
            <a:off x="744855" y="2322462"/>
            <a:ext cx="10702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玩游戏是很好的放松形式，但是玩游戏的时间过长时会影响学习的。</a:t>
            </a:r>
          </a:p>
        </p:txBody>
      </p:sp>
    </p:spTree>
    <p:extLst>
      <p:ext uri="{BB962C8B-B14F-4D97-AF65-F5344CB8AC3E}">
        <p14:creationId xmlns:p14="http://schemas.microsoft.com/office/powerpoint/2010/main" xmlns="" val="218514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66B48358-FD52-481D-8D4E-034E6BB57779}"/>
              </a:ext>
            </a:extLst>
          </p:cNvPr>
          <p:cNvSpPr/>
          <p:nvPr/>
        </p:nvSpPr>
        <p:spPr>
          <a:xfrm>
            <a:off x="791392" y="777444"/>
            <a:ext cx="10609216" cy="5373169"/>
          </a:xfrm>
          <a:prstGeom prst="roundRect">
            <a:avLst>
              <a:gd name="adj" fmla="val 4050"/>
            </a:avLst>
          </a:prstGeom>
          <a:solidFill>
            <a:schemeClr val="bg1"/>
          </a:solidFill>
          <a:ln>
            <a:noFill/>
          </a:ln>
          <a:effectLst>
            <a:outerShdw blurRad="635000" dist="1016000" dir="5400000" sx="80000" sy="8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38E16907-BD3D-494B-B728-A97301E65F89}"/>
              </a:ext>
            </a:extLst>
          </p:cNvPr>
          <p:cNvCxnSpPr>
            <a:cxnSpLocks/>
          </p:cNvCxnSpPr>
          <p:nvPr/>
        </p:nvCxnSpPr>
        <p:spPr>
          <a:xfrm>
            <a:off x="12556531" y="3545500"/>
            <a:ext cx="8821338" cy="0"/>
          </a:xfrm>
          <a:prstGeom prst="line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13657D9-17D8-4E3D-B698-333EF0C433F7}"/>
              </a:ext>
            </a:extLst>
          </p:cNvPr>
          <p:cNvSpPr txBox="1"/>
          <p:nvPr/>
        </p:nvSpPr>
        <p:spPr>
          <a:xfrm>
            <a:off x="791392" y="1664851"/>
            <a:ext cx="3997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11785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游戏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A194D62-5168-4C1C-8639-BF669D865088}"/>
              </a:ext>
            </a:extLst>
          </p:cNvPr>
          <p:cNvSpPr txBox="1"/>
          <p:nvPr/>
        </p:nvSpPr>
        <p:spPr>
          <a:xfrm>
            <a:off x="7850248" y="1664851"/>
            <a:ext cx="3333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11785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学习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72D82FDD-086F-4163-BF92-853485F94D7E}"/>
              </a:ext>
            </a:extLst>
          </p:cNvPr>
          <p:cNvCxnSpPr>
            <a:cxnSpLocks/>
          </p:cNvCxnSpPr>
          <p:nvPr/>
        </p:nvCxnSpPr>
        <p:spPr>
          <a:xfrm>
            <a:off x="1791015" y="3541484"/>
            <a:ext cx="8607451" cy="0"/>
          </a:xfrm>
          <a:prstGeom prst="line">
            <a:avLst/>
          </a:prstGeom>
          <a:ln w="1524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play-station-controller_75472">
            <a:extLst>
              <a:ext uri="{FF2B5EF4-FFF2-40B4-BE49-F238E27FC236}">
                <a16:creationId xmlns:a16="http://schemas.microsoft.com/office/drawing/2014/main" xmlns="" id="{73C2F5B9-0D56-4860-8C18-7433401BC31B}"/>
              </a:ext>
            </a:extLst>
          </p:cNvPr>
          <p:cNvSpPr>
            <a:spLocks noChangeAspect="1"/>
          </p:cNvSpPr>
          <p:nvPr/>
        </p:nvSpPr>
        <p:spPr bwMode="auto">
          <a:xfrm>
            <a:off x="1830199" y="3947468"/>
            <a:ext cx="1919605" cy="1222740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  <a:gd name="connsiteX68" fmla="*/ 325000 h 606722"/>
              <a:gd name="connsiteY68" fmla="*/ 325000 h 606722"/>
              <a:gd name="connsiteX69" fmla="*/ 325000 h 606722"/>
              <a:gd name="connsiteY69" fmla="*/ 325000 h 606722"/>
              <a:gd name="connsiteX70" fmla="*/ 325000 h 606722"/>
              <a:gd name="connsiteY70" fmla="*/ 325000 h 606722"/>
              <a:gd name="connsiteX71" fmla="*/ 325000 h 606722"/>
              <a:gd name="connsiteY71" fmla="*/ 325000 h 606722"/>
              <a:gd name="connsiteX72" fmla="*/ 325000 h 606722"/>
              <a:gd name="connsiteY72" fmla="*/ 325000 h 606722"/>
              <a:gd name="connsiteX73" fmla="*/ 325000 h 606722"/>
              <a:gd name="connsiteY73" fmla="*/ 325000 h 606722"/>
              <a:gd name="connsiteX74" fmla="*/ 325000 h 606722"/>
              <a:gd name="connsiteY74" fmla="*/ 325000 h 606722"/>
              <a:gd name="connsiteX75" fmla="*/ 325000 h 606722"/>
              <a:gd name="connsiteY75" fmla="*/ 325000 h 606722"/>
              <a:gd name="connsiteX76" fmla="*/ 325000 h 606722"/>
              <a:gd name="connsiteY76" fmla="*/ 325000 h 606722"/>
              <a:gd name="connsiteX77" fmla="*/ 325000 h 606722"/>
              <a:gd name="connsiteY77" fmla="*/ 325000 h 606722"/>
              <a:gd name="connsiteX78" fmla="*/ 325000 h 606722"/>
              <a:gd name="connsiteY78" fmla="*/ 325000 h 606722"/>
              <a:gd name="connsiteX79" fmla="*/ 325000 h 606722"/>
              <a:gd name="connsiteY79" fmla="*/ 325000 h 606722"/>
              <a:gd name="connsiteX80" fmla="*/ 325000 h 606722"/>
              <a:gd name="connsiteY80" fmla="*/ 325000 h 606722"/>
              <a:gd name="connsiteX81" fmla="*/ 325000 h 606722"/>
              <a:gd name="connsiteY81" fmla="*/ 325000 h 606722"/>
              <a:gd name="connsiteX82" fmla="*/ 325000 h 606722"/>
              <a:gd name="connsiteY82" fmla="*/ 325000 h 606722"/>
              <a:gd name="connsiteX83" fmla="*/ 325000 h 606722"/>
              <a:gd name="connsiteY83" fmla="*/ 325000 h 606722"/>
              <a:gd name="connsiteX84" fmla="*/ 325000 h 606722"/>
              <a:gd name="connsiteY84" fmla="*/ 325000 h 606722"/>
              <a:gd name="connsiteX85" fmla="*/ 325000 h 606722"/>
              <a:gd name="connsiteY85" fmla="*/ 325000 h 606722"/>
              <a:gd name="connsiteX86" fmla="*/ 325000 h 606722"/>
              <a:gd name="connsiteY86" fmla="*/ 325000 h 606722"/>
              <a:gd name="connsiteX87" fmla="*/ 325000 h 606722"/>
              <a:gd name="connsiteY87" fmla="*/ 325000 h 606722"/>
              <a:gd name="connsiteX88" fmla="*/ 325000 h 606722"/>
              <a:gd name="connsiteY88" fmla="*/ 325000 h 606722"/>
              <a:gd name="connsiteX89" fmla="*/ 325000 h 606722"/>
              <a:gd name="connsiteY89" fmla="*/ 325000 h 606722"/>
              <a:gd name="connsiteX90" fmla="*/ 325000 h 606722"/>
              <a:gd name="connsiteY90" fmla="*/ 325000 h 606722"/>
              <a:gd name="connsiteX91" fmla="*/ 325000 h 606722"/>
              <a:gd name="connsiteY91" fmla="*/ 325000 h 606722"/>
              <a:gd name="connsiteX92" fmla="*/ 325000 h 606722"/>
              <a:gd name="connsiteY92" fmla="*/ 325000 h 606722"/>
              <a:gd name="connsiteX93" fmla="*/ 325000 h 606722"/>
              <a:gd name="connsiteY93" fmla="*/ 325000 h 606722"/>
              <a:gd name="connsiteX94" fmla="*/ 325000 h 606722"/>
              <a:gd name="connsiteY94" fmla="*/ 325000 h 606722"/>
              <a:gd name="connsiteX95" fmla="*/ 325000 h 606722"/>
              <a:gd name="connsiteY95" fmla="*/ 325000 h 606722"/>
              <a:gd name="connsiteX96" fmla="*/ 325000 h 606722"/>
              <a:gd name="connsiteY96" fmla="*/ 325000 h 606722"/>
              <a:gd name="connsiteX97" fmla="*/ 325000 h 606722"/>
              <a:gd name="connsiteY97" fmla="*/ 325000 h 606722"/>
              <a:gd name="connsiteX98" fmla="*/ 325000 h 606722"/>
              <a:gd name="connsiteY98" fmla="*/ 325000 h 606722"/>
              <a:gd name="connsiteX99" fmla="*/ 325000 h 606722"/>
              <a:gd name="connsiteY99" fmla="*/ 325000 h 606722"/>
              <a:gd name="connsiteX100" fmla="*/ 325000 h 606722"/>
              <a:gd name="connsiteY100" fmla="*/ 325000 h 606722"/>
              <a:gd name="connsiteX101" fmla="*/ 325000 h 606722"/>
              <a:gd name="connsiteY101" fmla="*/ 325000 h 606722"/>
              <a:gd name="connsiteX102" fmla="*/ 325000 h 606722"/>
              <a:gd name="connsiteY102" fmla="*/ 325000 h 606722"/>
              <a:gd name="connsiteX103" fmla="*/ 325000 h 606722"/>
              <a:gd name="connsiteY103" fmla="*/ 325000 h 606722"/>
              <a:gd name="connsiteX104" fmla="*/ 325000 h 606722"/>
              <a:gd name="connsiteY104" fmla="*/ 325000 h 606722"/>
              <a:gd name="connsiteX105" fmla="*/ 325000 h 606722"/>
              <a:gd name="connsiteY105" fmla="*/ 325000 h 606722"/>
              <a:gd name="connsiteX106" fmla="*/ 325000 h 606722"/>
              <a:gd name="connsiteY106" fmla="*/ 325000 h 606722"/>
              <a:gd name="connsiteX107" fmla="*/ 325000 h 606722"/>
              <a:gd name="connsiteY107" fmla="*/ 325000 h 606722"/>
              <a:gd name="connsiteX108" fmla="*/ 325000 h 606722"/>
              <a:gd name="connsiteY108" fmla="*/ 325000 h 606722"/>
              <a:gd name="connsiteX109" fmla="*/ 325000 h 606722"/>
              <a:gd name="connsiteY109" fmla="*/ 325000 h 606722"/>
              <a:gd name="connsiteX110" fmla="*/ 325000 h 606722"/>
              <a:gd name="connsiteY110" fmla="*/ 325000 h 606722"/>
              <a:gd name="connsiteX111" fmla="*/ 325000 h 606722"/>
              <a:gd name="connsiteY111" fmla="*/ 325000 h 606722"/>
              <a:gd name="connsiteX112" fmla="*/ 325000 h 606722"/>
              <a:gd name="connsiteY112" fmla="*/ 325000 h 606722"/>
              <a:gd name="connsiteX113" fmla="*/ 325000 h 606722"/>
              <a:gd name="connsiteY113" fmla="*/ 325000 h 606722"/>
              <a:gd name="connsiteX114" fmla="*/ 325000 h 606722"/>
              <a:gd name="connsiteY114" fmla="*/ 325000 h 606722"/>
              <a:gd name="connsiteX115" fmla="*/ 325000 h 606722"/>
              <a:gd name="connsiteY115" fmla="*/ 325000 h 606722"/>
              <a:gd name="connsiteX116" fmla="*/ 325000 h 606722"/>
              <a:gd name="connsiteY116" fmla="*/ 325000 h 606722"/>
              <a:gd name="connsiteX117" fmla="*/ 325000 h 606722"/>
              <a:gd name="connsiteY117" fmla="*/ 325000 h 606722"/>
              <a:gd name="connsiteX118" fmla="*/ 325000 h 606722"/>
              <a:gd name="connsiteY118" fmla="*/ 325000 h 606722"/>
              <a:gd name="connsiteX119" fmla="*/ 325000 h 606722"/>
              <a:gd name="connsiteY119" fmla="*/ 325000 h 606722"/>
              <a:gd name="connsiteX120" fmla="*/ 325000 h 606722"/>
              <a:gd name="connsiteY120" fmla="*/ 325000 h 606722"/>
              <a:gd name="connsiteX121" fmla="*/ 325000 h 606722"/>
              <a:gd name="connsiteY121" fmla="*/ 325000 h 606722"/>
              <a:gd name="connsiteX122" fmla="*/ 325000 h 606722"/>
              <a:gd name="connsiteY122" fmla="*/ 325000 h 606722"/>
              <a:gd name="connsiteX123" fmla="*/ 325000 h 606722"/>
              <a:gd name="connsiteY123" fmla="*/ 325000 h 606722"/>
              <a:gd name="connsiteX124" fmla="*/ 325000 h 606722"/>
              <a:gd name="connsiteY124" fmla="*/ 325000 h 606722"/>
              <a:gd name="connsiteX125" fmla="*/ 325000 h 606722"/>
              <a:gd name="connsiteY125" fmla="*/ 325000 h 606722"/>
              <a:gd name="connsiteX126" fmla="*/ 325000 h 606722"/>
              <a:gd name="connsiteY126" fmla="*/ 325000 h 606722"/>
              <a:gd name="connsiteX127" fmla="*/ 325000 h 606722"/>
              <a:gd name="connsiteY127" fmla="*/ 325000 h 606722"/>
              <a:gd name="connsiteX128" fmla="*/ 325000 h 606722"/>
              <a:gd name="connsiteY128" fmla="*/ 325000 h 606722"/>
              <a:gd name="connsiteX129" fmla="*/ 325000 h 606722"/>
              <a:gd name="connsiteY129" fmla="*/ 325000 h 606722"/>
              <a:gd name="connsiteX130" fmla="*/ 325000 h 606722"/>
              <a:gd name="connsiteY130" fmla="*/ 325000 h 606722"/>
              <a:gd name="connsiteX131" fmla="*/ 325000 h 606722"/>
              <a:gd name="connsiteY131" fmla="*/ 325000 h 606722"/>
              <a:gd name="connsiteX132" fmla="*/ 325000 h 606722"/>
              <a:gd name="connsiteY132" fmla="*/ 325000 h 606722"/>
              <a:gd name="connsiteX133" fmla="*/ 325000 h 606722"/>
              <a:gd name="connsiteY133" fmla="*/ 325000 h 606722"/>
              <a:gd name="connsiteX134" fmla="*/ 325000 h 606722"/>
              <a:gd name="connsiteY134" fmla="*/ 325000 h 606722"/>
              <a:gd name="connsiteX135" fmla="*/ 325000 h 606722"/>
              <a:gd name="connsiteY135" fmla="*/ 325000 h 606722"/>
              <a:gd name="connsiteX136" fmla="*/ 325000 h 606722"/>
              <a:gd name="connsiteY136" fmla="*/ 325000 h 606722"/>
              <a:gd name="connsiteX137" fmla="*/ 325000 h 606722"/>
              <a:gd name="connsiteY137" fmla="*/ 325000 h 606722"/>
              <a:gd name="connsiteX138" fmla="*/ 325000 h 606722"/>
              <a:gd name="connsiteY138" fmla="*/ 325000 h 606722"/>
              <a:gd name="connsiteX139" fmla="*/ 325000 h 606722"/>
              <a:gd name="connsiteY139" fmla="*/ 325000 h 606722"/>
              <a:gd name="connsiteX140" fmla="*/ 325000 h 606722"/>
              <a:gd name="connsiteY140" fmla="*/ 325000 h 606722"/>
              <a:gd name="connsiteX141" fmla="*/ 325000 h 606722"/>
              <a:gd name="connsiteY141" fmla="*/ 325000 h 606722"/>
              <a:gd name="connsiteX142" fmla="*/ 325000 h 606722"/>
              <a:gd name="connsiteY142" fmla="*/ 325000 h 606722"/>
              <a:gd name="connsiteX143" fmla="*/ 325000 h 606722"/>
              <a:gd name="connsiteY143" fmla="*/ 325000 h 606722"/>
              <a:gd name="connsiteX144" fmla="*/ 325000 h 606722"/>
              <a:gd name="connsiteY144" fmla="*/ 325000 h 606722"/>
              <a:gd name="connsiteX145" fmla="*/ 325000 h 606722"/>
              <a:gd name="connsiteY145" fmla="*/ 325000 h 606722"/>
              <a:gd name="connsiteX146" fmla="*/ 325000 h 606722"/>
              <a:gd name="connsiteY146" fmla="*/ 325000 h 606722"/>
              <a:gd name="connsiteX147" fmla="*/ 325000 h 606722"/>
              <a:gd name="connsiteY147" fmla="*/ 325000 h 606722"/>
              <a:gd name="connsiteX148" fmla="*/ 325000 h 606722"/>
              <a:gd name="connsiteY148" fmla="*/ 325000 h 606722"/>
              <a:gd name="connsiteX149" fmla="*/ 325000 h 606722"/>
              <a:gd name="connsiteY149" fmla="*/ 325000 h 606722"/>
              <a:gd name="connsiteX150" fmla="*/ 325000 h 606722"/>
              <a:gd name="connsiteY150" fmla="*/ 325000 h 606722"/>
              <a:gd name="connsiteX151" fmla="*/ 325000 h 606722"/>
              <a:gd name="connsiteY151" fmla="*/ 325000 h 606722"/>
              <a:gd name="connsiteX152" fmla="*/ 325000 h 606722"/>
              <a:gd name="connsiteY152" fmla="*/ 325000 h 606722"/>
              <a:gd name="connsiteX153" fmla="*/ 325000 h 606722"/>
              <a:gd name="connsiteY153" fmla="*/ 325000 h 606722"/>
              <a:gd name="connsiteX154" fmla="*/ 325000 h 606722"/>
              <a:gd name="connsiteY154" fmla="*/ 325000 h 606722"/>
              <a:gd name="connsiteX155" fmla="*/ 325000 h 606722"/>
              <a:gd name="connsiteY155" fmla="*/ 325000 h 606722"/>
              <a:gd name="connsiteX156" fmla="*/ 325000 h 606722"/>
              <a:gd name="connsiteY156" fmla="*/ 325000 h 606722"/>
              <a:gd name="connsiteX157" fmla="*/ 325000 h 606722"/>
              <a:gd name="connsiteY157" fmla="*/ 325000 h 606722"/>
              <a:gd name="connsiteX158" fmla="*/ 325000 h 606722"/>
              <a:gd name="connsiteY158" fmla="*/ 325000 h 606722"/>
              <a:gd name="connsiteX159" fmla="*/ 325000 h 606722"/>
              <a:gd name="connsiteY159" fmla="*/ 325000 h 606722"/>
              <a:gd name="connsiteX160" fmla="*/ 325000 h 606722"/>
              <a:gd name="connsiteY160" fmla="*/ 325000 h 606722"/>
              <a:gd name="connsiteX161" fmla="*/ 325000 h 606722"/>
              <a:gd name="connsiteY161" fmla="*/ 325000 h 606722"/>
              <a:gd name="connsiteX162" fmla="*/ 325000 h 606722"/>
              <a:gd name="connsiteY162" fmla="*/ 325000 h 606722"/>
              <a:gd name="connsiteX163" fmla="*/ 325000 h 606722"/>
              <a:gd name="connsiteY163" fmla="*/ 325000 h 606722"/>
              <a:gd name="connsiteX164" fmla="*/ 325000 h 606722"/>
              <a:gd name="connsiteY164" fmla="*/ 325000 h 606722"/>
              <a:gd name="connsiteX165" fmla="*/ 325000 h 606722"/>
              <a:gd name="connsiteY165" fmla="*/ 325000 h 606722"/>
              <a:gd name="connsiteX166" fmla="*/ 325000 h 606722"/>
              <a:gd name="connsiteY166" fmla="*/ 325000 h 606722"/>
              <a:gd name="connsiteX167" fmla="*/ 325000 h 606722"/>
              <a:gd name="connsiteY167" fmla="*/ 325000 h 606722"/>
              <a:gd name="connsiteX168" fmla="*/ 325000 h 606722"/>
              <a:gd name="connsiteY168" fmla="*/ 325000 h 606722"/>
              <a:gd name="connsiteX169" fmla="*/ 325000 h 606722"/>
              <a:gd name="connsiteY169" fmla="*/ 325000 h 606722"/>
              <a:gd name="connsiteX170" fmla="*/ 325000 h 606722"/>
              <a:gd name="connsiteY170" fmla="*/ 325000 h 606722"/>
              <a:gd name="connsiteX171" fmla="*/ 325000 h 606722"/>
              <a:gd name="connsiteY171" fmla="*/ 325000 h 606722"/>
              <a:gd name="connsiteX172" fmla="*/ 325000 h 606722"/>
              <a:gd name="connsiteY172" fmla="*/ 325000 h 606722"/>
              <a:gd name="connsiteX173" fmla="*/ 325000 h 606722"/>
              <a:gd name="connsiteY173" fmla="*/ 325000 h 606722"/>
              <a:gd name="connsiteX174" fmla="*/ 325000 h 606722"/>
              <a:gd name="connsiteY174" fmla="*/ 325000 h 606722"/>
              <a:gd name="connsiteX175" fmla="*/ 325000 h 606722"/>
              <a:gd name="connsiteY175" fmla="*/ 325000 h 606722"/>
              <a:gd name="connsiteX176" fmla="*/ 325000 h 606722"/>
              <a:gd name="connsiteY176" fmla="*/ 325000 h 606722"/>
              <a:gd name="connsiteX177" fmla="*/ 325000 h 606722"/>
              <a:gd name="connsiteY177" fmla="*/ 325000 h 606722"/>
              <a:gd name="connsiteX178" fmla="*/ 325000 h 606722"/>
              <a:gd name="connsiteY178" fmla="*/ 325000 h 606722"/>
              <a:gd name="connsiteX179" fmla="*/ 325000 h 606722"/>
              <a:gd name="connsiteY179" fmla="*/ 325000 h 606722"/>
              <a:gd name="connsiteX180" fmla="*/ 325000 h 606722"/>
              <a:gd name="connsiteY180" fmla="*/ 325000 h 606722"/>
              <a:gd name="connsiteX181" fmla="*/ 325000 h 606722"/>
              <a:gd name="connsiteY181" fmla="*/ 325000 h 606722"/>
              <a:gd name="connsiteX182" fmla="*/ 325000 h 606722"/>
              <a:gd name="connsiteY182" fmla="*/ 325000 h 606722"/>
              <a:gd name="connsiteX183" fmla="*/ 325000 h 606722"/>
              <a:gd name="connsiteY183" fmla="*/ 325000 h 606722"/>
              <a:gd name="connsiteX184" fmla="*/ 325000 h 606722"/>
              <a:gd name="connsiteY184" fmla="*/ 325000 h 606722"/>
              <a:gd name="connsiteX185" fmla="*/ 325000 h 606722"/>
              <a:gd name="connsiteY185" fmla="*/ 325000 h 606722"/>
              <a:gd name="connsiteX186" fmla="*/ 325000 h 606722"/>
              <a:gd name="connsiteY186" fmla="*/ 325000 h 606722"/>
              <a:gd name="connsiteX187" fmla="*/ 325000 h 606722"/>
              <a:gd name="connsiteY187" fmla="*/ 325000 h 606722"/>
              <a:gd name="connsiteX188" fmla="*/ 325000 h 606722"/>
              <a:gd name="connsiteY188" fmla="*/ 325000 h 606722"/>
              <a:gd name="connsiteX189" fmla="*/ 325000 h 606722"/>
              <a:gd name="connsiteY189" fmla="*/ 325000 h 606722"/>
              <a:gd name="connsiteX190" fmla="*/ 325000 h 606722"/>
              <a:gd name="connsiteY190" fmla="*/ 325000 h 606722"/>
              <a:gd name="connsiteX191" fmla="*/ 325000 h 606722"/>
              <a:gd name="connsiteY191" fmla="*/ 325000 h 606722"/>
              <a:gd name="connsiteX192" fmla="*/ 325000 h 606722"/>
              <a:gd name="connsiteY192" fmla="*/ 325000 h 606722"/>
              <a:gd name="connsiteX193" fmla="*/ 325000 h 606722"/>
              <a:gd name="connsiteY193" fmla="*/ 325000 h 606722"/>
              <a:gd name="connsiteX194" fmla="*/ 325000 h 606722"/>
              <a:gd name="connsiteY194" fmla="*/ 325000 h 606722"/>
              <a:gd name="connsiteX195" fmla="*/ 325000 h 606722"/>
              <a:gd name="connsiteY195" fmla="*/ 325000 h 606722"/>
              <a:gd name="connsiteX196" fmla="*/ 325000 h 606722"/>
              <a:gd name="connsiteY196" fmla="*/ 325000 h 606722"/>
              <a:gd name="connsiteX197" fmla="*/ 325000 h 606722"/>
              <a:gd name="connsiteY197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607639" h="387051">
                <a:moveTo>
                  <a:pt x="409420" y="206194"/>
                </a:moveTo>
                <a:cubicBezTo>
                  <a:pt x="397133" y="206194"/>
                  <a:pt x="387161" y="216147"/>
                  <a:pt x="387161" y="228411"/>
                </a:cubicBezTo>
                <a:cubicBezTo>
                  <a:pt x="387161" y="240674"/>
                  <a:pt x="397133" y="250716"/>
                  <a:pt x="409420" y="250716"/>
                </a:cubicBezTo>
                <a:cubicBezTo>
                  <a:pt x="421708" y="250716"/>
                  <a:pt x="431680" y="240674"/>
                  <a:pt x="431680" y="228411"/>
                </a:cubicBezTo>
                <a:cubicBezTo>
                  <a:pt x="431680" y="216147"/>
                  <a:pt x="421708" y="206194"/>
                  <a:pt x="409420" y="206194"/>
                </a:cubicBezTo>
                <a:close/>
                <a:moveTo>
                  <a:pt x="198228" y="206194"/>
                </a:moveTo>
                <a:cubicBezTo>
                  <a:pt x="185943" y="206194"/>
                  <a:pt x="175883" y="216147"/>
                  <a:pt x="175883" y="228411"/>
                </a:cubicBezTo>
                <a:cubicBezTo>
                  <a:pt x="175883" y="240674"/>
                  <a:pt x="185943" y="250716"/>
                  <a:pt x="198228" y="250716"/>
                </a:cubicBezTo>
                <a:cubicBezTo>
                  <a:pt x="210512" y="250716"/>
                  <a:pt x="220483" y="240674"/>
                  <a:pt x="220483" y="228411"/>
                </a:cubicBezTo>
                <a:cubicBezTo>
                  <a:pt x="220483" y="216147"/>
                  <a:pt x="210512" y="206194"/>
                  <a:pt x="198228" y="206194"/>
                </a:cubicBezTo>
                <a:close/>
                <a:moveTo>
                  <a:pt x="303784" y="196821"/>
                </a:moveTo>
                <a:cubicBezTo>
                  <a:pt x="297553" y="196821"/>
                  <a:pt x="292478" y="201889"/>
                  <a:pt x="292478" y="208203"/>
                </a:cubicBezTo>
                <a:cubicBezTo>
                  <a:pt x="292478" y="214428"/>
                  <a:pt x="297553" y="219585"/>
                  <a:pt x="303784" y="219585"/>
                </a:cubicBezTo>
                <a:cubicBezTo>
                  <a:pt x="310105" y="219585"/>
                  <a:pt x="315180" y="214428"/>
                  <a:pt x="315180" y="208203"/>
                </a:cubicBezTo>
                <a:cubicBezTo>
                  <a:pt x="315180" y="201889"/>
                  <a:pt x="310105" y="196821"/>
                  <a:pt x="303784" y="196821"/>
                </a:cubicBezTo>
                <a:close/>
                <a:moveTo>
                  <a:pt x="409420" y="186998"/>
                </a:moveTo>
                <a:cubicBezTo>
                  <a:pt x="432304" y="186998"/>
                  <a:pt x="450913" y="205571"/>
                  <a:pt x="450913" y="228411"/>
                </a:cubicBezTo>
                <a:cubicBezTo>
                  <a:pt x="450913" y="251339"/>
                  <a:pt x="432304" y="269912"/>
                  <a:pt x="409420" y="269912"/>
                </a:cubicBezTo>
                <a:cubicBezTo>
                  <a:pt x="386537" y="269912"/>
                  <a:pt x="367928" y="251339"/>
                  <a:pt x="367928" y="228411"/>
                </a:cubicBezTo>
                <a:cubicBezTo>
                  <a:pt x="367928" y="205571"/>
                  <a:pt x="386537" y="186998"/>
                  <a:pt x="409420" y="186998"/>
                </a:cubicBezTo>
                <a:close/>
                <a:moveTo>
                  <a:pt x="198228" y="186998"/>
                </a:moveTo>
                <a:cubicBezTo>
                  <a:pt x="221106" y="186998"/>
                  <a:pt x="239711" y="205571"/>
                  <a:pt x="239711" y="228411"/>
                </a:cubicBezTo>
                <a:cubicBezTo>
                  <a:pt x="239711" y="251339"/>
                  <a:pt x="221106" y="269912"/>
                  <a:pt x="198228" y="269912"/>
                </a:cubicBezTo>
                <a:cubicBezTo>
                  <a:pt x="175349" y="269912"/>
                  <a:pt x="156655" y="251339"/>
                  <a:pt x="156655" y="228411"/>
                </a:cubicBezTo>
                <a:cubicBezTo>
                  <a:pt x="156655" y="205571"/>
                  <a:pt x="175260" y="186998"/>
                  <a:pt x="198228" y="186998"/>
                </a:cubicBezTo>
                <a:close/>
                <a:moveTo>
                  <a:pt x="303784" y="177613"/>
                </a:moveTo>
                <a:cubicBezTo>
                  <a:pt x="320700" y="177613"/>
                  <a:pt x="334410" y="191307"/>
                  <a:pt x="334410" y="208203"/>
                </a:cubicBezTo>
                <a:cubicBezTo>
                  <a:pt x="334410" y="225099"/>
                  <a:pt x="320700" y="238793"/>
                  <a:pt x="303784" y="238793"/>
                </a:cubicBezTo>
                <a:cubicBezTo>
                  <a:pt x="286958" y="238793"/>
                  <a:pt x="273159" y="225099"/>
                  <a:pt x="273159" y="208203"/>
                </a:cubicBezTo>
                <a:cubicBezTo>
                  <a:pt x="273159" y="191307"/>
                  <a:pt x="286958" y="177613"/>
                  <a:pt x="303784" y="177613"/>
                </a:cubicBezTo>
                <a:close/>
                <a:moveTo>
                  <a:pt x="483832" y="162935"/>
                </a:moveTo>
                <a:cubicBezTo>
                  <a:pt x="493945" y="162935"/>
                  <a:pt x="502144" y="171134"/>
                  <a:pt x="502144" y="181247"/>
                </a:cubicBezTo>
                <a:cubicBezTo>
                  <a:pt x="502144" y="191360"/>
                  <a:pt x="493945" y="199559"/>
                  <a:pt x="483832" y="199559"/>
                </a:cubicBezTo>
                <a:cubicBezTo>
                  <a:pt x="473719" y="199559"/>
                  <a:pt x="465520" y="191360"/>
                  <a:pt x="465520" y="181247"/>
                </a:cubicBezTo>
                <a:cubicBezTo>
                  <a:pt x="465520" y="171134"/>
                  <a:pt x="473719" y="162935"/>
                  <a:pt x="483832" y="162935"/>
                </a:cubicBezTo>
                <a:close/>
                <a:moveTo>
                  <a:pt x="519785" y="127088"/>
                </a:moveTo>
                <a:cubicBezTo>
                  <a:pt x="529918" y="127088"/>
                  <a:pt x="538132" y="135287"/>
                  <a:pt x="538132" y="145400"/>
                </a:cubicBezTo>
                <a:cubicBezTo>
                  <a:pt x="538132" y="155513"/>
                  <a:pt x="529918" y="163712"/>
                  <a:pt x="519785" y="163712"/>
                </a:cubicBezTo>
                <a:cubicBezTo>
                  <a:pt x="509652" y="163712"/>
                  <a:pt x="501438" y="155513"/>
                  <a:pt x="501438" y="145400"/>
                </a:cubicBezTo>
                <a:cubicBezTo>
                  <a:pt x="501438" y="135287"/>
                  <a:pt x="509652" y="127088"/>
                  <a:pt x="519785" y="127088"/>
                </a:cubicBezTo>
                <a:close/>
                <a:moveTo>
                  <a:pt x="447773" y="127088"/>
                </a:moveTo>
                <a:cubicBezTo>
                  <a:pt x="457886" y="127088"/>
                  <a:pt x="466085" y="135287"/>
                  <a:pt x="466085" y="145400"/>
                </a:cubicBezTo>
                <a:cubicBezTo>
                  <a:pt x="466085" y="155513"/>
                  <a:pt x="457886" y="163712"/>
                  <a:pt x="447773" y="163712"/>
                </a:cubicBezTo>
                <a:cubicBezTo>
                  <a:pt x="437660" y="163712"/>
                  <a:pt x="429461" y="155513"/>
                  <a:pt x="429461" y="145400"/>
                </a:cubicBezTo>
                <a:cubicBezTo>
                  <a:pt x="429461" y="135287"/>
                  <a:pt x="437660" y="127088"/>
                  <a:pt x="447773" y="127088"/>
                </a:cubicBezTo>
                <a:close/>
                <a:moveTo>
                  <a:pt x="114376" y="100772"/>
                </a:moveTo>
                <a:lnTo>
                  <a:pt x="114376" y="126459"/>
                </a:lnTo>
                <a:cubicBezTo>
                  <a:pt x="114376" y="131703"/>
                  <a:pt x="110106" y="136058"/>
                  <a:pt x="104767" y="136058"/>
                </a:cubicBezTo>
                <a:lnTo>
                  <a:pt x="79056" y="136058"/>
                </a:lnTo>
                <a:lnTo>
                  <a:pt x="79056" y="154901"/>
                </a:lnTo>
                <a:lnTo>
                  <a:pt x="104767" y="154901"/>
                </a:lnTo>
                <a:cubicBezTo>
                  <a:pt x="110106" y="154901"/>
                  <a:pt x="114376" y="159168"/>
                  <a:pt x="114376" y="164501"/>
                </a:cubicBezTo>
                <a:lnTo>
                  <a:pt x="114376" y="190099"/>
                </a:lnTo>
                <a:lnTo>
                  <a:pt x="133237" y="190099"/>
                </a:lnTo>
                <a:lnTo>
                  <a:pt x="133237" y="164501"/>
                </a:lnTo>
                <a:cubicBezTo>
                  <a:pt x="133237" y="159168"/>
                  <a:pt x="137507" y="154901"/>
                  <a:pt x="142846" y="154901"/>
                </a:cubicBezTo>
                <a:lnTo>
                  <a:pt x="168557" y="154901"/>
                </a:lnTo>
                <a:lnTo>
                  <a:pt x="168557" y="136058"/>
                </a:lnTo>
                <a:lnTo>
                  <a:pt x="142846" y="136058"/>
                </a:lnTo>
                <a:cubicBezTo>
                  <a:pt x="137507" y="136058"/>
                  <a:pt x="133237" y="131703"/>
                  <a:pt x="133237" y="126459"/>
                </a:cubicBezTo>
                <a:lnTo>
                  <a:pt x="133237" y="100772"/>
                </a:lnTo>
                <a:close/>
                <a:moveTo>
                  <a:pt x="483832" y="91170"/>
                </a:moveTo>
                <a:cubicBezTo>
                  <a:pt x="493945" y="91170"/>
                  <a:pt x="502144" y="99369"/>
                  <a:pt x="502144" y="109482"/>
                </a:cubicBezTo>
                <a:cubicBezTo>
                  <a:pt x="502144" y="119595"/>
                  <a:pt x="493945" y="127794"/>
                  <a:pt x="483832" y="127794"/>
                </a:cubicBezTo>
                <a:cubicBezTo>
                  <a:pt x="473719" y="127794"/>
                  <a:pt x="465520" y="119595"/>
                  <a:pt x="465520" y="109482"/>
                </a:cubicBezTo>
                <a:cubicBezTo>
                  <a:pt x="465520" y="99369"/>
                  <a:pt x="473719" y="91170"/>
                  <a:pt x="483832" y="91170"/>
                </a:cubicBezTo>
                <a:close/>
                <a:moveTo>
                  <a:pt x="104767" y="81574"/>
                </a:moveTo>
                <a:lnTo>
                  <a:pt x="142846" y="81574"/>
                </a:lnTo>
                <a:cubicBezTo>
                  <a:pt x="148184" y="81574"/>
                  <a:pt x="152454" y="85840"/>
                  <a:pt x="152454" y="91173"/>
                </a:cubicBezTo>
                <a:lnTo>
                  <a:pt x="152454" y="116860"/>
                </a:lnTo>
                <a:lnTo>
                  <a:pt x="178166" y="116860"/>
                </a:lnTo>
                <a:cubicBezTo>
                  <a:pt x="183504" y="116860"/>
                  <a:pt x="187774" y="121126"/>
                  <a:pt x="187774" y="126459"/>
                </a:cubicBezTo>
                <a:lnTo>
                  <a:pt x="187774" y="164501"/>
                </a:lnTo>
                <a:cubicBezTo>
                  <a:pt x="187774" y="169745"/>
                  <a:pt x="183504" y="174100"/>
                  <a:pt x="178166" y="174100"/>
                </a:cubicBezTo>
                <a:lnTo>
                  <a:pt x="152454" y="174100"/>
                </a:lnTo>
                <a:lnTo>
                  <a:pt x="152454" y="199698"/>
                </a:lnTo>
                <a:cubicBezTo>
                  <a:pt x="152454" y="205031"/>
                  <a:pt x="148184" y="209297"/>
                  <a:pt x="142846" y="209297"/>
                </a:cubicBezTo>
                <a:lnTo>
                  <a:pt x="104767" y="209297"/>
                </a:lnTo>
                <a:cubicBezTo>
                  <a:pt x="99429" y="209297"/>
                  <a:pt x="95159" y="205031"/>
                  <a:pt x="95159" y="199698"/>
                </a:cubicBezTo>
                <a:lnTo>
                  <a:pt x="95159" y="174100"/>
                </a:lnTo>
                <a:lnTo>
                  <a:pt x="69447" y="174100"/>
                </a:lnTo>
                <a:cubicBezTo>
                  <a:pt x="64198" y="174100"/>
                  <a:pt x="59839" y="169745"/>
                  <a:pt x="59839" y="164501"/>
                </a:cubicBezTo>
                <a:lnTo>
                  <a:pt x="59839" y="126459"/>
                </a:lnTo>
                <a:cubicBezTo>
                  <a:pt x="59839" y="121126"/>
                  <a:pt x="64198" y="116860"/>
                  <a:pt x="69447" y="116860"/>
                </a:cubicBezTo>
                <a:lnTo>
                  <a:pt x="95159" y="116860"/>
                </a:lnTo>
                <a:lnTo>
                  <a:pt x="95159" y="91173"/>
                </a:lnTo>
                <a:cubicBezTo>
                  <a:pt x="95159" y="85840"/>
                  <a:pt x="99429" y="81574"/>
                  <a:pt x="104767" y="81574"/>
                </a:cubicBezTo>
                <a:close/>
                <a:moveTo>
                  <a:pt x="19314" y="75521"/>
                </a:moveTo>
                <a:cubicBezTo>
                  <a:pt x="24120" y="77743"/>
                  <a:pt x="26256" y="83432"/>
                  <a:pt x="24031" y="88231"/>
                </a:cubicBezTo>
                <a:cubicBezTo>
                  <a:pt x="20827" y="95342"/>
                  <a:pt x="19225" y="102808"/>
                  <a:pt x="19225" y="110629"/>
                </a:cubicBezTo>
                <a:lnTo>
                  <a:pt x="19225" y="295147"/>
                </a:lnTo>
                <a:cubicBezTo>
                  <a:pt x="19225" y="335233"/>
                  <a:pt x="51889" y="367764"/>
                  <a:pt x="91940" y="367764"/>
                </a:cubicBezTo>
                <a:cubicBezTo>
                  <a:pt x="113924" y="367764"/>
                  <a:pt x="131814" y="349987"/>
                  <a:pt x="131814" y="328034"/>
                </a:cubicBezTo>
                <a:lnTo>
                  <a:pt x="131814" y="263061"/>
                </a:lnTo>
                <a:cubicBezTo>
                  <a:pt x="131814" y="258795"/>
                  <a:pt x="134662" y="254973"/>
                  <a:pt x="138756" y="253818"/>
                </a:cubicBezTo>
                <a:cubicBezTo>
                  <a:pt x="142939" y="252662"/>
                  <a:pt x="147389" y="254440"/>
                  <a:pt x="149614" y="258084"/>
                </a:cubicBezTo>
                <a:cubicBezTo>
                  <a:pt x="160028" y="275149"/>
                  <a:pt x="178184" y="285282"/>
                  <a:pt x="198210" y="285282"/>
                </a:cubicBezTo>
                <a:cubicBezTo>
                  <a:pt x="219037" y="285282"/>
                  <a:pt x="238173" y="273905"/>
                  <a:pt x="248141" y="255684"/>
                </a:cubicBezTo>
                <a:cubicBezTo>
                  <a:pt x="249832" y="252573"/>
                  <a:pt x="253036" y="250707"/>
                  <a:pt x="256596" y="250707"/>
                </a:cubicBezTo>
                <a:lnTo>
                  <a:pt x="351029" y="250707"/>
                </a:lnTo>
                <a:cubicBezTo>
                  <a:pt x="354500" y="250707"/>
                  <a:pt x="357793" y="252573"/>
                  <a:pt x="359484" y="255684"/>
                </a:cubicBezTo>
                <a:cubicBezTo>
                  <a:pt x="369452" y="273905"/>
                  <a:pt x="388588" y="285282"/>
                  <a:pt x="409415" y="285282"/>
                </a:cubicBezTo>
                <a:cubicBezTo>
                  <a:pt x="429352" y="285282"/>
                  <a:pt x="447508" y="275149"/>
                  <a:pt x="458011" y="258084"/>
                </a:cubicBezTo>
                <a:cubicBezTo>
                  <a:pt x="460236" y="254440"/>
                  <a:pt x="464686" y="252662"/>
                  <a:pt x="468780" y="253818"/>
                </a:cubicBezTo>
                <a:cubicBezTo>
                  <a:pt x="472963" y="254973"/>
                  <a:pt x="475811" y="258795"/>
                  <a:pt x="475811" y="263061"/>
                </a:cubicBezTo>
                <a:lnTo>
                  <a:pt x="475811" y="328034"/>
                </a:lnTo>
                <a:cubicBezTo>
                  <a:pt x="475811" y="349987"/>
                  <a:pt x="493701" y="367764"/>
                  <a:pt x="515596" y="367764"/>
                </a:cubicBezTo>
                <a:cubicBezTo>
                  <a:pt x="531438" y="367764"/>
                  <a:pt x="546480" y="362875"/>
                  <a:pt x="559029" y="353454"/>
                </a:cubicBezTo>
                <a:cubicBezTo>
                  <a:pt x="563302" y="350254"/>
                  <a:pt x="569354" y="351143"/>
                  <a:pt x="572558" y="355409"/>
                </a:cubicBezTo>
                <a:cubicBezTo>
                  <a:pt x="575673" y="359675"/>
                  <a:pt x="574783" y="365631"/>
                  <a:pt x="570511" y="368830"/>
                </a:cubicBezTo>
                <a:cubicBezTo>
                  <a:pt x="554579" y="380740"/>
                  <a:pt x="535622" y="387051"/>
                  <a:pt x="515596" y="387051"/>
                </a:cubicBezTo>
                <a:cubicBezTo>
                  <a:pt x="483021" y="387051"/>
                  <a:pt x="456587" y="360564"/>
                  <a:pt x="456587" y="328034"/>
                </a:cubicBezTo>
                <a:lnTo>
                  <a:pt x="456587" y="288215"/>
                </a:lnTo>
                <a:cubicBezTo>
                  <a:pt x="443414" y="298614"/>
                  <a:pt x="426949" y="304480"/>
                  <a:pt x="409415" y="304480"/>
                </a:cubicBezTo>
                <a:cubicBezTo>
                  <a:pt x="383515" y="304480"/>
                  <a:pt x="359573" y="291326"/>
                  <a:pt x="345600" y="269905"/>
                </a:cubicBezTo>
                <a:lnTo>
                  <a:pt x="262026" y="269905"/>
                </a:lnTo>
                <a:cubicBezTo>
                  <a:pt x="248052" y="291326"/>
                  <a:pt x="224110" y="304480"/>
                  <a:pt x="198210" y="304480"/>
                </a:cubicBezTo>
                <a:cubicBezTo>
                  <a:pt x="180677" y="304480"/>
                  <a:pt x="164211" y="298614"/>
                  <a:pt x="151039" y="288215"/>
                </a:cubicBezTo>
                <a:lnTo>
                  <a:pt x="151039" y="328034"/>
                </a:lnTo>
                <a:cubicBezTo>
                  <a:pt x="151039" y="360564"/>
                  <a:pt x="124516" y="387051"/>
                  <a:pt x="91940" y="387051"/>
                </a:cubicBezTo>
                <a:cubicBezTo>
                  <a:pt x="41298" y="387051"/>
                  <a:pt x="0" y="345810"/>
                  <a:pt x="0" y="295147"/>
                </a:cubicBezTo>
                <a:lnTo>
                  <a:pt x="0" y="110629"/>
                </a:lnTo>
                <a:cubicBezTo>
                  <a:pt x="0" y="100052"/>
                  <a:pt x="2225" y="89920"/>
                  <a:pt x="6586" y="80321"/>
                </a:cubicBezTo>
                <a:cubicBezTo>
                  <a:pt x="8722" y="75521"/>
                  <a:pt x="14419" y="73388"/>
                  <a:pt x="19314" y="75521"/>
                </a:cubicBezTo>
                <a:close/>
                <a:moveTo>
                  <a:pt x="439240" y="19194"/>
                </a:moveTo>
                <a:cubicBezTo>
                  <a:pt x="433276" y="19194"/>
                  <a:pt x="428470" y="23992"/>
                  <a:pt x="428470" y="29857"/>
                </a:cubicBezTo>
                <a:lnTo>
                  <a:pt x="428470" y="37143"/>
                </a:lnTo>
                <a:lnTo>
                  <a:pt x="524329" y="37143"/>
                </a:lnTo>
                <a:lnTo>
                  <a:pt x="524329" y="29857"/>
                </a:lnTo>
                <a:cubicBezTo>
                  <a:pt x="524329" y="23992"/>
                  <a:pt x="519612" y="19194"/>
                  <a:pt x="513649" y="19194"/>
                </a:cubicBezTo>
                <a:close/>
                <a:moveTo>
                  <a:pt x="93896" y="19194"/>
                </a:moveTo>
                <a:cubicBezTo>
                  <a:pt x="88022" y="19194"/>
                  <a:pt x="83216" y="23992"/>
                  <a:pt x="83216" y="29857"/>
                </a:cubicBezTo>
                <a:lnTo>
                  <a:pt x="83216" y="37143"/>
                </a:lnTo>
                <a:lnTo>
                  <a:pt x="179075" y="37143"/>
                </a:lnTo>
                <a:lnTo>
                  <a:pt x="179075" y="29857"/>
                </a:lnTo>
                <a:cubicBezTo>
                  <a:pt x="179075" y="23992"/>
                  <a:pt x="174269" y="19194"/>
                  <a:pt x="168394" y="19194"/>
                </a:cubicBezTo>
                <a:close/>
                <a:moveTo>
                  <a:pt x="93896" y="0"/>
                </a:moveTo>
                <a:lnTo>
                  <a:pt x="168394" y="0"/>
                </a:lnTo>
                <a:cubicBezTo>
                  <a:pt x="184860" y="0"/>
                  <a:pt x="198300" y="13418"/>
                  <a:pt x="198300" y="29857"/>
                </a:cubicBezTo>
                <a:lnTo>
                  <a:pt x="198300" y="37143"/>
                </a:lnTo>
                <a:lnTo>
                  <a:pt x="200793" y="37143"/>
                </a:lnTo>
                <a:cubicBezTo>
                  <a:pt x="213253" y="37143"/>
                  <a:pt x="224824" y="42564"/>
                  <a:pt x="232746" y="51805"/>
                </a:cubicBezTo>
                <a:lnTo>
                  <a:pt x="250458" y="51805"/>
                </a:lnTo>
                <a:cubicBezTo>
                  <a:pt x="255798" y="51805"/>
                  <a:pt x="260071" y="56159"/>
                  <a:pt x="260071" y="61402"/>
                </a:cubicBezTo>
                <a:cubicBezTo>
                  <a:pt x="260071" y="66733"/>
                  <a:pt x="255798" y="70999"/>
                  <a:pt x="250458" y="70999"/>
                </a:cubicBezTo>
                <a:lnTo>
                  <a:pt x="232034" y="70999"/>
                </a:lnTo>
                <a:cubicBezTo>
                  <a:pt x="229986" y="70999"/>
                  <a:pt x="228028" y="71976"/>
                  <a:pt x="226782" y="73575"/>
                </a:cubicBezTo>
                <a:cubicBezTo>
                  <a:pt x="225803" y="74731"/>
                  <a:pt x="225269" y="76241"/>
                  <a:pt x="225269" y="77752"/>
                </a:cubicBezTo>
                <a:lnTo>
                  <a:pt x="225269" y="126625"/>
                </a:lnTo>
                <a:cubicBezTo>
                  <a:pt x="225269" y="136221"/>
                  <a:pt x="233102" y="143952"/>
                  <a:pt x="242625" y="143952"/>
                </a:cubicBezTo>
                <a:lnTo>
                  <a:pt x="364920" y="143952"/>
                </a:lnTo>
                <a:cubicBezTo>
                  <a:pt x="374532" y="143952"/>
                  <a:pt x="382365" y="136221"/>
                  <a:pt x="382365" y="126625"/>
                </a:cubicBezTo>
                <a:lnTo>
                  <a:pt x="382365" y="77752"/>
                </a:lnTo>
                <a:cubicBezTo>
                  <a:pt x="382365" y="76686"/>
                  <a:pt x="382009" y="75530"/>
                  <a:pt x="381475" y="74553"/>
                </a:cubicBezTo>
                <a:cubicBezTo>
                  <a:pt x="380318" y="72420"/>
                  <a:pt x="378004" y="70999"/>
                  <a:pt x="375511" y="70999"/>
                </a:cubicBezTo>
                <a:lnTo>
                  <a:pt x="288908" y="70999"/>
                </a:lnTo>
                <a:cubicBezTo>
                  <a:pt x="283657" y="70999"/>
                  <a:pt x="279296" y="66733"/>
                  <a:pt x="279296" y="61402"/>
                </a:cubicBezTo>
                <a:cubicBezTo>
                  <a:pt x="279296" y="56159"/>
                  <a:pt x="283657" y="51805"/>
                  <a:pt x="288908" y="51805"/>
                </a:cubicBezTo>
                <a:lnTo>
                  <a:pt x="374888" y="51805"/>
                </a:lnTo>
                <a:cubicBezTo>
                  <a:pt x="382810" y="42564"/>
                  <a:pt x="394292" y="37143"/>
                  <a:pt x="406752" y="37143"/>
                </a:cubicBezTo>
                <a:lnTo>
                  <a:pt x="409245" y="37143"/>
                </a:lnTo>
                <a:lnTo>
                  <a:pt x="409245" y="29857"/>
                </a:lnTo>
                <a:cubicBezTo>
                  <a:pt x="409245" y="13418"/>
                  <a:pt x="422684" y="0"/>
                  <a:pt x="439240" y="0"/>
                </a:cubicBezTo>
                <a:lnTo>
                  <a:pt x="513649" y="0"/>
                </a:lnTo>
                <a:cubicBezTo>
                  <a:pt x="530204" y="0"/>
                  <a:pt x="543644" y="13418"/>
                  <a:pt x="543644" y="29857"/>
                </a:cubicBezTo>
                <a:lnTo>
                  <a:pt x="543644" y="37765"/>
                </a:lnTo>
                <a:cubicBezTo>
                  <a:pt x="579691" y="42475"/>
                  <a:pt x="607639" y="73309"/>
                  <a:pt x="607639" y="110630"/>
                </a:cubicBezTo>
                <a:lnTo>
                  <a:pt x="607639" y="295102"/>
                </a:lnTo>
                <a:cubicBezTo>
                  <a:pt x="607639" y="309319"/>
                  <a:pt x="604435" y="323004"/>
                  <a:pt x="598115" y="335710"/>
                </a:cubicBezTo>
                <a:cubicBezTo>
                  <a:pt x="596513" y="339087"/>
                  <a:pt x="593042" y="341042"/>
                  <a:pt x="589482" y="341042"/>
                </a:cubicBezTo>
                <a:cubicBezTo>
                  <a:pt x="588058" y="341042"/>
                  <a:pt x="586634" y="340687"/>
                  <a:pt x="585298" y="340065"/>
                </a:cubicBezTo>
                <a:cubicBezTo>
                  <a:pt x="580492" y="337665"/>
                  <a:pt x="578534" y="331978"/>
                  <a:pt x="580937" y="327180"/>
                </a:cubicBezTo>
                <a:cubicBezTo>
                  <a:pt x="585832" y="317139"/>
                  <a:pt x="588414" y="306387"/>
                  <a:pt x="588414" y="295102"/>
                </a:cubicBezTo>
                <a:lnTo>
                  <a:pt x="588414" y="110630"/>
                </a:lnTo>
                <a:cubicBezTo>
                  <a:pt x="588414" y="80684"/>
                  <a:pt x="563937" y="56337"/>
                  <a:pt x="533942" y="56337"/>
                </a:cubicBezTo>
                <a:lnTo>
                  <a:pt x="418857" y="56337"/>
                </a:lnTo>
                <a:lnTo>
                  <a:pt x="406752" y="56337"/>
                </a:lnTo>
                <a:cubicBezTo>
                  <a:pt x="402302" y="56337"/>
                  <a:pt x="398030" y="57581"/>
                  <a:pt x="394470" y="59891"/>
                </a:cubicBezTo>
                <a:cubicBezTo>
                  <a:pt x="397140" y="62735"/>
                  <a:pt x="399098" y="66200"/>
                  <a:pt x="400344" y="69932"/>
                </a:cubicBezTo>
                <a:cubicBezTo>
                  <a:pt x="400344" y="70021"/>
                  <a:pt x="400344" y="70021"/>
                  <a:pt x="400433" y="70110"/>
                </a:cubicBezTo>
                <a:cubicBezTo>
                  <a:pt x="401145" y="72598"/>
                  <a:pt x="401590" y="75175"/>
                  <a:pt x="401590" y="77752"/>
                </a:cubicBezTo>
                <a:lnTo>
                  <a:pt x="401590" y="126625"/>
                </a:lnTo>
                <a:cubicBezTo>
                  <a:pt x="401590" y="146796"/>
                  <a:pt x="385124" y="163146"/>
                  <a:pt x="364920" y="163146"/>
                </a:cubicBezTo>
                <a:lnTo>
                  <a:pt x="242625" y="163146"/>
                </a:lnTo>
                <a:cubicBezTo>
                  <a:pt x="222421" y="163146"/>
                  <a:pt x="206044" y="146796"/>
                  <a:pt x="206044" y="126625"/>
                </a:cubicBezTo>
                <a:lnTo>
                  <a:pt x="206044" y="77752"/>
                </a:lnTo>
                <a:cubicBezTo>
                  <a:pt x="206044" y="75175"/>
                  <a:pt x="206400" y="72598"/>
                  <a:pt x="207201" y="70110"/>
                </a:cubicBezTo>
                <a:cubicBezTo>
                  <a:pt x="207201" y="70021"/>
                  <a:pt x="207290" y="70021"/>
                  <a:pt x="207290" y="69932"/>
                </a:cubicBezTo>
                <a:cubicBezTo>
                  <a:pt x="208447" y="66200"/>
                  <a:pt x="210494" y="62735"/>
                  <a:pt x="213164" y="59891"/>
                </a:cubicBezTo>
                <a:cubicBezTo>
                  <a:pt x="209515" y="57581"/>
                  <a:pt x="205332" y="56337"/>
                  <a:pt x="200793" y="56337"/>
                </a:cubicBezTo>
                <a:lnTo>
                  <a:pt x="188688" y="56337"/>
                </a:lnTo>
                <a:lnTo>
                  <a:pt x="73603" y="56337"/>
                </a:lnTo>
                <a:cubicBezTo>
                  <a:pt x="63812" y="56337"/>
                  <a:pt x="54289" y="58914"/>
                  <a:pt x="45922" y="63890"/>
                </a:cubicBezTo>
                <a:cubicBezTo>
                  <a:pt x="41294" y="66644"/>
                  <a:pt x="35419" y="65134"/>
                  <a:pt x="32749" y="60513"/>
                </a:cubicBezTo>
                <a:cubicBezTo>
                  <a:pt x="29990" y="55981"/>
                  <a:pt x="31503" y="50117"/>
                  <a:pt x="36042" y="47362"/>
                </a:cubicBezTo>
                <a:cubicBezTo>
                  <a:pt x="44676" y="42297"/>
                  <a:pt x="54200" y="39009"/>
                  <a:pt x="63990" y="37765"/>
                </a:cubicBezTo>
                <a:lnTo>
                  <a:pt x="63990" y="29857"/>
                </a:lnTo>
                <a:cubicBezTo>
                  <a:pt x="63990" y="13418"/>
                  <a:pt x="77430" y="0"/>
                  <a:pt x="93896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0160">
            <a:solidFill>
              <a:schemeClr val="bg1"/>
            </a:solidFill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xmlns="" id="{9DCADD3B-94A2-4226-9B01-CE277C85CAD0}"/>
              </a:ext>
            </a:extLst>
          </p:cNvPr>
          <p:cNvSpPr txBox="1"/>
          <p:nvPr/>
        </p:nvSpPr>
        <p:spPr>
          <a:xfrm>
            <a:off x="1666051" y="2819282"/>
            <a:ext cx="2247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11785"/>
                </a:solidFill>
                <a:effectLst/>
                <a:uLnTx/>
                <a:uFillTx/>
                <a:latin typeface="Bahnschrift SemiBold"/>
                <a:ea typeface="OPPOSans H"/>
                <a:cs typeface="+mn-cs"/>
              </a:rPr>
              <a:t>PLAY GAMES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11785"/>
              </a:solidFill>
              <a:effectLst/>
              <a:uLnTx/>
              <a:uFillTx/>
              <a:latin typeface="Bahnschrift SemiBold"/>
              <a:ea typeface="OPPOSans H"/>
              <a:cs typeface="+mn-cs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xmlns="" id="{CF3E2906-9809-45A2-AD3F-40C717C3D757}"/>
              </a:ext>
            </a:extLst>
          </p:cNvPr>
          <p:cNvSpPr txBox="1"/>
          <p:nvPr/>
        </p:nvSpPr>
        <p:spPr>
          <a:xfrm>
            <a:off x="8511094" y="2819282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11785"/>
                </a:solidFill>
                <a:effectLst/>
                <a:uLnTx/>
                <a:uFillTx/>
                <a:latin typeface="Bahnschrift SemiBold"/>
                <a:ea typeface="OPPOSans H"/>
                <a:cs typeface="+mn-cs"/>
              </a:rPr>
              <a:t>LEARNING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11785"/>
              </a:solidFill>
              <a:effectLst/>
              <a:uLnTx/>
              <a:uFillTx/>
              <a:latin typeface="Bahnschrift SemiBold"/>
              <a:ea typeface="OPPOSans H"/>
              <a:cs typeface="+mn-cs"/>
            </a:endParaRPr>
          </a:p>
        </p:txBody>
      </p:sp>
      <p:sp>
        <p:nvSpPr>
          <p:cNvPr id="12" name="play-station-controller_75472">
            <a:extLst>
              <a:ext uri="{FF2B5EF4-FFF2-40B4-BE49-F238E27FC236}">
                <a16:creationId xmlns:a16="http://schemas.microsoft.com/office/drawing/2014/main" xmlns="" id="{68EE341D-5AD3-492B-A85B-0F4CBE5548EF}"/>
              </a:ext>
            </a:extLst>
          </p:cNvPr>
          <p:cNvSpPr>
            <a:spLocks noChangeAspect="1"/>
          </p:cNvSpPr>
          <p:nvPr/>
        </p:nvSpPr>
        <p:spPr bwMode="auto">
          <a:xfrm>
            <a:off x="8557132" y="3895187"/>
            <a:ext cx="1919604" cy="1285674"/>
          </a:xfrm>
          <a:custGeom>
            <a:avLst/>
            <a:gdLst>
              <a:gd name="T0" fmla="*/ 3449 w 6505"/>
              <a:gd name="T1" fmla="*/ 40 h 4363"/>
              <a:gd name="T2" fmla="*/ 3419 w 6505"/>
              <a:gd name="T3" fmla="*/ 59 h 4363"/>
              <a:gd name="T4" fmla="*/ 3403 w 6505"/>
              <a:gd name="T5" fmla="*/ 94 h 4363"/>
              <a:gd name="T6" fmla="*/ 3111 w 6505"/>
              <a:gd name="T7" fmla="*/ 103 h 4363"/>
              <a:gd name="T8" fmla="*/ 3102 w 6505"/>
              <a:gd name="T9" fmla="*/ 70 h 4363"/>
              <a:gd name="T10" fmla="*/ 3074 w 6505"/>
              <a:gd name="T11" fmla="*/ 44 h 4363"/>
              <a:gd name="T12" fmla="*/ 284 w 6505"/>
              <a:gd name="T13" fmla="*/ 213 h 4363"/>
              <a:gd name="T14" fmla="*/ 3256 w 6505"/>
              <a:gd name="T15" fmla="*/ 4363 h 4363"/>
              <a:gd name="T16" fmla="*/ 418 w 6505"/>
              <a:gd name="T17" fmla="*/ 3537 h 4363"/>
              <a:gd name="T18" fmla="*/ 3112 w 6505"/>
              <a:gd name="T19" fmla="*/ 860 h 4363"/>
              <a:gd name="T20" fmla="*/ 3112 w 6505"/>
              <a:gd name="T21" fmla="*/ 860 h 4363"/>
              <a:gd name="T22" fmla="*/ 3112 w 6505"/>
              <a:gd name="T23" fmla="*/ 1748 h 4363"/>
              <a:gd name="T24" fmla="*/ 3257 w 6505"/>
              <a:gd name="T25" fmla="*/ 2241 h 4363"/>
              <a:gd name="T26" fmla="*/ 3403 w 6505"/>
              <a:gd name="T27" fmla="*/ 2777 h 4363"/>
              <a:gd name="T28" fmla="*/ 5683 w 6505"/>
              <a:gd name="T29" fmla="*/ 3537 h 4363"/>
              <a:gd name="T30" fmla="*/ 3536 w 6505"/>
              <a:gd name="T31" fmla="*/ 154 h 4363"/>
              <a:gd name="T32" fmla="*/ 3818 w 6505"/>
              <a:gd name="T33" fmla="*/ 3403 h 4363"/>
              <a:gd name="T34" fmla="*/ 3536 w 6505"/>
              <a:gd name="T35" fmla="*/ 2841 h 4363"/>
              <a:gd name="T36" fmla="*/ 3536 w 6505"/>
              <a:gd name="T37" fmla="*/ 1989 h 4363"/>
              <a:gd name="T38" fmla="*/ 3622 w 6505"/>
              <a:gd name="T39" fmla="*/ 1710 h 4363"/>
              <a:gd name="T40" fmla="*/ 3689 w 6505"/>
              <a:gd name="T41" fmla="*/ 1261 h 4363"/>
              <a:gd name="T42" fmla="*/ 3755 w 6505"/>
              <a:gd name="T43" fmla="*/ 680 h 4363"/>
              <a:gd name="T44" fmla="*/ 3257 w 6505"/>
              <a:gd name="T45" fmla="*/ 696 h 4363"/>
              <a:gd name="T46" fmla="*/ 2978 w 6505"/>
              <a:gd name="T47" fmla="*/ 154 h 4363"/>
              <a:gd name="T48" fmla="*/ 2978 w 6505"/>
              <a:gd name="T49" fmla="*/ 444 h 4363"/>
              <a:gd name="T50" fmla="*/ 2978 w 6505"/>
              <a:gd name="T51" fmla="*/ 959 h 4363"/>
              <a:gd name="T52" fmla="*/ 2978 w 6505"/>
              <a:gd name="T53" fmla="*/ 1474 h 4363"/>
              <a:gd name="T54" fmla="*/ 2978 w 6505"/>
              <a:gd name="T55" fmla="*/ 1989 h 4363"/>
              <a:gd name="T56" fmla="*/ 2978 w 6505"/>
              <a:gd name="T57" fmla="*/ 2504 h 4363"/>
              <a:gd name="T58" fmla="*/ 2978 w 6505"/>
              <a:gd name="T59" fmla="*/ 3019 h 4363"/>
              <a:gd name="T60" fmla="*/ 3540 w 6505"/>
              <a:gd name="T61" fmla="*/ 4063 h 4363"/>
              <a:gd name="T62" fmla="*/ 133 w 6505"/>
              <a:gd name="T63" fmla="*/ 346 h 4363"/>
              <a:gd name="T64" fmla="*/ 3112 w 6505"/>
              <a:gd name="T65" fmla="*/ 3871 h 4363"/>
              <a:gd name="T66" fmla="*/ 3257 w 6505"/>
              <a:gd name="T67" fmla="*/ 2889 h 4363"/>
              <a:gd name="T68" fmla="*/ 3403 w 6505"/>
              <a:gd name="T69" fmla="*/ 3540 h 4363"/>
              <a:gd name="T70" fmla="*/ 6230 w 6505"/>
              <a:gd name="T71" fmla="*/ 3871 h 4363"/>
              <a:gd name="T72" fmla="*/ 2762 w 6505"/>
              <a:gd name="T73" fmla="*/ 3743 h 4363"/>
              <a:gd name="T74" fmla="*/ 5946 w 6505"/>
              <a:gd name="T75" fmla="*/ 3677 h 4363"/>
              <a:gd name="T76" fmla="*/ 5946 w 6505"/>
              <a:gd name="T77" fmla="*/ 3677 h 4363"/>
              <a:gd name="T78" fmla="*/ 858 w 6505"/>
              <a:gd name="T79" fmla="*/ 610 h 4363"/>
              <a:gd name="T80" fmla="*/ 2504 w 6505"/>
              <a:gd name="T81" fmla="*/ 990 h 4363"/>
              <a:gd name="T82" fmla="*/ 2571 w 6505"/>
              <a:gd name="T83" fmla="*/ 1303 h 4363"/>
              <a:gd name="T84" fmla="*/ 2504 w 6505"/>
              <a:gd name="T85" fmla="*/ 1616 h 4363"/>
              <a:gd name="T86" fmla="*/ 858 w 6505"/>
              <a:gd name="T87" fmla="*/ 1996 h 4363"/>
              <a:gd name="T88" fmla="*/ 792 w 6505"/>
              <a:gd name="T89" fmla="*/ 2443 h 4363"/>
              <a:gd name="T90" fmla="*/ 792 w 6505"/>
              <a:gd name="T91" fmla="*/ 2443 h 4363"/>
              <a:gd name="T92" fmla="*/ 858 w 6505"/>
              <a:gd name="T93" fmla="*/ 2889 h 4363"/>
              <a:gd name="T94" fmla="*/ 5663 w 6505"/>
              <a:gd name="T95" fmla="*/ 610 h 4363"/>
              <a:gd name="T96" fmla="*/ 5730 w 6505"/>
              <a:gd name="T97" fmla="*/ 923 h 4363"/>
              <a:gd name="T98" fmla="*/ 5663 w 6505"/>
              <a:gd name="T99" fmla="*/ 1236 h 4363"/>
              <a:gd name="T100" fmla="*/ 4017 w 6505"/>
              <a:gd name="T101" fmla="*/ 1616 h 4363"/>
              <a:gd name="T102" fmla="*/ 3950 w 6505"/>
              <a:gd name="T103" fmla="*/ 2063 h 4363"/>
              <a:gd name="T104" fmla="*/ 3950 w 6505"/>
              <a:gd name="T105" fmla="*/ 2063 h 4363"/>
              <a:gd name="T106" fmla="*/ 4017 w 6505"/>
              <a:gd name="T107" fmla="*/ 2510 h 4363"/>
              <a:gd name="T108" fmla="*/ 5577 w 6505"/>
              <a:gd name="T109" fmla="*/ 2756 h 4363"/>
              <a:gd name="T110" fmla="*/ 5243 w 6505"/>
              <a:gd name="T111" fmla="*/ 2823 h 4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505" h="4363">
                <a:moveTo>
                  <a:pt x="6438" y="213"/>
                </a:moveTo>
                <a:lnTo>
                  <a:pt x="6230" y="213"/>
                </a:lnTo>
                <a:lnTo>
                  <a:pt x="6230" y="67"/>
                </a:lnTo>
                <a:cubicBezTo>
                  <a:pt x="6230" y="30"/>
                  <a:pt x="6200" y="0"/>
                  <a:pt x="6163" y="0"/>
                </a:cubicBezTo>
                <a:lnTo>
                  <a:pt x="3711" y="0"/>
                </a:lnTo>
                <a:cubicBezTo>
                  <a:pt x="3622" y="0"/>
                  <a:pt x="3534" y="13"/>
                  <a:pt x="3449" y="40"/>
                </a:cubicBezTo>
                <a:cubicBezTo>
                  <a:pt x="3448" y="40"/>
                  <a:pt x="3448" y="40"/>
                  <a:pt x="3447" y="41"/>
                </a:cubicBezTo>
                <a:cubicBezTo>
                  <a:pt x="3444" y="42"/>
                  <a:pt x="3442" y="43"/>
                  <a:pt x="3440" y="44"/>
                </a:cubicBezTo>
                <a:cubicBezTo>
                  <a:pt x="3438" y="44"/>
                  <a:pt x="3436" y="45"/>
                  <a:pt x="3435" y="46"/>
                </a:cubicBezTo>
                <a:cubicBezTo>
                  <a:pt x="3433" y="48"/>
                  <a:pt x="3431" y="49"/>
                  <a:pt x="3429" y="50"/>
                </a:cubicBezTo>
                <a:cubicBezTo>
                  <a:pt x="3427" y="52"/>
                  <a:pt x="3426" y="53"/>
                  <a:pt x="3424" y="54"/>
                </a:cubicBezTo>
                <a:cubicBezTo>
                  <a:pt x="3423" y="56"/>
                  <a:pt x="3421" y="57"/>
                  <a:pt x="3419" y="59"/>
                </a:cubicBezTo>
                <a:cubicBezTo>
                  <a:pt x="3418" y="61"/>
                  <a:pt x="3417" y="62"/>
                  <a:pt x="3416" y="63"/>
                </a:cubicBezTo>
                <a:cubicBezTo>
                  <a:pt x="3414" y="65"/>
                  <a:pt x="3413" y="68"/>
                  <a:pt x="3412" y="70"/>
                </a:cubicBezTo>
                <a:cubicBezTo>
                  <a:pt x="3411" y="71"/>
                  <a:pt x="3410" y="73"/>
                  <a:pt x="3410" y="74"/>
                </a:cubicBezTo>
                <a:cubicBezTo>
                  <a:pt x="3408" y="77"/>
                  <a:pt x="3407" y="79"/>
                  <a:pt x="3406" y="82"/>
                </a:cubicBezTo>
                <a:cubicBezTo>
                  <a:pt x="3406" y="83"/>
                  <a:pt x="3405" y="85"/>
                  <a:pt x="3405" y="86"/>
                </a:cubicBezTo>
                <a:cubicBezTo>
                  <a:pt x="3404" y="89"/>
                  <a:pt x="3404" y="91"/>
                  <a:pt x="3403" y="94"/>
                </a:cubicBezTo>
                <a:cubicBezTo>
                  <a:pt x="3403" y="96"/>
                  <a:pt x="3403" y="97"/>
                  <a:pt x="3403" y="99"/>
                </a:cubicBezTo>
                <a:cubicBezTo>
                  <a:pt x="3403" y="101"/>
                  <a:pt x="3403" y="102"/>
                  <a:pt x="3403" y="103"/>
                </a:cubicBezTo>
                <a:lnTo>
                  <a:pt x="3403" y="203"/>
                </a:lnTo>
                <a:cubicBezTo>
                  <a:pt x="3356" y="189"/>
                  <a:pt x="3308" y="181"/>
                  <a:pt x="3257" y="181"/>
                </a:cubicBezTo>
                <a:cubicBezTo>
                  <a:pt x="3206" y="181"/>
                  <a:pt x="3158" y="189"/>
                  <a:pt x="3111" y="203"/>
                </a:cubicBezTo>
                <a:lnTo>
                  <a:pt x="3111" y="103"/>
                </a:lnTo>
                <a:cubicBezTo>
                  <a:pt x="3111" y="102"/>
                  <a:pt x="3111" y="100"/>
                  <a:pt x="3111" y="99"/>
                </a:cubicBezTo>
                <a:cubicBezTo>
                  <a:pt x="3111" y="97"/>
                  <a:pt x="3111" y="96"/>
                  <a:pt x="3111" y="94"/>
                </a:cubicBezTo>
                <a:cubicBezTo>
                  <a:pt x="3110" y="91"/>
                  <a:pt x="3110" y="89"/>
                  <a:pt x="3109" y="86"/>
                </a:cubicBezTo>
                <a:cubicBezTo>
                  <a:pt x="3109" y="85"/>
                  <a:pt x="3108" y="83"/>
                  <a:pt x="3108" y="82"/>
                </a:cubicBezTo>
                <a:cubicBezTo>
                  <a:pt x="3107" y="79"/>
                  <a:pt x="3106" y="77"/>
                  <a:pt x="3104" y="74"/>
                </a:cubicBezTo>
                <a:cubicBezTo>
                  <a:pt x="3104" y="73"/>
                  <a:pt x="3103" y="71"/>
                  <a:pt x="3102" y="70"/>
                </a:cubicBezTo>
                <a:cubicBezTo>
                  <a:pt x="3101" y="68"/>
                  <a:pt x="3100" y="65"/>
                  <a:pt x="3098" y="63"/>
                </a:cubicBezTo>
                <a:cubicBezTo>
                  <a:pt x="3097" y="62"/>
                  <a:pt x="3096" y="61"/>
                  <a:pt x="3095" y="59"/>
                </a:cubicBezTo>
                <a:cubicBezTo>
                  <a:pt x="3093" y="57"/>
                  <a:pt x="3091" y="56"/>
                  <a:pt x="3090" y="54"/>
                </a:cubicBezTo>
                <a:cubicBezTo>
                  <a:pt x="3088" y="53"/>
                  <a:pt x="3087" y="52"/>
                  <a:pt x="3085" y="50"/>
                </a:cubicBezTo>
                <a:cubicBezTo>
                  <a:pt x="3083" y="49"/>
                  <a:pt x="3081" y="48"/>
                  <a:pt x="3079" y="46"/>
                </a:cubicBezTo>
                <a:cubicBezTo>
                  <a:pt x="3078" y="45"/>
                  <a:pt x="3076" y="44"/>
                  <a:pt x="3074" y="44"/>
                </a:cubicBezTo>
                <a:cubicBezTo>
                  <a:pt x="3072" y="43"/>
                  <a:pt x="3070" y="42"/>
                  <a:pt x="3068" y="41"/>
                </a:cubicBezTo>
                <a:cubicBezTo>
                  <a:pt x="3066" y="40"/>
                  <a:pt x="3066" y="40"/>
                  <a:pt x="3065" y="40"/>
                </a:cubicBezTo>
                <a:cubicBezTo>
                  <a:pt x="2980" y="13"/>
                  <a:pt x="2892" y="0"/>
                  <a:pt x="2803" y="0"/>
                </a:cubicBezTo>
                <a:lnTo>
                  <a:pt x="351" y="0"/>
                </a:lnTo>
                <a:cubicBezTo>
                  <a:pt x="314" y="0"/>
                  <a:pt x="284" y="30"/>
                  <a:pt x="284" y="67"/>
                </a:cubicBezTo>
                <a:lnTo>
                  <a:pt x="284" y="213"/>
                </a:lnTo>
                <a:lnTo>
                  <a:pt x="67" y="213"/>
                </a:lnTo>
                <a:cubicBezTo>
                  <a:pt x="30" y="213"/>
                  <a:pt x="0" y="242"/>
                  <a:pt x="0" y="279"/>
                </a:cubicBezTo>
                <a:lnTo>
                  <a:pt x="0" y="4130"/>
                </a:lnTo>
                <a:cubicBezTo>
                  <a:pt x="0" y="4167"/>
                  <a:pt x="30" y="4197"/>
                  <a:pt x="67" y="4197"/>
                </a:cubicBezTo>
                <a:lnTo>
                  <a:pt x="2922" y="4197"/>
                </a:lnTo>
                <a:cubicBezTo>
                  <a:pt x="2967" y="4301"/>
                  <a:pt x="3116" y="4363"/>
                  <a:pt x="3256" y="4363"/>
                </a:cubicBezTo>
                <a:cubicBezTo>
                  <a:pt x="3421" y="4363"/>
                  <a:pt x="3552" y="4295"/>
                  <a:pt x="3593" y="4197"/>
                </a:cubicBezTo>
                <a:lnTo>
                  <a:pt x="6438" y="4197"/>
                </a:lnTo>
                <a:cubicBezTo>
                  <a:pt x="6475" y="4197"/>
                  <a:pt x="6505" y="4167"/>
                  <a:pt x="6505" y="4130"/>
                </a:cubicBezTo>
                <a:lnTo>
                  <a:pt x="6505" y="279"/>
                </a:lnTo>
                <a:cubicBezTo>
                  <a:pt x="6505" y="242"/>
                  <a:pt x="6475" y="213"/>
                  <a:pt x="6438" y="213"/>
                </a:cubicBezTo>
                <a:close/>
                <a:moveTo>
                  <a:pt x="418" y="3537"/>
                </a:moveTo>
                <a:lnTo>
                  <a:pt x="2696" y="3537"/>
                </a:lnTo>
                <a:cubicBezTo>
                  <a:pt x="2792" y="3537"/>
                  <a:pt x="2887" y="3552"/>
                  <a:pt x="2978" y="3582"/>
                </a:cubicBezTo>
                <a:lnTo>
                  <a:pt x="2978" y="3804"/>
                </a:lnTo>
                <a:lnTo>
                  <a:pt x="418" y="3804"/>
                </a:lnTo>
                <a:lnTo>
                  <a:pt x="418" y="3537"/>
                </a:lnTo>
                <a:close/>
                <a:moveTo>
                  <a:pt x="3112" y="860"/>
                </a:moveTo>
                <a:cubicBezTo>
                  <a:pt x="3156" y="840"/>
                  <a:pt x="3205" y="829"/>
                  <a:pt x="3257" y="829"/>
                </a:cubicBezTo>
                <a:cubicBezTo>
                  <a:pt x="3309" y="829"/>
                  <a:pt x="3358" y="840"/>
                  <a:pt x="3403" y="860"/>
                </a:cubicBezTo>
                <a:lnTo>
                  <a:pt x="3403" y="1233"/>
                </a:lnTo>
                <a:cubicBezTo>
                  <a:pt x="3357" y="1219"/>
                  <a:pt x="3308" y="1211"/>
                  <a:pt x="3257" y="1211"/>
                </a:cubicBezTo>
                <a:cubicBezTo>
                  <a:pt x="3206" y="1211"/>
                  <a:pt x="3158" y="1219"/>
                  <a:pt x="3112" y="1233"/>
                </a:cubicBezTo>
                <a:lnTo>
                  <a:pt x="3112" y="860"/>
                </a:lnTo>
                <a:close/>
                <a:moveTo>
                  <a:pt x="3112" y="1375"/>
                </a:moveTo>
                <a:cubicBezTo>
                  <a:pt x="3156" y="1355"/>
                  <a:pt x="3205" y="1344"/>
                  <a:pt x="3257" y="1344"/>
                </a:cubicBezTo>
                <a:cubicBezTo>
                  <a:pt x="3309" y="1344"/>
                  <a:pt x="3358" y="1355"/>
                  <a:pt x="3403" y="1375"/>
                </a:cubicBezTo>
                <a:lnTo>
                  <a:pt x="3403" y="1748"/>
                </a:lnTo>
                <a:cubicBezTo>
                  <a:pt x="3357" y="1734"/>
                  <a:pt x="3308" y="1726"/>
                  <a:pt x="3257" y="1726"/>
                </a:cubicBezTo>
                <a:cubicBezTo>
                  <a:pt x="3206" y="1726"/>
                  <a:pt x="3158" y="1734"/>
                  <a:pt x="3112" y="1748"/>
                </a:cubicBezTo>
                <a:lnTo>
                  <a:pt x="3112" y="1375"/>
                </a:lnTo>
                <a:close/>
                <a:moveTo>
                  <a:pt x="3112" y="1890"/>
                </a:moveTo>
                <a:cubicBezTo>
                  <a:pt x="3156" y="1870"/>
                  <a:pt x="3205" y="1859"/>
                  <a:pt x="3257" y="1859"/>
                </a:cubicBezTo>
                <a:cubicBezTo>
                  <a:pt x="3309" y="1859"/>
                  <a:pt x="3358" y="1870"/>
                  <a:pt x="3403" y="1890"/>
                </a:cubicBezTo>
                <a:lnTo>
                  <a:pt x="3403" y="2262"/>
                </a:lnTo>
                <a:cubicBezTo>
                  <a:pt x="3357" y="2248"/>
                  <a:pt x="3308" y="2241"/>
                  <a:pt x="3257" y="2241"/>
                </a:cubicBezTo>
                <a:cubicBezTo>
                  <a:pt x="3206" y="2241"/>
                  <a:pt x="3158" y="2248"/>
                  <a:pt x="3112" y="2262"/>
                </a:cubicBezTo>
                <a:lnTo>
                  <a:pt x="3112" y="1890"/>
                </a:lnTo>
                <a:close/>
                <a:moveTo>
                  <a:pt x="3112" y="2404"/>
                </a:moveTo>
                <a:cubicBezTo>
                  <a:pt x="3156" y="2385"/>
                  <a:pt x="3205" y="2374"/>
                  <a:pt x="3257" y="2374"/>
                </a:cubicBezTo>
                <a:cubicBezTo>
                  <a:pt x="3309" y="2374"/>
                  <a:pt x="3358" y="2385"/>
                  <a:pt x="3403" y="2404"/>
                </a:cubicBezTo>
                <a:lnTo>
                  <a:pt x="3403" y="2777"/>
                </a:lnTo>
                <a:cubicBezTo>
                  <a:pt x="3357" y="2763"/>
                  <a:pt x="3308" y="2756"/>
                  <a:pt x="3257" y="2756"/>
                </a:cubicBezTo>
                <a:cubicBezTo>
                  <a:pt x="3206" y="2756"/>
                  <a:pt x="3158" y="2763"/>
                  <a:pt x="3112" y="2777"/>
                </a:cubicBezTo>
                <a:lnTo>
                  <a:pt x="3112" y="2404"/>
                </a:lnTo>
                <a:close/>
                <a:moveTo>
                  <a:pt x="3536" y="3581"/>
                </a:moveTo>
                <a:cubicBezTo>
                  <a:pt x="3627" y="3552"/>
                  <a:pt x="3722" y="3537"/>
                  <a:pt x="3818" y="3537"/>
                </a:cubicBezTo>
                <a:lnTo>
                  <a:pt x="5683" y="3537"/>
                </a:lnTo>
                <a:lnTo>
                  <a:pt x="5980" y="3537"/>
                </a:lnTo>
                <a:lnTo>
                  <a:pt x="6096" y="3537"/>
                </a:lnTo>
                <a:lnTo>
                  <a:pt x="6096" y="3804"/>
                </a:lnTo>
                <a:lnTo>
                  <a:pt x="3536" y="3798"/>
                </a:lnTo>
                <a:lnTo>
                  <a:pt x="3536" y="3581"/>
                </a:lnTo>
                <a:close/>
                <a:moveTo>
                  <a:pt x="3536" y="154"/>
                </a:moveTo>
                <a:cubicBezTo>
                  <a:pt x="3593" y="140"/>
                  <a:pt x="3651" y="133"/>
                  <a:pt x="3711" y="133"/>
                </a:cubicBezTo>
                <a:lnTo>
                  <a:pt x="6096" y="133"/>
                </a:lnTo>
                <a:lnTo>
                  <a:pt x="6096" y="3403"/>
                </a:lnTo>
                <a:lnTo>
                  <a:pt x="5980" y="3403"/>
                </a:lnTo>
                <a:lnTo>
                  <a:pt x="5683" y="3403"/>
                </a:lnTo>
                <a:lnTo>
                  <a:pt x="3818" y="3403"/>
                </a:lnTo>
                <a:cubicBezTo>
                  <a:pt x="3722" y="3403"/>
                  <a:pt x="3628" y="3416"/>
                  <a:pt x="3536" y="3442"/>
                </a:cubicBezTo>
                <a:lnTo>
                  <a:pt x="3536" y="3019"/>
                </a:lnTo>
                <a:cubicBezTo>
                  <a:pt x="3590" y="3082"/>
                  <a:pt x="3622" y="3165"/>
                  <a:pt x="3622" y="3254"/>
                </a:cubicBezTo>
                <a:cubicBezTo>
                  <a:pt x="3622" y="3291"/>
                  <a:pt x="3652" y="3321"/>
                  <a:pt x="3689" y="3321"/>
                </a:cubicBezTo>
                <a:cubicBezTo>
                  <a:pt x="3726" y="3321"/>
                  <a:pt x="3755" y="3291"/>
                  <a:pt x="3755" y="3254"/>
                </a:cubicBezTo>
                <a:cubicBezTo>
                  <a:pt x="3755" y="3082"/>
                  <a:pt x="3668" y="2931"/>
                  <a:pt x="3536" y="2841"/>
                </a:cubicBezTo>
                <a:lnTo>
                  <a:pt x="3536" y="2504"/>
                </a:lnTo>
                <a:cubicBezTo>
                  <a:pt x="3590" y="2568"/>
                  <a:pt x="3622" y="2650"/>
                  <a:pt x="3622" y="2739"/>
                </a:cubicBezTo>
                <a:cubicBezTo>
                  <a:pt x="3622" y="2776"/>
                  <a:pt x="3652" y="2806"/>
                  <a:pt x="3689" y="2806"/>
                </a:cubicBezTo>
                <a:cubicBezTo>
                  <a:pt x="3726" y="2806"/>
                  <a:pt x="3755" y="2776"/>
                  <a:pt x="3755" y="2739"/>
                </a:cubicBezTo>
                <a:cubicBezTo>
                  <a:pt x="3755" y="2568"/>
                  <a:pt x="3668" y="2416"/>
                  <a:pt x="3536" y="2326"/>
                </a:cubicBezTo>
                <a:lnTo>
                  <a:pt x="3536" y="1989"/>
                </a:lnTo>
                <a:cubicBezTo>
                  <a:pt x="3590" y="2053"/>
                  <a:pt x="3622" y="2135"/>
                  <a:pt x="3622" y="2224"/>
                </a:cubicBezTo>
                <a:cubicBezTo>
                  <a:pt x="3622" y="2261"/>
                  <a:pt x="3652" y="2291"/>
                  <a:pt x="3689" y="2291"/>
                </a:cubicBezTo>
                <a:cubicBezTo>
                  <a:pt x="3726" y="2291"/>
                  <a:pt x="3755" y="2261"/>
                  <a:pt x="3755" y="2224"/>
                </a:cubicBezTo>
                <a:cubicBezTo>
                  <a:pt x="3755" y="2053"/>
                  <a:pt x="3668" y="1901"/>
                  <a:pt x="3536" y="1811"/>
                </a:cubicBezTo>
                <a:lnTo>
                  <a:pt x="3536" y="1474"/>
                </a:lnTo>
                <a:cubicBezTo>
                  <a:pt x="3590" y="1538"/>
                  <a:pt x="3622" y="1620"/>
                  <a:pt x="3622" y="1710"/>
                </a:cubicBezTo>
                <a:cubicBezTo>
                  <a:pt x="3622" y="1746"/>
                  <a:pt x="3652" y="1776"/>
                  <a:pt x="3689" y="1776"/>
                </a:cubicBezTo>
                <a:cubicBezTo>
                  <a:pt x="3726" y="1776"/>
                  <a:pt x="3755" y="1746"/>
                  <a:pt x="3755" y="1709"/>
                </a:cubicBezTo>
                <a:cubicBezTo>
                  <a:pt x="3755" y="1538"/>
                  <a:pt x="3668" y="1386"/>
                  <a:pt x="3536" y="1297"/>
                </a:cubicBezTo>
                <a:lnTo>
                  <a:pt x="3536" y="959"/>
                </a:lnTo>
                <a:cubicBezTo>
                  <a:pt x="3590" y="1023"/>
                  <a:pt x="3622" y="1105"/>
                  <a:pt x="3622" y="1195"/>
                </a:cubicBezTo>
                <a:cubicBezTo>
                  <a:pt x="3622" y="1231"/>
                  <a:pt x="3652" y="1261"/>
                  <a:pt x="3689" y="1261"/>
                </a:cubicBezTo>
                <a:cubicBezTo>
                  <a:pt x="3726" y="1261"/>
                  <a:pt x="3755" y="1231"/>
                  <a:pt x="3755" y="1195"/>
                </a:cubicBezTo>
                <a:cubicBezTo>
                  <a:pt x="3755" y="1023"/>
                  <a:pt x="3668" y="871"/>
                  <a:pt x="3536" y="782"/>
                </a:cubicBezTo>
                <a:lnTo>
                  <a:pt x="3536" y="444"/>
                </a:lnTo>
                <a:cubicBezTo>
                  <a:pt x="3590" y="508"/>
                  <a:pt x="3622" y="590"/>
                  <a:pt x="3622" y="680"/>
                </a:cubicBezTo>
                <a:cubicBezTo>
                  <a:pt x="3622" y="717"/>
                  <a:pt x="3652" y="746"/>
                  <a:pt x="3689" y="746"/>
                </a:cubicBezTo>
                <a:cubicBezTo>
                  <a:pt x="3726" y="746"/>
                  <a:pt x="3755" y="716"/>
                  <a:pt x="3755" y="680"/>
                </a:cubicBezTo>
                <a:cubicBezTo>
                  <a:pt x="3755" y="508"/>
                  <a:pt x="3668" y="356"/>
                  <a:pt x="3536" y="267"/>
                </a:cubicBezTo>
                <a:lnTo>
                  <a:pt x="3536" y="154"/>
                </a:lnTo>
                <a:close/>
                <a:moveTo>
                  <a:pt x="3257" y="315"/>
                </a:moveTo>
                <a:cubicBezTo>
                  <a:pt x="3309" y="315"/>
                  <a:pt x="3358" y="325"/>
                  <a:pt x="3403" y="345"/>
                </a:cubicBezTo>
                <a:lnTo>
                  <a:pt x="3403" y="718"/>
                </a:lnTo>
                <a:cubicBezTo>
                  <a:pt x="3357" y="704"/>
                  <a:pt x="3308" y="696"/>
                  <a:pt x="3257" y="696"/>
                </a:cubicBezTo>
                <a:cubicBezTo>
                  <a:pt x="3206" y="696"/>
                  <a:pt x="3158" y="704"/>
                  <a:pt x="3112" y="718"/>
                </a:cubicBezTo>
                <a:lnTo>
                  <a:pt x="3112" y="345"/>
                </a:lnTo>
                <a:cubicBezTo>
                  <a:pt x="3156" y="325"/>
                  <a:pt x="3205" y="315"/>
                  <a:pt x="3257" y="315"/>
                </a:cubicBezTo>
                <a:close/>
                <a:moveTo>
                  <a:pt x="418" y="133"/>
                </a:moveTo>
                <a:lnTo>
                  <a:pt x="2803" y="133"/>
                </a:lnTo>
                <a:cubicBezTo>
                  <a:pt x="2863" y="133"/>
                  <a:pt x="2921" y="140"/>
                  <a:pt x="2978" y="154"/>
                </a:cubicBezTo>
                <a:lnTo>
                  <a:pt x="2978" y="267"/>
                </a:lnTo>
                <a:cubicBezTo>
                  <a:pt x="2846" y="356"/>
                  <a:pt x="2759" y="508"/>
                  <a:pt x="2759" y="680"/>
                </a:cubicBezTo>
                <a:lnTo>
                  <a:pt x="2759" y="680"/>
                </a:lnTo>
                <a:cubicBezTo>
                  <a:pt x="2759" y="717"/>
                  <a:pt x="2788" y="746"/>
                  <a:pt x="2825" y="746"/>
                </a:cubicBezTo>
                <a:cubicBezTo>
                  <a:pt x="2862" y="746"/>
                  <a:pt x="2892" y="716"/>
                  <a:pt x="2892" y="680"/>
                </a:cubicBezTo>
                <a:cubicBezTo>
                  <a:pt x="2892" y="590"/>
                  <a:pt x="2924" y="508"/>
                  <a:pt x="2978" y="444"/>
                </a:cubicBezTo>
                <a:lnTo>
                  <a:pt x="2978" y="782"/>
                </a:lnTo>
                <a:cubicBezTo>
                  <a:pt x="2846" y="871"/>
                  <a:pt x="2759" y="1023"/>
                  <a:pt x="2759" y="1195"/>
                </a:cubicBezTo>
                <a:lnTo>
                  <a:pt x="2759" y="1195"/>
                </a:lnTo>
                <a:cubicBezTo>
                  <a:pt x="2759" y="1231"/>
                  <a:pt x="2788" y="1261"/>
                  <a:pt x="2825" y="1261"/>
                </a:cubicBezTo>
                <a:cubicBezTo>
                  <a:pt x="2862" y="1261"/>
                  <a:pt x="2892" y="1231"/>
                  <a:pt x="2892" y="1195"/>
                </a:cubicBezTo>
                <a:cubicBezTo>
                  <a:pt x="2892" y="1105"/>
                  <a:pt x="2924" y="1023"/>
                  <a:pt x="2978" y="959"/>
                </a:cubicBezTo>
                <a:lnTo>
                  <a:pt x="2978" y="1296"/>
                </a:lnTo>
                <a:cubicBezTo>
                  <a:pt x="2846" y="1386"/>
                  <a:pt x="2759" y="1538"/>
                  <a:pt x="2759" y="1709"/>
                </a:cubicBezTo>
                <a:lnTo>
                  <a:pt x="2759" y="1710"/>
                </a:lnTo>
                <a:cubicBezTo>
                  <a:pt x="2759" y="1746"/>
                  <a:pt x="2788" y="1776"/>
                  <a:pt x="2825" y="1776"/>
                </a:cubicBezTo>
                <a:cubicBezTo>
                  <a:pt x="2862" y="1776"/>
                  <a:pt x="2892" y="1746"/>
                  <a:pt x="2892" y="1709"/>
                </a:cubicBezTo>
                <a:cubicBezTo>
                  <a:pt x="2892" y="1620"/>
                  <a:pt x="2924" y="1538"/>
                  <a:pt x="2978" y="1474"/>
                </a:cubicBezTo>
                <a:lnTo>
                  <a:pt x="2978" y="1811"/>
                </a:lnTo>
                <a:cubicBezTo>
                  <a:pt x="2846" y="1901"/>
                  <a:pt x="2759" y="2053"/>
                  <a:pt x="2759" y="2224"/>
                </a:cubicBezTo>
                <a:lnTo>
                  <a:pt x="2759" y="2224"/>
                </a:lnTo>
                <a:cubicBezTo>
                  <a:pt x="2759" y="2261"/>
                  <a:pt x="2788" y="2291"/>
                  <a:pt x="2825" y="2291"/>
                </a:cubicBezTo>
                <a:cubicBezTo>
                  <a:pt x="2862" y="2291"/>
                  <a:pt x="2892" y="2261"/>
                  <a:pt x="2892" y="2224"/>
                </a:cubicBezTo>
                <a:cubicBezTo>
                  <a:pt x="2892" y="2135"/>
                  <a:pt x="2924" y="2053"/>
                  <a:pt x="2978" y="1989"/>
                </a:cubicBezTo>
                <a:lnTo>
                  <a:pt x="2978" y="2326"/>
                </a:lnTo>
                <a:cubicBezTo>
                  <a:pt x="2846" y="2416"/>
                  <a:pt x="2759" y="2568"/>
                  <a:pt x="2759" y="2739"/>
                </a:cubicBezTo>
                <a:lnTo>
                  <a:pt x="2759" y="2739"/>
                </a:lnTo>
                <a:cubicBezTo>
                  <a:pt x="2759" y="2776"/>
                  <a:pt x="2788" y="2806"/>
                  <a:pt x="2825" y="2806"/>
                </a:cubicBezTo>
                <a:cubicBezTo>
                  <a:pt x="2862" y="2806"/>
                  <a:pt x="2892" y="2776"/>
                  <a:pt x="2892" y="2739"/>
                </a:cubicBezTo>
                <a:cubicBezTo>
                  <a:pt x="2892" y="2650"/>
                  <a:pt x="2924" y="2567"/>
                  <a:pt x="2978" y="2504"/>
                </a:cubicBezTo>
                <a:lnTo>
                  <a:pt x="2978" y="2841"/>
                </a:lnTo>
                <a:cubicBezTo>
                  <a:pt x="2846" y="2931"/>
                  <a:pt x="2759" y="3082"/>
                  <a:pt x="2759" y="3254"/>
                </a:cubicBezTo>
                <a:lnTo>
                  <a:pt x="2759" y="3254"/>
                </a:lnTo>
                <a:cubicBezTo>
                  <a:pt x="2759" y="3291"/>
                  <a:pt x="2788" y="3321"/>
                  <a:pt x="2825" y="3321"/>
                </a:cubicBezTo>
                <a:cubicBezTo>
                  <a:pt x="2862" y="3321"/>
                  <a:pt x="2892" y="3291"/>
                  <a:pt x="2892" y="3254"/>
                </a:cubicBezTo>
                <a:cubicBezTo>
                  <a:pt x="2892" y="3165"/>
                  <a:pt x="2924" y="3082"/>
                  <a:pt x="2978" y="3019"/>
                </a:cubicBezTo>
                <a:lnTo>
                  <a:pt x="2978" y="3442"/>
                </a:lnTo>
                <a:cubicBezTo>
                  <a:pt x="2887" y="3416"/>
                  <a:pt x="2792" y="3403"/>
                  <a:pt x="2696" y="3403"/>
                </a:cubicBezTo>
                <a:lnTo>
                  <a:pt x="418" y="3403"/>
                </a:lnTo>
                <a:lnTo>
                  <a:pt x="418" y="133"/>
                </a:lnTo>
                <a:close/>
                <a:moveTo>
                  <a:pt x="6372" y="4063"/>
                </a:moveTo>
                <a:lnTo>
                  <a:pt x="3540" y="4063"/>
                </a:lnTo>
                <a:cubicBezTo>
                  <a:pt x="3503" y="4063"/>
                  <a:pt x="3473" y="4093"/>
                  <a:pt x="3473" y="4130"/>
                </a:cubicBezTo>
                <a:cubicBezTo>
                  <a:pt x="3473" y="4172"/>
                  <a:pt x="3391" y="4230"/>
                  <a:pt x="3256" y="4230"/>
                </a:cubicBezTo>
                <a:cubicBezTo>
                  <a:pt x="3137" y="4230"/>
                  <a:pt x="3041" y="4169"/>
                  <a:pt x="3041" y="4130"/>
                </a:cubicBezTo>
                <a:cubicBezTo>
                  <a:pt x="3041" y="4093"/>
                  <a:pt x="3011" y="4063"/>
                  <a:pt x="2974" y="4063"/>
                </a:cubicBezTo>
                <a:lnTo>
                  <a:pt x="133" y="4063"/>
                </a:lnTo>
                <a:lnTo>
                  <a:pt x="133" y="346"/>
                </a:lnTo>
                <a:lnTo>
                  <a:pt x="284" y="346"/>
                </a:lnTo>
                <a:lnTo>
                  <a:pt x="284" y="3470"/>
                </a:lnTo>
                <a:lnTo>
                  <a:pt x="284" y="3871"/>
                </a:lnTo>
                <a:cubicBezTo>
                  <a:pt x="284" y="3908"/>
                  <a:pt x="314" y="3938"/>
                  <a:pt x="351" y="3938"/>
                </a:cubicBezTo>
                <a:lnTo>
                  <a:pt x="3045" y="3938"/>
                </a:lnTo>
                <a:cubicBezTo>
                  <a:pt x="3082" y="3938"/>
                  <a:pt x="3112" y="3908"/>
                  <a:pt x="3112" y="3871"/>
                </a:cubicBezTo>
                <a:lnTo>
                  <a:pt x="3112" y="3535"/>
                </a:lnTo>
                <a:cubicBezTo>
                  <a:pt x="3112" y="3534"/>
                  <a:pt x="3112" y="3534"/>
                  <a:pt x="3112" y="3534"/>
                </a:cubicBezTo>
                <a:lnTo>
                  <a:pt x="3112" y="3532"/>
                </a:lnTo>
                <a:lnTo>
                  <a:pt x="3112" y="3532"/>
                </a:lnTo>
                <a:lnTo>
                  <a:pt x="3112" y="2919"/>
                </a:lnTo>
                <a:cubicBezTo>
                  <a:pt x="3156" y="2900"/>
                  <a:pt x="3205" y="2889"/>
                  <a:pt x="3257" y="2889"/>
                </a:cubicBezTo>
                <a:cubicBezTo>
                  <a:pt x="3309" y="2889"/>
                  <a:pt x="3358" y="2900"/>
                  <a:pt x="3403" y="2919"/>
                </a:cubicBezTo>
                <a:lnTo>
                  <a:pt x="3403" y="3532"/>
                </a:lnTo>
                <a:lnTo>
                  <a:pt x="3403" y="3532"/>
                </a:lnTo>
                <a:lnTo>
                  <a:pt x="3403" y="3535"/>
                </a:lnTo>
                <a:cubicBezTo>
                  <a:pt x="3403" y="3536"/>
                  <a:pt x="3403" y="3537"/>
                  <a:pt x="3403" y="3538"/>
                </a:cubicBezTo>
                <a:cubicBezTo>
                  <a:pt x="3403" y="3539"/>
                  <a:pt x="3403" y="3539"/>
                  <a:pt x="3403" y="3540"/>
                </a:cubicBezTo>
                <a:lnTo>
                  <a:pt x="3403" y="3864"/>
                </a:lnTo>
                <a:cubicBezTo>
                  <a:pt x="3403" y="3901"/>
                  <a:pt x="3433" y="3931"/>
                  <a:pt x="3470" y="3931"/>
                </a:cubicBezTo>
                <a:lnTo>
                  <a:pt x="6163" y="3938"/>
                </a:lnTo>
                <a:lnTo>
                  <a:pt x="6163" y="3938"/>
                </a:lnTo>
                <a:cubicBezTo>
                  <a:pt x="6181" y="3938"/>
                  <a:pt x="6198" y="3931"/>
                  <a:pt x="6210" y="3918"/>
                </a:cubicBezTo>
                <a:cubicBezTo>
                  <a:pt x="6223" y="3906"/>
                  <a:pt x="6230" y="3889"/>
                  <a:pt x="6230" y="3871"/>
                </a:cubicBezTo>
                <a:lnTo>
                  <a:pt x="6230" y="3470"/>
                </a:lnTo>
                <a:lnTo>
                  <a:pt x="6230" y="346"/>
                </a:lnTo>
                <a:lnTo>
                  <a:pt x="6372" y="346"/>
                </a:lnTo>
                <a:lnTo>
                  <a:pt x="6372" y="4063"/>
                </a:lnTo>
                <a:close/>
                <a:moveTo>
                  <a:pt x="2829" y="3677"/>
                </a:moveTo>
                <a:cubicBezTo>
                  <a:pt x="2829" y="3713"/>
                  <a:pt x="2799" y="3743"/>
                  <a:pt x="2762" y="3743"/>
                </a:cubicBezTo>
                <a:lnTo>
                  <a:pt x="635" y="3743"/>
                </a:lnTo>
                <a:cubicBezTo>
                  <a:pt x="598" y="3743"/>
                  <a:pt x="568" y="3713"/>
                  <a:pt x="568" y="3677"/>
                </a:cubicBezTo>
                <a:cubicBezTo>
                  <a:pt x="568" y="3640"/>
                  <a:pt x="598" y="3610"/>
                  <a:pt x="635" y="3610"/>
                </a:cubicBezTo>
                <a:lnTo>
                  <a:pt x="2762" y="3610"/>
                </a:lnTo>
                <a:cubicBezTo>
                  <a:pt x="2799" y="3610"/>
                  <a:pt x="2829" y="3640"/>
                  <a:pt x="2829" y="3677"/>
                </a:cubicBezTo>
                <a:close/>
                <a:moveTo>
                  <a:pt x="5946" y="3677"/>
                </a:moveTo>
                <a:cubicBezTo>
                  <a:pt x="5946" y="3713"/>
                  <a:pt x="5916" y="3743"/>
                  <a:pt x="5879" y="3743"/>
                </a:cubicBezTo>
                <a:lnTo>
                  <a:pt x="3752" y="3743"/>
                </a:lnTo>
                <a:cubicBezTo>
                  <a:pt x="3715" y="3743"/>
                  <a:pt x="3685" y="3713"/>
                  <a:pt x="3685" y="3677"/>
                </a:cubicBezTo>
                <a:cubicBezTo>
                  <a:pt x="3685" y="3640"/>
                  <a:pt x="3715" y="3610"/>
                  <a:pt x="3752" y="3610"/>
                </a:cubicBezTo>
                <a:lnTo>
                  <a:pt x="5879" y="3610"/>
                </a:lnTo>
                <a:cubicBezTo>
                  <a:pt x="5916" y="3610"/>
                  <a:pt x="5946" y="3640"/>
                  <a:pt x="5946" y="3677"/>
                </a:cubicBezTo>
                <a:close/>
                <a:moveTo>
                  <a:pt x="792" y="543"/>
                </a:moveTo>
                <a:cubicBezTo>
                  <a:pt x="792" y="506"/>
                  <a:pt x="821" y="476"/>
                  <a:pt x="858" y="476"/>
                </a:cubicBezTo>
                <a:lnTo>
                  <a:pt x="2504" y="476"/>
                </a:lnTo>
                <a:cubicBezTo>
                  <a:pt x="2541" y="476"/>
                  <a:pt x="2571" y="506"/>
                  <a:pt x="2571" y="543"/>
                </a:cubicBezTo>
                <a:cubicBezTo>
                  <a:pt x="2571" y="580"/>
                  <a:pt x="2541" y="610"/>
                  <a:pt x="2504" y="610"/>
                </a:cubicBezTo>
                <a:lnTo>
                  <a:pt x="858" y="610"/>
                </a:lnTo>
                <a:cubicBezTo>
                  <a:pt x="821" y="610"/>
                  <a:pt x="792" y="580"/>
                  <a:pt x="792" y="543"/>
                </a:cubicBezTo>
                <a:close/>
                <a:moveTo>
                  <a:pt x="792" y="923"/>
                </a:moveTo>
                <a:cubicBezTo>
                  <a:pt x="792" y="886"/>
                  <a:pt x="821" y="856"/>
                  <a:pt x="858" y="856"/>
                </a:cubicBezTo>
                <a:lnTo>
                  <a:pt x="2504" y="856"/>
                </a:lnTo>
                <a:cubicBezTo>
                  <a:pt x="2541" y="856"/>
                  <a:pt x="2571" y="886"/>
                  <a:pt x="2571" y="923"/>
                </a:cubicBezTo>
                <a:cubicBezTo>
                  <a:pt x="2571" y="960"/>
                  <a:pt x="2541" y="990"/>
                  <a:pt x="2504" y="990"/>
                </a:cubicBezTo>
                <a:lnTo>
                  <a:pt x="858" y="990"/>
                </a:lnTo>
                <a:cubicBezTo>
                  <a:pt x="821" y="990"/>
                  <a:pt x="792" y="960"/>
                  <a:pt x="792" y="923"/>
                </a:cubicBezTo>
                <a:close/>
                <a:moveTo>
                  <a:pt x="792" y="1303"/>
                </a:moveTo>
                <a:cubicBezTo>
                  <a:pt x="792" y="1266"/>
                  <a:pt x="821" y="1236"/>
                  <a:pt x="858" y="1236"/>
                </a:cubicBezTo>
                <a:lnTo>
                  <a:pt x="2504" y="1236"/>
                </a:lnTo>
                <a:cubicBezTo>
                  <a:pt x="2541" y="1236"/>
                  <a:pt x="2571" y="1266"/>
                  <a:pt x="2571" y="1303"/>
                </a:cubicBezTo>
                <a:cubicBezTo>
                  <a:pt x="2571" y="1340"/>
                  <a:pt x="2541" y="1370"/>
                  <a:pt x="2504" y="1370"/>
                </a:cubicBezTo>
                <a:lnTo>
                  <a:pt x="858" y="1370"/>
                </a:lnTo>
                <a:cubicBezTo>
                  <a:pt x="821" y="1370"/>
                  <a:pt x="792" y="1340"/>
                  <a:pt x="792" y="1303"/>
                </a:cubicBezTo>
                <a:close/>
                <a:moveTo>
                  <a:pt x="792" y="1683"/>
                </a:moveTo>
                <a:cubicBezTo>
                  <a:pt x="792" y="1646"/>
                  <a:pt x="821" y="1616"/>
                  <a:pt x="858" y="1616"/>
                </a:cubicBezTo>
                <a:lnTo>
                  <a:pt x="2504" y="1616"/>
                </a:lnTo>
                <a:cubicBezTo>
                  <a:pt x="2541" y="1616"/>
                  <a:pt x="2571" y="1646"/>
                  <a:pt x="2571" y="1683"/>
                </a:cubicBezTo>
                <a:cubicBezTo>
                  <a:pt x="2571" y="1720"/>
                  <a:pt x="2541" y="1750"/>
                  <a:pt x="2504" y="1750"/>
                </a:cubicBezTo>
                <a:lnTo>
                  <a:pt x="858" y="1750"/>
                </a:lnTo>
                <a:cubicBezTo>
                  <a:pt x="821" y="1750"/>
                  <a:pt x="792" y="1720"/>
                  <a:pt x="792" y="1683"/>
                </a:cubicBezTo>
                <a:close/>
                <a:moveTo>
                  <a:pt x="792" y="2063"/>
                </a:moveTo>
                <a:cubicBezTo>
                  <a:pt x="792" y="2026"/>
                  <a:pt x="821" y="1996"/>
                  <a:pt x="858" y="1996"/>
                </a:cubicBezTo>
                <a:lnTo>
                  <a:pt x="2504" y="1996"/>
                </a:lnTo>
                <a:cubicBezTo>
                  <a:pt x="2541" y="1996"/>
                  <a:pt x="2571" y="2026"/>
                  <a:pt x="2571" y="2063"/>
                </a:cubicBezTo>
                <a:cubicBezTo>
                  <a:pt x="2571" y="2100"/>
                  <a:pt x="2541" y="2130"/>
                  <a:pt x="2504" y="2130"/>
                </a:cubicBezTo>
                <a:lnTo>
                  <a:pt x="858" y="2130"/>
                </a:lnTo>
                <a:cubicBezTo>
                  <a:pt x="821" y="2130"/>
                  <a:pt x="792" y="2100"/>
                  <a:pt x="792" y="2063"/>
                </a:cubicBezTo>
                <a:close/>
                <a:moveTo>
                  <a:pt x="792" y="2443"/>
                </a:moveTo>
                <a:cubicBezTo>
                  <a:pt x="792" y="2406"/>
                  <a:pt x="821" y="2376"/>
                  <a:pt x="858" y="2376"/>
                </a:cubicBezTo>
                <a:lnTo>
                  <a:pt x="2504" y="2376"/>
                </a:lnTo>
                <a:cubicBezTo>
                  <a:pt x="2541" y="2376"/>
                  <a:pt x="2571" y="2406"/>
                  <a:pt x="2571" y="2443"/>
                </a:cubicBezTo>
                <a:cubicBezTo>
                  <a:pt x="2571" y="2480"/>
                  <a:pt x="2541" y="2510"/>
                  <a:pt x="2504" y="2510"/>
                </a:cubicBezTo>
                <a:lnTo>
                  <a:pt x="858" y="2510"/>
                </a:lnTo>
                <a:cubicBezTo>
                  <a:pt x="821" y="2510"/>
                  <a:pt x="792" y="2480"/>
                  <a:pt x="792" y="2443"/>
                </a:cubicBezTo>
                <a:close/>
                <a:moveTo>
                  <a:pt x="792" y="2823"/>
                </a:moveTo>
                <a:cubicBezTo>
                  <a:pt x="792" y="2786"/>
                  <a:pt x="821" y="2756"/>
                  <a:pt x="858" y="2756"/>
                </a:cubicBezTo>
                <a:lnTo>
                  <a:pt x="2504" y="2756"/>
                </a:lnTo>
                <a:cubicBezTo>
                  <a:pt x="2541" y="2756"/>
                  <a:pt x="2571" y="2786"/>
                  <a:pt x="2571" y="2823"/>
                </a:cubicBezTo>
                <a:cubicBezTo>
                  <a:pt x="2571" y="2860"/>
                  <a:pt x="2541" y="2889"/>
                  <a:pt x="2504" y="2889"/>
                </a:cubicBezTo>
                <a:lnTo>
                  <a:pt x="858" y="2889"/>
                </a:lnTo>
                <a:cubicBezTo>
                  <a:pt x="821" y="2889"/>
                  <a:pt x="792" y="2860"/>
                  <a:pt x="792" y="2823"/>
                </a:cubicBezTo>
                <a:close/>
                <a:moveTo>
                  <a:pt x="3950" y="543"/>
                </a:moveTo>
                <a:cubicBezTo>
                  <a:pt x="3950" y="506"/>
                  <a:pt x="3980" y="476"/>
                  <a:pt x="4017" y="476"/>
                </a:cubicBezTo>
                <a:lnTo>
                  <a:pt x="5663" y="476"/>
                </a:lnTo>
                <a:cubicBezTo>
                  <a:pt x="5700" y="476"/>
                  <a:pt x="5730" y="506"/>
                  <a:pt x="5730" y="543"/>
                </a:cubicBezTo>
                <a:cubicBezTo>
                  <a:pt x="5730" y="580"/>
                  <a:pt x="5700" y="610"/>
                  <a:pt x="5663" y="610"/>
                </a:cubicBezTo>
                <a:lnTo>
                  <a:pt x="4017" y="610"/>
                </a:lnTo>
                <a:cubicBezTo>
                  <a:pt x="3980" y="610"/>
                  <a:pt x="3950" y="580"/>
                  <a:pt x="3950" y="543"/>
                </a:cubicBezTo>
                <a:close/>
                <a:moveTo>
                  <a:pt x="3950" y="923"/>
                </a:moveTo>
                <a:cubicBezTo>
                  <a:pt x="3950" y="886"/>
                  <a:pt x="3980" y="856"/>
                  <a:pt x="4017" y="856"/>
                </a:cubicBezTo>
                <a:lnTo>
                  <a:pt x="5663" y="856"/>
                </a:lnTo>
                <a:cubicBezTo>
                  <a:pt x="5700" y="856"/>
                  <a:pt x="5730" y="886"/>
                  <a:pt x="5730" y="923"/>
                </a:cubicBezTo>
                <a:cubicBezTo>
                  <a:pt x="5730" y="960"/>
                  <a:pt x="5700" y="990"/>
                  <a:pt x="5663" y="990"/>
                </a:cubicBezTo>
                <a:lnTo>
                  <a:pt x="4017" y="990"/>
                </a:lnTo>
                <a:cubicBezTo>
                  <a:pt x="3980" y="990"/>
                  <a:pt x="3950" y="960"/>
                  <a:pt x="3950" y="923"/>
                </a:cubicBezTo>
                <a:close/>
                <a:moveTo>
                  <a:pt x="3950" y="1303"/>
                </a:moveTo>
                <a:cubicBezTo>
                  <a:pt x="3950" y="1266"/>
                  <a:pt x="3980" y="1236"/>
                  <a:pt x="4017" y="1236"/>
                </a:cubicBezTo>
                <a:lnTo>
                  <a:pt x="5663" y="1236"/>
                </a:lnTo>
                <a:cubicBezTo>
                  <a:pt x="5700" y="1236"/>
                  <a:pt x="5730" y="1266"/>
                  <a:pt x="5730" y="1303"/>
                </a:cubicBezTo>
                <a:cubicBezTo>
                  <a:pt x="5730" y="1340"/>
                  <a:pt x="5700" y="1370"/>
                  <a:pt x="5663" y="1370"/>
                </a:cubicBezTo>
                <a:lnTo>
                  <a:pt x="4017" y="1370"/>
                </a:lnTo>
                <a:cubicBezTo>
                  <a:pt x="3980" y="1370"/>
                  <a:pt x="3950" y="1340"/>
                  <a:pt x="3950" y="1303"/>
                </a:cubicBezTo>
                <a:close/>
                <a:moveTo>
                  <a:pt x="3950" y="1683"/>
                </a:moveTo>
                <a:cubicBezTo>
                  <a:pt x="3950" y="1646"/>
                  <a:pt x="3980" y="1616"/>
                  <a:pt x="4017" y="1616"/>
                </a:cubicBezTo>
                <a:lnTo>
                  <a:pt x="5663" y="1616"/>
                </a:lnTo>
                <a:cubicBezTo>
                  <a:pt x="5700" y="1616"/>
                  <a:pt x="5730" y="1646"/>
                  <a:pt x="5730" y="1683"/>
                </a:cubicBezTo>
                <a:cubicBezTo>
                  <a:pt x="5730" y="1720"/>
                  <a:pt x="5700" y="1750"/>
                  <a:pt x="5663" y="1750"/>
                </a:cubicBezTo>
                <a:lnTo>
                  <a:pt x="4017" y="1750"/>
                </a:lnTo>
                <a:cubicBezTo>
                  <a:pt x="3980" y="1750"/>
                  <a:pt x="3950" y="1720"/>
                  <a:pt x="3950" y="1683"/>
                </a:cubicBezTo>
                <a:close/>
                <a:moveTo>
                  <a:pt x="3950" y="2063"/>
                </a:moveTo>
                <a:cubicBezTo>
                  <a:pt x="3950" y="2026"/>
                  <a:pt x="3980" y="1996"/>
                  <a:pt x="4017" y="1996"/>
                </a:cubicBezTo>
                <a:lnTo>
                  <a:pt x="5663" y="1996"/>
                </a:lnTo>
                <a:cubicBezTo>
                  <a:pt x="5700" y="1996"/>
                  <a:pt x="5730" y="2026"/>
                  <a:pt x="5730" y="2063"/>
                </a:cubicBezTo>
                <a:cubicBezTo>
                  <a:pt x="5730" y="2100"/>
                  <a:pt x="5700" y="2130"/>
                  <a:pt x="5663" y="2130"/>
                </a:cubicBezTo>
                <a:lnTo>
                  <a:pt x="4017" y="2130"/>
                </a:lnTo>
                <a:cubicBezTo>
                  <a:pt x="3980" y="2130"/>
                  <a:pt x="3950" y="2100"/>
                  <a:pt x="3950" y="2063"/>
                </a:cubicBezTo>
                <a:close/>
                <a:moveTo>
                  <a:pt x="3950" y="2443"/>
                </a:moveTo>
                <a:cubicBezTo>
                  <a:pt x="3950" y="2406"/>
                  <a:pt x="3980" y="2376"/>
                  <a:pt x="4017" y="2376"/>
                </a:cubicBezTo>
                <a:lnTo>
                  <a:pt x="5663" y="2376"/>
                </a:lnTo>
                <a:cubicBezTo>
                  <a:pt x="5700" y="2376"/>
                  <a:pt x="5730" y="2406"/>
                  <a:pt x="5730" y="2443"/>
                </a:cubicBezTo>
                <a:cubicBezTo>
                  <a:pt x="5730" y="2480"/>
                  <a:pt x="5700" y="2510"/>
                  <a:pt x="5663" y="2510"/>
                </a:cubicBezTo>
                <a:lnTo>
                  <a:pt x="4017" y="2510"/>
                </a:lnTo>
                <a:cubicBezTo>
                  <a:pt x="3980" y="2510"/>
                  <a:pt x="3950" y="2480"/>
                  <a:pt x="3950" y="2443"/>
                </a:cubicBezTo>
                <a:close/>
                <a:moveTo>
                  <a:pt x="5730" y="2823"/>
                </a:moveTo>
                <a:cubicBezTo>
                  <a:pt x="5730" y="2860"/>
                  <a:pt x="5700" y="2889"/>
                  <a:pt x="5663" y="2889"/>
                </a:cubicBezTo>
                <a:lnTo>
                  <a:pt x="5577" y="2889"/>
                </a:lnTo>
                <a:cubicBezTo>
                  <a:pt x="5540" y="2889"/>
                  <a:pt x="5510" y="2860"/>
                  <a:pt x="5510" y="2823"/>
                </a:cubicBezTo>
                <a:cubicBezTo>
                  <a:pt x="5510" y="2786"/>
                  <a:pt x="5540" y="2756"/>
                  <a:pt x="5577" y="2756"/>
                </a:cubicBezTo>
                <a:lnTo>
                  <a:pt x="5663" y="2756"/>
                </a:lnTo>
                <a:cubicBezTo>
                  <a:pt x="5700" y="2756"/>
                  <a:pt x="5730" y="2786"/>
                  <a:pt x="5730" y="2823"/>
                </a:cubicBezTo>
                <a:close/>
                <a:moveTo>
                  <a:pt x="3950" y="2823"/>
                </a:moveTo>
                <a:cubicBezTo>
                  <a:pt x="3950" y="2786"/>
                  <a:pt x="3980" y="2756"/>
                  <a:pt x="4017" y="2756"/>
                </a:cubicBezTo>
                <a:lnTo>
                  <a:pt x="5176" y="2756"/>
                </a:lnTo>
                <a:cubicBezTo>
                  <a:pt x="5213" y="2756"/>
                  <a:pt x="5243" y="2786"/>
                  <a:pt x="5243" y="2823"/>
                </a:cubicBezTo>
                <a:cubicBezTo>
                  <a:pt x="5243" y="2860"/>
                  <a:pt x="5213" y="2889"/>
                  <a:pt x="5176" y="2889"/>
                </a:cubicBezTo>
                <a:lnTo>
                  <a:pt x="4017" y="2889"/>
                </a:lnTo>
                <a:cubicBezTo>
                  <a:pt x="3980" y="2889"/>
                  <a:pt x="3950" y="2860"/>
                  <a:pt x="3950" y="282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5AE363CB-1876-4C8B-9398-A477F89498CD}"/>
              </a:ext>
            </a:extLst>
          </p:cNvPr>
          <p:cNvSpPr/>
          <p:nvPr/>
        </p:nvSpPr>
        <p:spPr>
          <a:xfrm>
            <a:off x="5313293" y="3247898"/>
            <a:ext cx="1576247" cy="1294578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CECC67EF-1B1D-4F7E-8546-0D67C0E08E4A}"/>
              </a:ext>
            </a:extLst>
          </p:cNvPr>
          <p:cNvSpPr/>
          <p:nvPr/>
        </p:nvSpPr>
        <p:spPr>
          <a:xfrm>
            <a:off x="6018545" y="3464029"/>
            <a:ext cx="154910" cy="15491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740320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66B48358-FD52-481D-8D4E-034E6BB57779}"/>
              </a:ext>
            </a:extLst>
          </p:cNvPr>
          <p:cNvSpPr/>
          <p:nvPr/>
        </p:nvSpPr>
        <p:spPr>
          <a:xfrm>
            <a:off x="791392" y="777444"/>
            <a:ext cx="10609216" cy="5373169"/>
          </a:xfrm>
          <a:prstGeom prst="roundRect">
            <a:avLst>
              <a:gd name="adj" fmla="val 4050"/>
            </a:avLst>
          </a:prstGeom>
          <a:solidFill>
            <a:schemeClr val="bg1"/>
          </a:solidFill>
          <a:ln>
            <a:noFill/>
          </a:ln>
          <a:effectLst>
            <a:outerShdw blurRad="635000" dist="1016000" dir="5400000" sx="80000" sy="8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38E16907-BD3D-494B-B728-A97301E65F89}"/>
              </a:ext>
            </a:extLst>
          </p:cNvPr>
          <p:cNvCxnSpPr>
            <a:cxnSpLocks/>
          </p:cNvCxnSpPr>
          <p:nvPr/>
        </p:nvCxnSpPr>
        <p:spPr>
          <a:xfrm>
            <a:off x="12556531" y="3545500"/>
            <a:ext cx="8821338" cy="0"/>
          </a:xfrm>
          <a:prstGeom prst="line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13657D9-17D8-4E3D-B698-333EF0C433F7}"/>
              </a:ext>
            </a:extLst>
          </p:cNvPr>
          <p:cNvSpPr txBox="1"/>
          <p:nvPr/>
        </p:nvSpPr>
        <p:spPr>
          <a:xfrm>
            <a:off x="791392" y="1664851"/>
            <a:ext cx="3997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11785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游戏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A194D62-5168-4C1C-8639-BF669D865088}"/>
              </a:ext>
            </a:extLst>
          </p:cNvPr>
          <p:cNvSpPr txBox="1"/>
          <p:nvPr/>
        </p:nvSpPr>
        <p:spPr>
          <a:xfrm>
            <a:off x="7850248" y="1664851"/>
            <a:ext cx="3333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11785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学习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72D82FDD-086F-4163-BF92-853485F94D7E}"/>
              </a:ext>
            </a:extLst>
          </p:cNvPr>
          <p:cNvCxnSpPr>
            <a:cxnSpLocks/>
          </p:cNvCxnSpPr>
          <p:nvPr/>
        </p:nvCxnSpPr>
        <p:spPr>
          <a:xfrm>
            <a:off x="1791015" y="3541484"/>
            <a:ext cx="8607451" cy="0"/>
          </a:xfrm>
          <a:prstGeom prst="line">
            <a:avLst/>
          </a:prstGeom>
          <a:ln w="1524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play-station-controller_75472">
            <a:extLst>
              <a:ext uri="{FF2B5EF4-FFF2-40B4-BE49-F238E27FC236}">
                <a16:creationId xmlns:a16="http://schemas.microsoft.com/office/drawing/2014/main" xmlns="" id="{73C2F5B9-0D56-4860-8C18-7433401BC31B}"/>
              </a:ext>
            </a:extLst>
          </p:cNvPr>
          <p:cNvSpPr>
            <a:spLocks noChangeAspect="1"/>
          </p:cNvSpPr>
          <p:nvPr/>
        </p:nvSpPr>
        <p:spPr bwMode="auto">
          <a:xfrm>
            <a:off x="1830199" y="3947468"/>
            <a:ext cx="1919605" cy="1222740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  <a:gd name="connsiteX68" fmla="*/ 325000 h 606722"/>
              <a:gd name="connsiteY68" fmla="*/ 325000 h 606722"/>
              <a:gd name="connsiteX69" fmla="*/ 325000 h 606722"/>
              <a:gd name="connsiteY69" fmla="*/ 325000 h 606722"/>
              <a:gd name="connsiteX70" fmla="*/ 325000 h 606722"/>
              <a:gd name="connsiteY70" fmla="*/ 325000 h 606722"/>
              <a:gd name="connsiteX71" fmla="*/ 325000 h 606722"/>
              <a:gd name="connsiteY71" fmla="*/ 325000 h 606722"/>
              <a:gd name="connsiteX72" fmla="*/ 325000 h 606722"/>
              <a:gd name="connsiteY72" fmla="*/ 325000 h 606722"/>
              <a:gd name="connsiteX73" fmla="*/ 325000 h 606722"/>
              <a:gd name="connsiteY73" fmla="*/ 325000 h 606722"/>
              <a:gd name="connsiteX74" fmla="*/ 325000 h 606722"/>
              <a:gd name="connsiteY74" fmla="*/ 325000 h 606722"/>
              <a:gd name="connsiteX75" fmla="*/ 325000 h 606722"/>
              <a:gd name="connsiteY75" fmla="*/ 325000 h 606722"/>
              <a:gd name="connsiteX76" fmla="*/ 325000 h 606722"/>
              <a:gd name="connsiteY76" fmla="*/ 325000 h 606722"/>
              <a:gd name="connsiteX77" fmla="*/ 325000 h 606722"/>
              <a:gd name="connsiteY77" fmla="*/ 325000 h 606722"/>
              <a:gd name="connsiteX78" fmla="*/ 325000 h 606722"/>
              <a:gd name="connsiteY78" fmla="*/ 325000 h 606722"/>
              <a:gd name="connsiteX79" fmla="*/ 325000 h 606722"/>
              <a:gd name="connsiteY79" fmla="*/ 325000 h 606722"/>
              <a:gd name="connsiteX80" fmla="*/ 325000 h 606722"/>
              <a:gd name="connsiteY80" fmla="*/ 325000 h 606722"/>
              <a:gd name="connsiteX81" fmla="*/ 325000 h 606722"/>
              <a:gd name="connsiteY81" fmla="*/ 325000 h 606722"/>
              <a:gd name="connsiteX82" fmla="*/ 325000 h 606722"/>
              <a:gd name="connsiteY82" fmla="*/ 325000 h 606722"/>
              <a:gd name="connsiteX83" fmla="*/ 325000 h 606722"/>
              <a:gd name="connsiteY83" fmla="*/ 325000 h 606722"/>
              <a:gd name="connsiteX84" fmla="*/ 325000 h 606722"/>
              <a:gd name="connsiteY84" fmla="*/ 325000 h 606722"/>
              <a:gd name="connsiteX85" fmla="*/ 325000 h 606722"/>
              <a:gd name="connsiteY85" fmla="*/ 325000 h 606722"/>
              <a:gd name="connsiteX86" fmla="*/ 325000 h 606722"/>
              <a:gd name="connsiteY86" fmla="*/ 325000 h 606722"/>
              <a:gd name="connsiteX87" fmla="*/ 325000 h 606722"/>
              <a:gd name="connsiteY87" fmla="*/ 325000 h 606722"/>
              <a:gd name="connsiteX88" fmla="*/ 325000 h 606722"/>
              <a:gd name="connsiteY88" fmla="*/ 325000 h 606722"/>
              <a:gd name="connsiteX89" fmla="*/ 325000 h 606722"/>
              <a:gd name="connsiteY89" fmla="*/ 325000 h 606722"/>
              <a:gd name="connsiteX90" fmla="*/ 325000 h 606722"/>
              <a:gd name="connsiteY90" fmla="*/ 325000 h 606722"/>
              <a:gd name="connsiteX91" fmla="*/ 325000 h 606722"/>
              <a:gd name="connsiteY91" fmla="*/ 325000 h 606722"/>
              <a:gd name="connsiteX92" fmla="*/ 325000 h 606722"/>
              <a:gd name="connsiteY92" fmla="*/ 325000 h 606722"/>
              <a:gd name="connsiteX93" fmla="*/ 325000 h 606722"/>
              <a:gd name="connsiteY93" fmla="*/ 325000 h 606722"/>
              <a:gd name="connsiteX94" fmla="*/ 325000 h 606722"/>
              <a:gd name="connsiteY94" fmla="*/ 325000 h 606722"/>
              <a:gd name="connsiteX95" fmla="*/ 325000 h 606722"/>
              <a:gd name="connsiteY95" fmla="*/ 325000 h 606722"/>
              <a:gd name="connsiteX96" fmla="*/ 325000 h 606722"/>
              <a:gd name="connsiteY96" fmla="*/ 325000 h 606722"/>
              <a:gd name="connsiteX97" fmla="*/ 325000 h 606722"/>
              <a:gd name="connsiteY97" fmla="*/ 325000 h 606722"/>
              <a:gd name="connsiteX98" fmla="*/ 325000 h 606722"/>
              <a:gd name="connsiteY98" fmla="*/ 325000 h 606722"/>
              <a:gd name="connsiteX99" fmla="*/ 325000 h 606722"/>
              <a:gd name="connsiteY99" fmla="*/ 325000 h 606722"/>
              <a:gd name="connsiteX100" fmla="*/ 325000 h 606722"/>
              <a:gd name="connsiteY100" fmla="*/ 325000 h 606722"/>
              <a:gd name="connsiteX101" fmla="*/ 325000 h 606722"/>
              <a:gd name="connsiteY101" fmla="*/ 325000 h 606722"/>
              <a:gd name="connsiteX102" fmla="*/ 325000 h 606722"/>
              <a:gd name="connsiteY102" fmla="*/ 325000 h 606722"/>
              <a:gd name="connsiteX103" fmla="*/ 325000 h 606722"/>
              <a:gd name="connsiteY103" fmla="*/ 325000 h 606722"/>
              <a:gd name="connsiteX104" fmla="*/ 325000 h 606722"/>
              <a:gd name="connsiteY104" fmla="*/ 325000 h 606722"/>
              <a:gd name="connsiteX105" fmla="*/ 325000 h 606722"/>
              <a:gd name="connsiteY105" fmla="*/ 325000 h 606722"/>
              <a:gd name="connsiteX106" fmla="*/ 325000 h 606722"/>
              <a:gd name="connsiteY106" fmla="*/ 325000 h 606722"/>
              <a:gd name="connsiteX107" fmla="*/ 325000 h 606722"/>
              <a:gd name="connsiteY107" fmla="*/ 325000 h 606722"/>
              <a:gd name="connsiteX108" fmla="*/ 325000 h 606722"/>
              <a:gd name="connsiteY108" fmla="*/ 325000 h 606722"/>
              <a:gd name="connsiteX109" fmla="*/ 325000 h 606722"/>
              <a:gd name="connsiteY109" fmla="*/ 325000 h 606722"/>
              <a:gd name="connsiteX110" fmla="*/ 325000 h 606722"/>
              <a:gd name="connsiteY110" fmla="*/ 325000 h 606722"/>
              <a:gd name="connsiteX111" fmla="*/ 325000 h 606722"/>
              <a:gd name="connsiteY111" fmla="*/ 325000 h 606722"/>
              <a:gd name="connsiteX112" fmla="*/ 325000 h 606722"/>
              <a:gd name="connsiteY112" fmla="*/ 325000 h 606722"/>
              <a:gd name="connsiteX113" fmla="*/ 325000 h 606722"/>
              <a:gd name="connsiteY113" fmla="*/ 325000 h 606722"/>
              <a:gd name="connsiteX114" fmla="*/ 325000 h 606722"/>
              <a:gd name="connsiteY114" fmla="*/ 325000 h 606722"/>
              <a:gd name="connsiteX115" fmla="*/ 325000 h 606722"/>
              <a:gd name="connsiteY115" fmla="*/ 325000 h 606722"/>
              <a:gd name="connsiteX116" fmla="*/ 325000 h 606722"/>
              <a:gd name="connsiteY116" fmla="*/ 325000 h 606722"/>
              <a:gd name="connsiteX117" fmla="*/ 325000 h 606722"/>
              <a:gd name="connsiteY117" fmla="*/ 325000 h 606722"/>
              <a:gd name="connsiteX118" fmla="*/ 325000 h 606722"/>
              <a:gd name="connsiteY118" fmla="*/ 325000 h 606722"/>
              <a:gd name="connsiteX119" fmla="*/ 325000 h 606722"/>
              <a:gd name="connsiteY119" fmla="*/ 325000 h 606722"/>
              <a:gd name="connsiteX120" fmla="*/ 325000 h 606722"/>
              <a:gd name="connsiteY120" fmla="*/ 325000 h 606722"/>
              <a:gd name="connsiteX121" fmla="*/ 325000 h 606722"/>
              <a:gd name="connsiteY121" fmla="*/ 325000 h 606722"/>
              <a:gd name="connsiteX122" fmla="*/ 325000 h 606722"/>
              <a:gd name="connsiteY122" fmla="*/ 325000 h 606722"/>
              <a:gd name="connsiteX123" fmla="*/ 325000 h 606722"/>
              <a:gd name="connsiteY123" fmla="*/ 325000 h 606722"/>
              <a:gd name="connsiteX124" fmla="*/ 325000 h 606722"/>
              <a:gd name="connsiteY124" fmla="*/ 325000 h 606722"/>
              <a:gd name="connsiteX125" fmla="*/ 325000 h 606722"/>
              <a:gd name="connsiteY125" fmla="*/ 325000 h 606722"/>
              <a:gd name="connsiteX126" fmla="*/ 325000 h 606722"/>
              <a:gd name="connsiteY126" fmla="*/ 325000 h 606722"/>
              <a:gd name="connsiteX127" fmla="*/ 325000 h 606722"/>
              <a:gd name="connsiteY127" fmla="*/ 325000 h 606722"/>
              <a:gd name="connsiteX128" fmla="*/ 325000 h 606722"/>
              <a:gd name="connsiteY128" fmla="*/ 325000 h 606722"/>
              <a:gd name="connsiteX129" fmla="*/ 325000 h 606722"/>
              <a:gd name="connsiteY129" fmla="*/ 325000 h 606722"/>
              <a:gd name="connsiteX130" fmla="*/ 325000 h 606722"/>
              <a:gd name="connsiteY130" fmla="*/ 325000 h 606722"/>
              <a:gd name="connsiteX131" fmla="*/ 325000 h 606722"/>
              <a:gd name="connsiteY131" fmla="*/ 325000 h 606722"/>
              <a:gd name="connsiteX132" fmla="*/ 325000 h 606722"/>
              <a:gd name="connsiteY132" fmla="*/ 325000 h 606722"/>
              <a:gd name="connsiteX133" fmla="*/ 325000 h 606722"/>
              <a:gd name="connsiteY133" fmla="*/ 325000 h 606722"/>
              <a:gd name="connsiteX134" fmla="*/ 325000 h 606722"/>
              <a:gd name="connsiteY134" fmla="*/ 325000 h 606722"/>
              <a:gd name="connsiteX135" fmla="*/ 325000 h 606722"/>
              <a:gd name="connsiteY135" fmla="*/ 325000 h 606722"/>
              <a:gd name="connsiteX136" fmla="*/ 325000 h 606722"/>
              <a:gd name="connsiteY136" fmla="*/ 325000 h 606722"/>
              <a:gd name="connsiteX137" fmla="*/ 325000 h 606722"/>
              <a:gd name="connsiteY137" fmla="*/ 325000 h 606722"/>
              <a:gd name="connsiteX138" fmla="*/ 325000 h 606722"/>
              <a:gd name="connsiteY138" fmla="*/ 325000 h 606722"/>
              <a:gd name="connsiteX139" fmla="*/ 325000 h 606722"/>
              <a:gd name="connsiteY139" fmla="*/ 325000 h 606722"/>
              <a:gd name="connsiteX140" fmla="*/ 325000 h 606722"/>
              <a:gd name="connsiteY140" fmla="*/ 325000 h 606722"/>
              <a:gd name="connsiteX141" fmla="*/ 325000 h 606722"/>
              <a:gd name="connsiteY141" fmla="*/ 325000 h 606722"/>
              <a:gd name="connsiteX142" fmla="*/ 325000 h 606722"/>
              <a:gd name="connsiteY142" fmla="*/ 325000 h 606722"/>
              <a:gd name="connsiteX143" fmla="*/ 325000 h 606722"/>
              <a:gd name="connsiteY143" fmla="*/ 325000 h 606722"/>
              <a:gd name="connsiteX144" fmla="*/ 325000 h 606722"/>
              <a:gd name="connsiteY144" fmla="*/ 325000 h 606722"/>
              <a:gd name="connsiteX145" fmla="*/ 325000 h 606722"/>
              <a:gd name="connsiteY145" fmla="*/ 325000 h 606722"/>
              <a:gd name="connsiteX146" fmla="*/ 325000 h 606722"/>
              <a:gd name="connsiteY146" fmla="*/ 325000 h 606722"/>
              <a:gd name="connsiteX147" fmla="*/ 325000 h 606722"/>
              <a:gd name="connsiteY147" fmla="*/ 325000 h 606722"/>
              <a:gd name="connsiteX148" fmla="*/ 325000 h 606722"/>
              <a:gd name="connsiteY148" fmla="*/ 325000 h 606722"/>
              <a:gd name="connsiteX149" fmla="*/ 325000 h 606722"/>
              <a:gd name="connsiteY149" fmla="*/ 325000 h 606722"/>
              <a:gd name="connsiteX150" fmla="*/ 325000 h 606722"/>
              <a:gd name="connsiteY150" fmla="*/ 325000 h 606722"/>
              <a:gd name="connsiteX151" fmla="*/ 325000 h 606722"/>
              <a:gd name="connsiteY151" fmla="*/ 325000 h 606722"/>
              <a:gd name="connsiteX152" fmla="*/ 325000 h 606722"/>
              <a:gd name="connsiteY152" fmla="*/ 325000 h 606722"/>
              <a:gd name="connsiteX153" fmla="*/ 325000 h 606722"/>
              <a:gd name="connsiteY153" fmla="*/ 325000 h 606722"/>
              <a:gd name="connsiteX154" fmla="*/ 325000 h 606722"/>
              <a:gd name="connsiteY154" fmla="*/ 325000 h 606722"/>
              <a:gd name="connsiteX155" fmla="*/ 325000 h 606722"/>
              <a:gd name="connsiteY155" fmla="*/ 325000 h 606722"/>
              <a:gd name="connsiteX156" fmla="*/ 325000 h 606722"/>
              <a:gd name="connsiteY156" fmla="*/ 325000 h 606722"/>
              <a:gd name="connsiteX157" fmla="*/ 325000 h 606722"/>
              <a:gd name="connsiteY157" fmla="*/ 325000 h 606722"/>
              <a:gd name="connsiteX158" fmla="*/ 325000 h 606722"/>
              <a:gd name="connsiteY158" fmla="*/ 325000 h 606722"/>
              <a:gd name="connsiteX159" fmla="*/ 325000 h 606722"/>
              <a:gd name="connsiteY159" fmla="*/ 325000 h 606722"/>
              <a:gd name="connsiteX160" fmla="*/ 325000 h 606722"/>
              <a:gd name="connsiteY160" fmla="*/ 325000 h 606722"/>
              <a:gd name="connsiteX161" fmla="*/ 325000 h 606722"/>
              <a:gd name="connsiteY161" fmla="*/ 325000 h 606722"/>
              <a:gd name="connsiteX162" fmla="*/ 325000 h 606722"/>
              <a:gd name="connsiteY162" fmla="*/ 325000 h 606722"/>
              <a:gd name="connsiteX163" fmla="*/ 325000 h 606722"/>
              <a:gd name="connsiteY163" fmla="*/ 325000 h 606722"/>
              <a:gd name="connsiteX164" fmla="*/ 325000 h 606722"/>
              <a:gd name="connsiteY164" fmla="*/ 325000 h 606722"/>
              <a:gd name="connsiteX165" fmla="*/ 325000 h 606722"/>
              <a:gd name="connsiteY165" fmla="*/ 325000 h 606722"/>
              <a:gd name="connsiteX166" fmla="*/ 325000 h 606722"/>
              <a:gd name="connsiteY166" fmla="*/ 325000 h 606722"/>
              <a:gd name="connsiteX167" fmla="*/ 325000 h 606722"/>
              <a:gd name="connsiteY167" fmla="*/ 325000 h 606722"/>
              <a:gd name="connsiteX168" fmla="*/ 325000 h 606722"/>
              <a:gd name="connsiteY168" fmla="*/ 325000 h 606722"/>
              <a:gd name="connsiteX169" fmla="*/ 325000 h 606722"/>
              <a:gd name="connsiteY169" fmla="*/ 325000 h 606722"/>
              <a:gd name="connsiteX170" fmla="*/ 325000 h 606722"/>
              <a:gd name="connsiteY170" fmla="*/ 325000 h 606722"/>
              <a:gd name="connsiteX171" fmla="*/ 325000 h 606722"/>
              <a:gd name="connsiteY171" fmla="*/ 325000 h 606722"/>
              <a:gd name="connsiteX172" fmla="*/ 325000 h 606722"/>
              <a:gd name="connsiteY172" fmla="*/ 325000 h 606722"/>
              <a:gd name="connsiteX173" fmla="*/ 325000 h 606722"/>
              <a:gd name="connsiteY173" fmla="*/ 325000 h 606722"/>
              <a:gd name="connsiteX174" fmla="*/ 325000 h 606722"/>
              <a:gd name="connsiteY174" fmla="*/ 325000 h 606722"/>
              <a:gd name="connsiteX175" fmla="*/ 325000 h 606722"/>
              <a:gd name="connsiteY175" fmla="*/ 325000 h 606722"/>
              <a:gd name="connsiteX176" fmla="*/ 325000 h 606722"/>
              <a:gd name="connsiteY176" fmla="*/ 325000 h 606722"/>
              <a:gd name="connsiteX177" fmla="*/ 325000 h 606722"/>
              <a:gd name="connsiteY177" fmla="*/ 325000 h 606722"/>
              <a:gd name="connsiteX178" fmla="*/ 325000 h 606722"/>
              <a:gd name="connsiteY178" fmla="*/ 325000 h 606722"/>
              <a:gd name="connsiteX179" fmla="*/ 325000 h 606722"/>
              <a:gd name="connsiteY179" fmla="*/ 325000 h 606722"/>
              <a:gd name="connsiteX180" fmla="*/ 325000 h 606722"/>
              <a:gd name="connsiteY180" fmla="*/ 325000 h 606722"/>
              <a:gd name="connsiteX181" fmla="*/ 325000 h 606722"/>
              <a:gd name="connsiteY181" fmla="*/ 325000 h 606722"/>
              <a:gd name="connsiteX182" fmla="*/ 325000 h 606722"/>
              <a:gd name="connsiteY182" fmla="*/ 325000 h 606722"/>
              <a:gd name="connsiteX183" fmla="*/ 325000 h 606722"/>
              <a:gd name="connsiteY183" fmla="*/ 325000 h 606722"/>
              <a:gd name="connsiteX184" fmla="*/ 325000 h 606722"/>
              <a:gd name="connsiteY184" fmla="*/ 325000 h 606722"/>
              <a:gd name="connsiteX185" fmla="*/ 325000 h 606722"/>
              <a:gd name="connsiteY185" fmla="*/ 325000 h 606722"/>
              <a:gd name="connsiteX186" fmla="*/ 325000 h 606722"/>
              <a:gd name="connsiteY186" fmla="*/ 325000 h 606722"/>
              <a:gd name="connsiteX187" fmla="*/ 325000 h 606722"/>
              <a:gd name="connsiteY187" fmla="*/ 325000 h 606722"/>
              <a:gd name="connsiteX188" fmla="*/ 325000 h 606722"/>
              <a:gd name="connsiteY188" fmla="*/ 325000 h 606722"/>
              <a:gd name="connsiteX189" fmla="*/ 325000 h 606722"/>
              <a:gd name="connsiteY189" fmla="*/ 325000 h 606722"/>
              <a:gd name="connsiteX190" fmla="*/ 325000 h 606722"/>
              <a:gd name="connsiteY190" fmla="*/ 325000 h 606722"/>
              <a:gd name="connsiteX191" fmla="*/ 325000 h 606722"/>
              <a:gd name="connsiteY191" fmla="*/ 325000 h 606722"/>
              <a:gd name="connsiteX192" fmla="*/ 325000 h 606722"/>
              <a:gd name="connsiteY192" fmla="*/ 325000 h 606722"/>
              <a:gd name="connsiteX193" fmla="*/ 325000 h 606722"/>
              <a:gd name="connsiteY193" fmla="*/ 325000 h 606722"/>
              <a:gd name="connsiteX194" fmla="*/ 325000 h 606722"/>
              <a:gd name="connsiteY194" fmla="*/ 325000 h 606722"/>
              <a:gd name="connsiteX195" fmla="*/ 325000 h 606722"/>
              <a:gd name="connsiteY195" fmla="*/ 325000 h 606722"/>
              <a:gd name="connsiteX196" fmla="*/ 325000 h 606722"/>
              <a:gd name="connsiteY196" fmla="*/ 325000 h 606722"/>
              <a:gd name="connsiteX197" fmla="*/ 325000 h 606722"/>
              <a:gd name="connsiteY197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607639" h="387051">
                <a:moveTo>
                  <a:pt x="409420" y="206194"/>
                </a:moveTo>
                <a:cubicBezTo>
                  <a:pt x="397133" y="206194"/>
                  <a:pt x="387161" y="216147"/>
                  <a:pt x="387161" y="228411"/>
                </a:cubicBezTo>
                <a:cubicBezTo>
                  <a:pt x="387161" y="240674"/>
                  <a:pt x="397133" y="250716"/>
                  <a:pt x="409420" y="250716"/>
                </a:cubicBezTo>
                <a:cubicBezTo>
                  <a:pt x="421708" y="250716"/>
                  <a:pt x="431680" y="240674"/>
                  <a:pt x="431680" y="228411"/>
                </a:cubicBezTo>
                <a:cubicBezTo>
                  <a:pt x="431680" y="216147"/>
                  <a:pt x="421708" y="206194"/>
                  <a:pt x="409420" y="206194"/>
                </a:cubicBezTo>
                <a:close/>
                <a:moveTo>
                  <a:pt x="198228" y="206194"/>
                </a:moveTo>
                <a:cubicBezTo>
                  <a:pt x="185943" y="206194"/>
                  <a:pt x="175883" y="216147"/>
                  <a:pt x="175883" y="228411"/>
                </a:cubicBezTo>
                <a:cubicBezTo>
                  <a:pt x="175883" y="240674"/>
                  <a:pt x="185943" y="250716"/>
                  <a:pt x="198228" y="250716"/>
                </a:cubicBezTo>
                <a:cubicBezTo>
                  <a:pt x="210512" y="250716"/>
                  <a:pt x="220483" y="240674"/>
                  <a:pt x="220483" y="228411"/>
                </a:cubicBezTo>
                <a:cubicBezTo>
                  <a:pt x="220483" y="216147"/>
                  <a:pt x="210512" y="206194"/>
                  <a:pt x="198228" y="206194"/>
                </a:cubicBezTo>
                <a:close/>
                <a:moveTo>
                  <a:pt x="303784" y="196821"/>
                </a:moveTo>
                <a:cubicBezTo>
                  <a:pt x="297553" y="196821"/>
                  <a:pt x="292478" y="201889"/>
                  <a:pt x="292478" y="208203"/>
                </a:cubicBezTo>
                <a:cubicBezTo>
                  <a:pt x="292478" y="214428"/>
                  <a:pt x="297553" y="219585"/>
                  <a:pt x="303784" y="219585"/>
                </a:cubicBezTo>
                <a:cubicBezTo>
                  <a:pt x="310105" y="219585"/>
                  <a:pt x="315180" y="214428"/>
                  <a:pt x="315180" y="208203"/>
                </a:cubicBezTo>
                <a:cubicBezTo>
                  <a:pt x="315180" y="201889"/>
                  <a:pt x="310105" y="196821"/>
                  <a:pt x="303784" y="196821"/>
                </a:cubicBezTo>
                <a:close/>
                <a:moveTo>
                  <a:pt x="409420" y="186998"/>
                </a:moveTo>
                <a:cubicBezTo>
                  <a:pt x="432304" y="186998"/>
                  <a:pt x="450913" y="205571"/>
                  <a:pt x="450913" y="228411"/>
                </a:cubicBezTo>
                <a:cubicBezTo>
                  <a:pt x="450913" y="251339"/>
                  <a:pt x="432304" y="269912"/>
                  <a:pt x="409420" y="269912"/>
                </a:cubicBezTo>
                <a:cubicBezTo>
                  <a:pt x="386537" y="269912"/>
                  <a:pt x="367928" y="251339"/>
                  <a:pt x="367928" y="228411"/>
                </a:cubicBezTo>
                <a:cubicBezTo>
                  <a:pt x="367928" y="205571"/>
                  <a:pt x="386537" y="186998"/>
                  <a:pt x="409420" y="186998"/>
                </a:cubicBezTo>
                <a:close/>
                <a:moveTo>
                  <a:pt x="198228" y="186998"/>
                </a:moveTo>
                <a:cubicBezTo>
                  <a:pt x="221106" y="186998"/>
                  <a:pt x="239711" y="205571"/>
                  <a:pt x="239711" y="228411"/>
                </a:cubicBezTo>
                <a:cubicBezTo>
                  <a:pt x="239711" y="251339"/>
                  <a:pt x="221106" y="269912"/>
                  <a:pt x="198228" y="269912"/>
                </a:cubicBezTo>
                <a:cubicBezTo>
                  <a:pt x="175349" y="269912"/>
                  <a:pt x="156655" y="251339"/>
                  <a:pt x="156655" y="228411"/>
                </a:cubicBezTo>
                <a:cubicBezTo>
                  <a:pt x="156655" y="205571"/>
                  <a:pt x="175260" y="186998"/>
                  <a:pt x="198228" y="186998"/>
                </a:cubicBezTo>
                <a:close/>
                <a:moveTo>
                  <a:pt x="303784" y="177613"/>
                </a:moveTo>
                <a:cubicBezTo>
                  <a:pt x="320700" y="177613"/>
                  <a:pt x="334410" y="191307"/>
                  <a:pt x="334410" y="208203"/>
                </a:cubicBezTo>
                <a:cubicBezTo>
                  <a:pt x="334410" y="225099"/>
                  <a:pt x="320700" y="238793"/>
                  <a:pt x="303784" y="238793"/>
                </a:cubicBezTo>
                <a:cubicBezTo>
                  <a:pt x="286958" y="238793"/>
                  <a:pt x="273159" y="225099"/>
                  <a:pt x="273159" y="208203"/>
                </a:cubicBezTo>
                <a:cubicBezTo>
                  <a:pt x="273159" y="191307"/>
                  <a:pt x="286958" y="177613"/>
                  <a:pt x="303784" y="177613"/>
                </a:cubicBezTo>
                <a:close/>
                <a:moveTo>
                  <a:pt x="483832" y="162935"/>
                </a:moveTo>
                <a:cubicBezTo>
                  <a:pt x="493945" y="162935"/>
                  <a:pt x="502144" y="171134"/>
                  <a:pt x="502144" y="181247"/>
                </a:cubicBezTo>
                <a:cubicBezTo>
                  <a:pt x="502144" y="191360"/>
                  <a:pt x="493945" y="199559"/>
                  <a:pt x="483832" y="199559"/>
                </a:cubicBezTo>
                <a:cubicBezTo>
                  <a:pt x="473719" y="199559"/>
                  <a:pt x="465520" y="191360"/>
                  <a:pt x="465520" y="181247"/>
                </a:cubicBezTo>
                <a:cubicBezTo>
                  <a:pt x="465520" y="171134"/>
                  <a:pt x="473719" y="162935"/>
                  <a:pt x="483832" y="162935"/>
                </a:cubicBezTo>
                <a:close/>
                <a:moveTo>
                  <a:pt x="519785" y="127088"/>
                </a:moveTo>
                <a:cubicBezTo>
                  <a:pt x="529918" y="127088"/>
                  <a:pt x="538132" y="135287"/>
                  <a:pt x="538132" y="145400"/>
                </a:cubicBezTo>
                <a:cubicBezTo>
                  <a:pt x="538132" y="155513"/>
                  <a:pt x="529918" y="163712"/>
                  <a:pt x="519785" y="163712"/>
                </a:cubicBezTo>
                <a:cubicBezTo>
                  <a:pt x="509652" y="163712"/>
                  <a:pt x="501438" y="155513"/>
                  <a:pt x="501438" y="145400"/>
                </a:cubicBezTo>
                <a:cubicBezTo>
                  <a:pt x="501438" y="135287"/>
                  <a:pt x="509652" y="127088"/>
                  <a:pt x="519785" y="127088"/>
                </a:cubicBezTo>
                <a:close/>
                <a:moveTo>
                  <a:pt x="447773" y="127088"/>
                </a:moveTo>
                <a:cubicBezTo>
                  <a:pt x="457886" y="127088"/>
                  <a:pt x="466085" y="135287"/>
                  <a:pt x="466085" y="145400"/>
                </a:cubicBezTo>
                <a:cubicBezTo>
                  <a:pt x="466085" y="155513"/>
                  <a:pt x="457886" y="163712"/>
                  <a:pt x="447773" y="163712"/>
                </a:cubicBezTo>
                <a:cubicBezTo>
                  <a:pt x="437660" y="163712"/>
                  <a:pt x="429461" y="155513"/>
                  <a:pt x="429461" y="145400"/>
                </a:cubicBezTo>
                <a:cubicBezTo>
                  <a:pt x="429461" y="135287"/>
                  <a:pt x="437660" y="127088"/>
                  <a:pt x="447773" y="127088"/>
                </a:cubicBezTo>
                <a:close/>
                <a:moveTo>
                  <a:pt x="114376" y="100772"/>
                </a:moveTo>
                <a:lnTo>
                  <a:pt x="114376" y="126459"/>
                </a:lnTo>
                <a:cubicBezTo>
                  <a:pt x="114376" y="131703"/>
                  <a:pt x="110106" y="136058"/>
                  <a:pt x="104767" y="136058"/>
                </a:cubicBezTo>
                <a:lnTo>
                  <a:pt x="79056" y="136058"/>
                </a:lnTo>
                <a:lnTo>
                  <a:pt x="79056" y="154901"/>
                </a:lnTo>
                <a:lnTo>
                  <a:pt x="104767" y="154901"/>
                </a:lnTo>
                <a:cubicBezTo>
                  <a:pt x="110106" y="154901"/>
                  <a:pt x="114376" y="159168"/>
                  <a:pt x="114376" y="164501"/>
                </a:cubicBezTo>
                <a:lnTo>
                  <a:pt x="114376" y="190099"/>
                </a:lnTo>
                <a:lnTo>
                  <a:pt x="133237" y="190099"/>
                </a:lnTo>
                <a:lnTo>
                  <a:pt x="133237" y="164501"/>
                </a:lnTo>
                <a:cubicBezTo>
                  <a:pt x="133237" y="159168"/>
                  <a:pt x="137507" y="154901"/>
                  <a:pt x="142846" y="154901"/>
                </a:cubicBezTo>
                <a:lnTo>
                  <a:pt x="168557" y="154901"/>
                </a:lnTo>
                <a:lnTo>
                  <a:pt x="168557" y="136058"/>
                </a:lnTo>
                <a:lnTo>
                  <a:pt x="142846" y="136058"/>
                </a:lnTo>
                <a:cubicBezTo>
                  <a:pt x="137507" y="136058"/>
                  <a:pt x="133237" y="131703"/>
                  <a:pt x="133237" y="126459"/>
                </a:cubicBezTo>
                <a:lnTo>
                  <a:pt x="133237" y="100772"/>
                </a:lnTo>
                <a:close/>
                <a:moveTo>
                  <a:pt x="483832" y="91170"/>
                </a:moveTo>
                <a:cubicBezTo>
                  <a:pt x="493945" y="91170"/>
                  <a:pt x="502144" y="99369"/>
                  <a:pt x="502144" y="109482"/>
                </a:cubicBezTo>
                <a:cubicBezTo>
                  <a:pt x="502144" y="119595"/>
                  <a:pt x="493945" y="127794"/>
                  <a:pt x="483832" y="127794"/>
                </a:cubicBezTo>
                <a:cubicBezTo>
                  <a:pt x="473719" y="127794"/>
                  <a:pt x="465520" y="119595"/>
                  <a:pt x="465520" y="109482"/>
                </a:cubicBezTo>
                <a:cubicBezTo>
                  <a:pt x="465520" y="99369"/>
                  <a:pt x="473719" y="91170"/>
                  <a:pt x="483832" y="91170"/>
                </a:cubicBezTo>
                <a:close/>
                <a:moveTo>
                  <a:pt x="104767" y="81574"/>
                </a:moveTo>
                <a:lnTo>
                  <a:pt x="142846" y="81574"/>
                </a:lnTo>
                <a:cubicBezTo>
                  <a:pt x="148184" y="81574"/>
                  <a:pt x="152454" y="85840"/>
                  <a:pt x="152454" y="91173"/>
                </a:cubicBezTo>
                <a:lnTo>
                  <a:pt x="152454" y="116860"/>
                </a:lnTo>
                <a:lnTo>
                  <a:pt x="178166" y="116860"/>
                </a:lnTo>
                <a:cubicBezTo>
                  <a:pt x="183504" y="116860"/>
                  <a:pt x="187774" y="121126"/>
                  <a:pt x="187774" y="126459"/>
                </a:cubicBezTo>
                <a:lnTo>
                  <a:pt x="187774" y="164501"/>
                </a:lnTo>
                <a:cubicBezTo>
                  <a:pt x="187774" y="169745"/>
                  <a:pt x="183504" y="174100"/>
                  <a:pt x="178166" y="174100"/>
                </a:cubicBezTo>
                <a:lnTo>
                  <a:pt x="152454" y="174100"/>
                </a:lnTo>
                <a:lnTo>
                  <a:pt x="152454" y="199698"/>
                </a:lnTo>
                <a:cubicBezTo>
                  <a:pt x="152454" y="205031"/>
                  <a:pt x="148184" y="209297"/>
                  <a:pt x="142846" y="209297"/>
                </a:cubicBezTo>
                <a:lnTo>
                  <a:pt x="104767" y="209297"/>
                </a:lnTo>
                <a:cubicBezTo>
                  <a:pt x="99429" y="209297"/>
                  <a:pt x="95159" y="205031"/>
                  <a:pt x="95159" y="199698"/>
                </a:cubicBezTo>
                <a:lnTo>
                  <a:pt x="95159" y="174100"/>
                </a:lnTo>
                <a:lnTo>
                  <a:pt x="69447" y="174100"/>
                </a:lnTo>
                <a:cubicBezTo>
                  <a:pt x="64198" y="174100"/>
                  <a:pt x="59839" y="169745"/>
                  <a:pt x="59839" y="164501"/>
                </a:cubicBezTo>
                <a:lnTo>
                  <a:pt x="59839" y="126459"/>
                </a:lnTo>
                <a:cubicBezTo>
                  <a:pt x="59839" y="121126"/>
                  <a:pt x="64198" y="116860"/>
                  <a:pt x="69447" y="116860"/>
                </a:cubicBezTo>
                <a:lnTo>
                  <a:pt x="95159" y="116860"/>
                </a:lnTo>
                <a:lnTo>
                  <a:pt x="95159" y="91173"/>
                </a:lnTo>
                <a:cubicBezTo>
                  <a:pt x="95159" y="85840"/>
                  <a:pt x="99429" y="81574"/>
                  <a:pt x="104767" y="81574"/>
                </a:cubicBezTo>
                <a:close/>
                <a:moveTo>
                  <a:pt x="19314" y="75521"/>
                </a:moveTo>
                <a:cubicBezTo>
                  <a:pt x="24120" y="77743"/>
                  <a:pt x="26256" y="83432"/>
                  <a:pt x="24031" y="88231"/>
                </a:cubicBezTo>
                <a:cubicBezTo>
                  <a:pt x="20827" y="95342"/>
                  <a:pt x="19225" y="102808"/>
                  <a:pt x="19225" y="110629"/>
                </a:cubicBezTo>
                <a:lnTo>
                  <a:pt x="19225" y="295147"/>
                </a:lnTo>
                <a:cubicBezTo>
                  <a:pt x="19225" y="335233"/>
                  <a:pt x="51889" y="367764"/>
                  <a:pt x="91940" y="367764"/>
                </a:cubicBezTo>
                <a:cubicBezTo>
                  <a:pt x="113924" y="367764"/>
                  <a:pt x="131814" y="349987"/>
                  <a:pt x="131814" y="328034"/>
                </a:cubicBezTo>
                <a:lnTo>
                  <a:pt x="131814" y="263061"/>
                </a:lnTo>
                <a:cubicBezTo>
                  <a:pt x="131814" y="258795"/>
                  <a:pt x="134662" y="254973"/>
                  <a:pt x="138756" y="253818"/>
                </a:cubicBezTo>
                <a:cubicBezTo>
                  <a:pt x="142939" y="252662"/>
                  <a:pt x="147389" y="254440"/>
                  <a:pt x="149614" y="258084"/>
                </a:cubicBezTo>
                <a:cubicBezTo>
                  <a:pt x="160028" y="275149"/>
                  <a:pt x="178184" y="285282"/>
                  <a:pt x="198210" y="285282"/>
                </a:cubicBezTo>
                <a:cubicBezTo>
                  <a:pt x="219037" y="285282"/>
                  <a:pt x="238173" y="273905"/>
                  <a:pt x="248141" y="255684"/>
                </a:cubicBezTo>
                <a:cubicBezTo>
                  <a:pt x="249832" y="252573"/>
                  <a:pt x="253036" y="250707"/>
                  <a:pt x="256596" y="250707"/>
                </a:cubicBezTo>
                <a:lnTo>
                  <a:pt x="351029" y="250707"/>
                </a:lnTo>
                <a:cubicBezTo>
                  <a:pt x="354500" y="250707"/>
                  <a:pt x="357793" y="252573"/>
                  <a:pt x="359484" y="255684"/>
                </a:cubicBezTo>
                <a:cubicBezTo>
                  <a:pt x="369452" y="273905"/>
                  <a:pt x="388588" y="285282"/>
                  <a:pt x="409415" y="285282"/>
                </a:cubicBezTo>
                <a:cubicBezTo>
                  <a:pt x="429352" y="285282"/>
                  <a:pt x="447508" y="275149"/>
                  <a:pt x="458011" y="258084"/>
                </a:cubicBezTo>
                <a:cubicBezTo>
                  <a:pt x="460236" y="254440"/>
                  <a:pt x="464686" y="252662"/>
                  <a:pt x="468780" y="253818"/>
                </a:cubicBezTo>
                <a:cubicBezTo>
                  <a:pt x="472963" y="254973"/>
                  <a:pt x="475811" y="258795"/>
                  <a:pt x="475811" y="263061"/>
                </a:cubicBezTo>
                <a:lnTo>
                  <a:pt x="475811" y="328034"/>
                </a:lnTo>
                <a:cubicBezTo>
                  <a:pt x="475811" y="349987"/>
                  <a:pt x="493701" y="367764"/>
                  <a:pt x="515596" y="367764"/>
                </a:cubicBezTo>
                <a:cubicBezTo>
                  <a:pt x="531438" y="367764"/>
                  <a:pt x="546480" y="362875"/>
                  <a:pt x="559029" y="353454"/>
                </a:cubicBezTo>
                <a:cubicBezTo>
                  <a:pt x="563302" y="350254"/>
                  <a:pt x="569354" y="351143"/>
                  <a:pt x="572558" y="355409"/>
                </a:cubicBezTo>
                <a:cubicBezTo>
                  <a:pt x="575673" y="359675"/>
                  <a:pt x="574783" y="365631"/>
                  <a:pt x="570511" y="368830"/>
                </a:cubicBezTo>
                <a:cubicBezTo>
                  <a:pt x="554579" y="380740"/>
                  <a:pt x="535622" y="387051"/>
                  <a:pt x="515596" y="387051"/>
                </a:cubicBezTo>
                <a:cubicBezTo>
                  <a:pt x="483021" y="387051"/>
                  <a:pt x="456587" y="360564"/>
                  <a:pt x="456587" y="328034"/>
                </a:cubicBezTo>
                <a:lnTo>
                  <a:pt x="456587" y="288215"/>
                </a:lnTo>
                <a:cubicBezTo>
                  <a:pt x="443414" y="298614"/>
                  <a:pt x="426949" y="304480"/>
                  <a:pt x="409415" y="304480"/>
                </a:cubicBezTo>
                <a:cubicBezTo>
                  <a:pt x="383515" y="304480"/>
                  <a:pt x="359573" y="291326"/>
                  <a:pt x="345600" y="269905"/>
                </a:cubicBezTo>
                <a:lnTo>
                  <a:pt x="262026" y="269905"/>
                </a:lnTo>
                <a:cubicBezTo>
                  <a:pt x="248052" y="291326"/>
                  <a:pt x="224110" y="304480"/>
                  <a:pt x="198210" y="304480"/>
                </a:cubicBezTo>
                <a:cubicBezTo>
                  <a:pt x="180677" y="304480"/>
                  <a:pt x="164211" y="298614"/>
                  <a:pt x="151039" y="288215"/>
                </a:cubicBezTo>
                <a:lnTo>
                  <a:pt x="151039" y="328034"/>
                </a:lnTo>
                <a:cubicBezTo>
                  <a:pt x="151039" y="360564"/>
                  <a:pt x="124516" y="387051"/>
                  <a:pt x="91940" y="387051"/>
                </a:cubicBezTo>
                <a:cubicBezTo>
                  <a:pt x="41298" y="387051"/>
                  <a:pt x="0" y="345810"/>
                  <a:pt x="0" y="295147"/>
                </a:cubicBezTo>
                <a:lnTo>
                  <a:pt x="0" y="110629"/>
                </a:lnTo>
                <a:cubicBezTo>
                  <a:pt x="0" y="100052"/>
                  <a:pt x="2225" y="89920"/>
                  <a:pt x="6586" y="80321"/>
                </a:cubicBezTo>
                <a:cubicBezTo>
                  <a:pt x="8722" y="75521"/>
                  <a:pt x="14419" y="73388"/>
                  <a:pt x="19314" y="75521"/>
                </a:cubicBezTo>
                <a:close/>
                <a:moveTo>
                  <a:pt x="439240" y="19194"/>
                </a:moveTo>
                <a:cubicBezTo>
                  <a:pt x="433276" y="19194"/>
                  <a:pt x="428470" y="23992"/>
                  <a:pt x="428470" y="29857"/>
                </a:cubicBezTo>
                <a:lnTo>
                  <a:pt x="428470" y="37143"/>
                </a:lnTo>
                <a:lnTo>
                  <a:pt x="524329" y="37143"/>
                </a:lnTo>
                <a:lnTo>
                  <a:pt x="524329" y="29857"/>
                </a:lnTo>
                <a:cubicBezTo>
                  <a:pt x="524329" y="23992"/>
                  <a:pt x="519612" y="19194"/>
                  <a:pt x="513649" y="19194"/>
                </a:cubicBezTo>
                <a:close/>
                <a:moveTo>
                  <a:pt x="93896" y="19194"/>
                </a:moveTo>
                <a:cubicBezTo>
                  <a:pt x="88022" y="19194"/>
                  <a:pt x="83216" y="23992"/>
                  <a:pt x="83216" y="29857"/>
                </a:cubicBezTo>
                <a:lnTo>
                  <a:pt x="83216" y="37143"/>
                </a:lnTo>
                <a:lnTo>
                  <a:pt x="179075" y="37143"/>
                </a:lnTo>
                <a:lnTo>
                  <a:pt x="179075" y="29857"/>
                </a:lnTo>
                <a:cubicBezTo>
                  <a:pt x="179075" y="23992"/>
                  <a:pt x="174269" y="19194"/>
                  <a:pt x="168394" y="19194"/>
                </a:cubicBezTo>
                <a:close/>
                <a:moveTo>
                  <a:pt x="93896" y="0"/>
                </a:moveTo>
                <a:lnTo>
                  <a:pt x="168394" y="0"/>
                </a:lnTo>
                <a:cubicBezTo>
                  <a:pt x="184860" y="0"/>
                  <a:pt x="198300" y="13418"/>
                  <a:pt x="198300" y="29857"/>
                </a:cubicBezTo>
                <a:lnTo>
                  <a:pt x="198300" y="37143"/>
                </a:lnTo>
                <a:lnTo>
                  <a:pt x="200793" y="37143"/>
                </a:lnTo>
                <a:cubicBezTo>
                  <a:pt x="213253" y="37143"/>
                  <a:pt x="224824" y="42564"/>
                  <a:pt x="232746" y="51805"/>
                </a:cubicBezTo>
                <a:lnTo>
                  <a:pt x="250458" y="51805"/>
                </a:lnTo>
                <a:cubicBezTo>
                  <a:pt x="255798" y="51805"/>
                  <a:pt x="260071" y="56159"/>
                  <a:pt x="260071" y="61402"/>
                </a:cubicBezTo>
                <a:cubicBezTo>
                  <a:pt x="260071" y="66733"/>
                  <a:pt x="255798" y="70999"/>
                  <a:pt x="250458" y="70999"/>
                </a:cubicBezTo>
                <a:lnTo>
                  <a:pt x="232034" y="70999"/>
                </a:lnTo>
                <a:cubicBezTo>
                  <a:pt x="229986" y="70999"/>
                  <a:pt x="228028" y="71976"/>
                  <a:pt x="226782" y="73575"/>
                </a:cubicBezTo>
                <a:cubicBezTo>
                  <a:pt x="225803" y="74731"/>
                  <a:pt x="225269" y="76241"/>
                  <a:pt x="225269" y="77752"/>
                </a:cubicBezTo>
                <a:lnTo>
                  <a:pt x="225269" y="126625"/>
                </a:lnTo>
                <a:cubicBezTo>
                  <a:pt x="225269" y="136221"/>
                  <a:pt x="233102" y="143952"/>
                  <a:pt x="242625" y="143952"/>
                </a:cubicBezTo>
                <a:lnTo>
                  <a:pt x="364920" y="143952"/>
                </a:lnTo>
                <a:cubicBezTo>
                  <a:pt x="374532" y="143952"/>
                  <a:pt x="382365" y="136221"/>
                  <a:pt x="382365" y="126625"/>
                </a:cubicBezTo>
                <a:lnTo>
                  <a:pt x="382365" y="77752"/>
                </a:lnTo>
                <a:cubicBezTo>
                  <a:pt x="382365" y="76686"/>
                  <a:pt x="382009" y="75530"/>
                  <a:pt x="381475" y="74553"/>
                </a:cubicBezTo>
                <a:cubicBezTo>
                  <a:pt x="380318" y="72420"/>
                  <a:pt x="378004" y="70999"/>
                  <a:pt x="375511" y="70999"/>
                </a:cubicBezTo>
                <a:lnTo>
                  <a:pt x="288908" y="70999"/>
                </a:lnTo>
                <a:cubicBezTo>
                  <a:pt x="283657" y="70999"/>
                  <a:pt x="279296" y="66733"/>
                  <a:pt x="279296" y="61402"/>
                </a:cubicBezTo>
                <a:cubicBezTo>
                  <a:pt x="279296" y="56159"/>
                  <a:pt x="283657" y="51805"/>
                  <a:pt x="288908" y="51805"/>
                </a:cubicBezTo>
                <a:lnTo>
                  <a:pt x="374888" y="51805"/>
                </a:lnTo>
                <a:cubicBezTo>
                  <a:pt x="382810" y="42564"/>
                  <a:pt x="394292" y="37143"/>
                  <a:pt x="406752" y="37143"/>
                </a:cubicBezTo>
                <a:lnTo>
                  <a:pt x="409245" y="37143"/>
                </a:lnTo>
                <a:lnTo>
                  <a:pt x="409245" y="29857"/>
                </a:lnTo>
                <a:cubicBezTo>
                  <a:pt x="409245" y="13418"/>
                  <a:pt x="422684" y="0"/>
                  <a:pt x="439240" y="0"/>
                </a:cubicBezTo>
                <a:lnTo>
                  <a:pt x="513649" y="0"/>
                </a:lnTo>
                <a:cubicBezTo>
                  <a:pt x="530204" y="0"/>
                  <a:pt x="543644" y="13418"/>
                  <a:pt x="543644" y="29857"/>
                </a:cubicBezTo>
                <a:lnTo>
                  <a:pt x="543644" y="37765"/>
                </a:lnTo>
                <a:cubicBezTo>
                  <a:pt x="579691" y="42475"/>
                  <a:pt x="607639" y="73309"/>
                  <a:pt x="607639" y="110630"/>
                </a:cubicBezTo>
                <a:lnTo>
                  <a:pt x="607639" y="295102"/>
                </a:lnTo>
                <a:cubicBezTo>
                  <a:pt x="607639" y="309319"/>
                  <a:pt x="604435" y="323004"/>
                  <a:pt x="598115" y="335710"/>
                </a:cubicBezTo>
                <a:cubicBezTo>
                  <a:pt x="596513" y="339087"/>
                  <a:pt x="593042" y="341042"/>
                  <a:pt x="589482" y="341042"/>
                </a:cubicBezTo>
                <a:cubicBezTo>
                  <a:pt x="588058" y="341042"/>
                  <a:pt x="586634" y="340687"/>
                  <a:pt x="585298" y="340065"/>
                </a:cubicBezTo>
                <a:cubicBezTo>
                  <a:pt x="580492" y="337665"/>
                  <a:pt x="578534" y="331978"/>
                  <a:pt x="580937" y="327180"/>
                </a:cubicBezTo>
                <a:cubicBezTo>
                  <a:pt x="585832" y="317139"/>
                  <a:pt x="588414" y="306387"/>
                  <a:pt x="588414" y="295102"/>
                </a:cubicBezTo>
                <a:lnTo>
                  <a:pt x="588414" y="110630"/>
                </a:lnTo>
                <a:cubicBezTo>
                  <a:pt x="588414" y="80684"/>
                  <a:pt x="563937" y="56337"/>
                  <a:pt x="533942" y="56337"/>
                </a:cubicBezTo>
                <a:lnTo>
                  <a:pt x="418857" y="56337"/>
                </a:lnTo>
                <a:lnTo>
                  <a:pt x="406752" y="56337"/>
                </a:lnTo>
                <a:cubicBezTo>
                  <a:pt x="402302" y="56337"/>
                  <a:pt x="398030" y="57581"/>
                  <a:pt x="394470" y="59891"/>
                </a:cubicBezTo>
                <a:cubicBezTo>
                  <a:pt x="397140" y="62735"/>
                  <a:pt x="399098" y="66200"/>
                  <a:pt x="400344" y="69932"/>
                </a:cubicBezTo>
                <a:cubicBezTo>
                  <a:pt x="400344" y="70021"/>
                  <a:pt x="400344" y="70021"/>
                  <a:pt x="400433" y="70110"/>
                </a:cubicBezTo>
                <a:cubicBezTo>
                  <a:pt x="401145" y="72598"/>
                  <a:pt x="401590" y="75175"/>
                  <a:pt x="401590" y="77752"/>
                </a:cubicBezTo>
                <a:lnTo>
                  <a:pt x="401590" y="126625"/>
                </a:lnTo>
                <a:cubicBezTo>
                  <a:pt x="401590" y="146796"/>
                  <a:pt x="385124" y="163146"/>
                  <a:pt x="364920" y="163146"/>
                </a:cubicBezTo>
                <a:lnTo>
                  <a:pt x="242625" y="163146"/>
                </a:lnTo>
                <a:cubicBezTo>
                  <a:pt x="222421" y="163146"/>
                  <a:pt x="206044" y="146796"/>
                  <a:pt x="206044" y="126625"/>
                </a:cubicBezTo>
                <a:lnTo>
                  <a:pt x="206044" y="77752"/>
                </a:lnTo>
                <a:cubicBezTo>
                  <a:pt x="206044" y="75175"/>
                  <a:pt x="206400" y="72598"/>
                  <a:pt x="207201" y="70110"/>
                </a:cubicBezTo>
                <a:cubicBezTo>
                  <a:pt x="207201" y="70021"/>
                  <a:pt x="207290" y="70021"/>
                  <a:pt x="207290" y="69932"/>
                </a:cubicBezTo>
                <a:cubicBezTo>
                  <a:pt x="208447" y="66200"/>
                  <a:pt x="210494" y="62735"/>
                  <a:pt x="213164" y="59891"/>
                </a:cubicBezTo>
                <a:cubicBezTo>
                  <a:pt x="209515" y="57581"/>
                  <a:pt x="205332" y="56337"/>
                  <a:pt x="200793" y="56337"/>
                </a:cubicBezTo>
                <a:lnTo>
                  <a:pt x="188688" y="56337"/>
                </a:lnTo>
                <a:lnTo>
                  <a:pt x="73603" y="56337"/>
                </a:lnTo>
                <a:cubicBezTo>
                  <a:pt x="63812" y="56337"/>
                  <a:pt x="54289" y="58914"/>
                  <a:pt x="45922" y="63890"/>
                </a:cubicBezTo>
                <a:cubicBezTo>
                  <a:pt x="41294" y="66644"/>
                  <a:pt x="35419" y="65134"/>
                  <a:pt x="32749" y="60513"/>
                </a:cubicBezTo>
                <a:cubicBezTo>
                  <a:pt x="29990" y="55981"/>
                  <a:pt x="31503" y="50117"/>
                  <a:pt x="36042" y="47362"/>
                </a:cubicBezTo>
                <a:cubicBezTo>
                  <a:pt x="44676" y="42297"/>
                  <a:pt x="54200" y="39009"/>
                  <a:pt x="63990" y="37765"/>
                </a:cubicBezTo>
                <a:lnTo>
                  <a:pt x="63990" y="29857"/>
                </a:lnTo>
                <a:cubicBezTo>
                  <a:pt x="63990" y="13418"/>
                  <a:pt x="77430" y="0"/>
                  <a:pt x="93896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0160">
            <a:solidFill>
              <a:schemeClr val="bg1"/>
            </a:solidFill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xmlns="" id="{9DCADD3B-94A2-4226-9B01-CE277C85CAD0}"/>
              </a:ext>
            </a:extLst>
          </p:cNvPr>
          <p:cNvSpPr txBox="1"/>
          <p:nvPr/>
        </p:nvSpPr>
        <p:spPr>
          <a:xfrm>
            <a:off x="1666051" y="2819282"/>
            <a:ext cx="2247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11785"/>
                </a:solidFill>
                <a:effectLst/>
                <a:uLnTx/>
                <a:uFillTx/>
                <a:latin typeface="Bahnschrift SemiBold"/>
                <a:ea typeface="OPPOSans H"/>
                <a:cs typeface="+mn-cs"/>
              </a:rPr>
              <a:t>PLAY GAMES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11785"/>
              </a:solidFill>
              <a:effectLst/>
              <a:uLnTx/>
              <a:uFillTx/>
              <a:latin typeface="Bahnschrift SemiBold"/>
              <a:ea typeface="OPPOSans H"/>
              <a:cs typeface="+mn-cs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xmlns="" id="{CF3E2906-9809-45A2-AD3F-40C717C3D757}"/>
              </a:ext>
            </a:extLst>
          </p:cNvPr>
          <p:cNvSpPr txBox="1"/>
          <p:nvPr/>
        </p:nvSpPr>
        <p:spPr>
          <a:xfrm>
            <a:off x="8511094" y="2819282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11785"/>
                </a:solidFill>
                <a:effectLst/>
                <a:uLnTx/>
                <a:uFillTx/>
                <a:latin typeface="Bahnschrift SemiBold"/>
                <a:ea typeface="OPPOSans H"/>
                <a:cs typeface="+mn-cs"/>
              </a:rPr>
              <a:t>LEARNING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11785"/>
              </a:solidFill>
              <a:effectLst/>
              <a:uLnTx/>
              <a:uFillTx/>
              <a:latin typeface="Bahnschrift SemiBold"/>
              <a:ea typeface="OPPOSans H"/>
              <a:cs typeface="+mn-cs"/>
            </a:endParaRPr>
          </a:p>
        </p:txBody>
      </p:sp>
      <p:sp>
        <p:nvSpPr>
          <p:cNvPr id="12" name="play-station-controller_75472">
            <a:extLst>
              <a:ext uri="{FF2B5EF4-FFF2-40B4-BE49-F238E27FC236}">
                <a16:creationId xmlns:a16="http://schemas.microsoft.com/office/drawing/2014/main" xmlns="" id="{68EE341D-5AD3-492B-A85B-0F4CBE5548EF}"/>
              </a:ext>
            </a:extLst>
          </p:cNvPr>
          <p:cNvSpPr>
            <a:spLocks noChangeAspect="1"/>
          </p:cNvSpPr>
          <p:nvPr/>
        </p:nvSpPr>
        <p:spPr bwMode="auto">
          <a:xfrm>
            <a:off x="8557132" y="3895187"/>
            <a:ext cx="1919604" cy="1285674"/>
          </a:xfrm>
          <a:custGeom>
            <a:avLst/>
            <a:gdLst>
              <a:gd name="T0" fmla="*/ 3449 w 6505"/>
              <a:gd name="T1" fmla="*/ 40 h 4363"/>
              <a:gd name="T2" fmla="*/ 3419 w 6505"/>
              <a:gd name="T3" fmla="*/ 59 h 4363"/>
              <a:gd name="T4" fmla="*/ 3403 w 6505"/>
              <a:gd name="T5" fmla="*/ 94 h 4363"/>
              <a:gd name="T6" fmla="*/ 3111 w 6505"/>
              <a:gd name="T7" fmla="*/ 103 h 4363"/>
              <a:gd name="T8" fmla="*/ 3102 w 6505"/>
              <a:gd name="T9" fmla="*/ 70 h 4363"/>
              <a:gd name="T10" fmla="*/ 3074 w 6505"/>
              <a:gd name="T11" fmla="*/ 44 h 4363"/>
              <a:gd name="T12" fmla="*/ 284 w 6505"/>
              <a:gd name="T13" fmla="*/ 213 h 4363"/>
              <a:gd name="T14" fmla="*/ 3256 w 6505"/>
              <a:gd name="T15" fmla="*/ 4363 h 4363"/>
              <a:gd name="T16" fmla="*/ 418 w 6505"/>
              <a:gd name="T17" fmla="*/ 3537 h 4363"/>
              <a:gd name="T18" fmla="*/ 3112 w 6505"/>
              <a:gd name="T19" fmla="*/ 860 h 4363"/>
              <a:gd name="T20" fmla="*/ 3112 w 6505"/>
              <a:gd name="T21" fmla="*/ 860 h 4363"/>
              <a:gd name="T22" fmla="*/ 3112 w 6505"/>
              <a:gd name="T23" fmla="*/ 1748 h 4363"/>
              <a:gd name="T24" fmla="*/ 3257 w 6505"/>
              <a:gd name="T25" fmla="*/ 2241 h 4363"/>
              <a:gd name="T26" fmla="*/ 3403 w 6505"/>
              <a:gd name="T27" fmla="*/ 2777 h 4363"/>
              <a:gd name="T28" fmla="*/ 5683 w 6505"/>
              <a:gd name="T29" fmla="*/ 3537 h 4363"/>
              <a:gd name="T30" fmla="*/ 3536 w 6505"/>
              <a:gd name="T31" fmla="*/ 154 h 4363"/>
              <a:gd name="T32" fmla="*/ 3818 w 6505"/>
              <a:gd name="T33" fmla="*/ 3403 h 4363"/>
              <a:gd name="T34" fmla="*/ 3536 w 6505"/>
              <a:gd name="T35" fmla="*/ 2841 h 4363"/>
              <a:gd name="T36" fmla="*/ 3536 w 6505"/>
              <a:gd name="T37" fmla="*/ 1989 h 4363"/>
              <a:gd name="T38" fmla="*/ 3622 w 6505"/>
              <a:gd name="T39" fmla="*/ 1710 h 4363"/>
              <a:gd name="T40" fmla="*/ 3689 w 6505"/>
              <a:gd name="T41" fmla="*/ 1261 h 4363"/>
              <a:gd name="T42" fmla="*/ 3755 w 6505"/>
              <a:gd name="T43" fmla="*/ 680 h 4363"/>
              <a:gd name="T44" fmla="*/ 3257 w 6505"/>
              <a:gd name="T45" fmla="*/ 696 h 4363"/>
              <a:gd name="T46" fmla="*/ 2978 w 6505"/>
              <a:gd name="T47" fmla="*/ 154 h 4363"/>
              <a:gd name="T48" fmla="*/ 2978 w 6505"/>
              <a:gd name="T49" fmla="*/ 444 h 4363"/>
              <a:gd name="T50" fmla="*/ 2978 w 6505"/>
              <a:gd name="T51" fmla="*/ 959 h 4363"/>
              <a:gd name="T52" fmla="*/ 2978 w 6505"/>
              <a:gd name="T53" fmla="*/ 1474 h 4363"/>
              <a:gd name="T54" fmla="*/ 2978 w 6505"/>
              <a:gd name="T55" fmla="*/ 1989 h 4363"/>
              <a:gd name="T56" fmla="*/ 2978 w 6505"/>
              <a:gd name="T57" fmla="*/ 2504 h 4363"/>
              <a:gd name="T58" fmla="*/ 2978 w 6505"/>
              <a:gd name="T59" fmla="*/ 3019 h 4363"/>
              <a:gd name="T60" fmla="*/ 3540 w 6505"/>
              <a:gd name="T61" fmla="*/ 4063 h 4363"/>
              <a:gd name="T62" fmla="*/ 133 w 6505"/>
              <a:gd name="T63" fmla="*/ 346 h 4363"/>
              <a:gd name="T64" fmla="*/ 3112 w 6505"/>
              <a:gd name="T65" fmla="*/ 3871 h 4363"/>
              <a:gd name="T66" fmla="*/ 3257 w 6505"/>
              <a:gd name="T67" fmla="*/ 2889 h 4363"/>
              <a:gd name="T68" fmla="*/ 3403 w 6505"/>
              <a:gd name="T69" fmla="*/ 3540 h 4363"/>
              <a:gd name="T70" fmla="*/ 6230 w 6505"/>
              <a:gd name="T71" fmla="*/ 3871 h 4363"/>
              <a:gd name="T72" fmla="*/ 2762 w 6505"/>
              <a:gd name="T73" fmla="*/ 3743 h 4363"/>
              <a:gd name="T74" fmla="*/ 5946 w 6505"/>
              <a:gd name="T75" fmla="*/ 3677 h 4363"/>
              <a:gd name="T76" fmla="*/ 5946 w 6505"/>
              <a:gd name="T77" fmla="*/ 3677 h 4363"/>
              <a:gd name="T78" fmla="*/ 858 w 6505"/>
              <a:gd name="T79" fmla="*/ 610 h 4363"/>
              <a:gd name="T80" fmla="*/ 2504 w 6505"/>
              <a:gd name="T81" fmla="*/ 990 h 4363"/>
              <a:gd name="T82" fmla="*/ 2571 w 6505"/>
              <a:gd name="T83" fmla="*/ 1303 h 4363"/>
              <a:gd name="T84" fmla="*/ 2504 w 6505"/>
              <a:gd name="T85" fmla="*/ 1616 h 4363"/>
              <a:gd name="T86" fmla="*/ 858 w 6505"/>
              <a:gd name="T87" fmla="*/ 1996 h 4363"/>
              <a:gd name="T88" fmla="*/ 792 w 6505"/>
              <a:gd name="T89" fmla="*/ 2443 h 4363"/>
              <a:gd name="T90" fmla="*/ 792 w 6505"/>
              <a:gd name="T91" fmla="*/ 2443 h 4363"/>
              <a:gd name="T92" fmla="*/ 858 w 6505"/>
              <a:gd name="T93" fmla="*/ 2889 h 4363"/>
              <a:gd name="T94" fmla="*/ 5663 w 6505"/>
              <a:gd name="T95" fmla="*/ 610 h 4363"/>
              <a:gd name="T96" fmla="*/ 5730 w 6505"/>
              <a:gd name="T97" fmla="*/ 923 h 4363"/>
              <a:gd name="T98" fmla="*/ 5663 w 6505"/>
              <a:gd name="T99" fmla="*/ 1236 h 4363"/>
              <a:gd name="T100" fmla="*/ 4017 w 6505"/>
              <a:gd name="T101" fmla="*/ 1616 h 4363"/>
              <a:gd name="T102" fmla="*/ 3950 w 6505"/>
              <a:gd name="T103" fmla="*/ 2063 h 4363"/>
              <a:gd name="T104" fmla="*/ 3950 w 6505"/>
              <a:gd name="T105" fmla="*/ 2063 h 4363"/>
              <a:gd name="T106" fmla="*/ 4017 w 6505"/>
              <a:gd name="T107" fmla="*/ 2510 h 4363"/>
              <a:gd name="T108" fmla="*/ 5577 w 6505"/>
              <a:gd name="T109" fmla="*/ 2756 h 4363"/>
              <a:gd name="T110" fmla="*/ 5243 w 6505"/>
              <a:gd name="T111" fmla="*/ 2823 h 4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505" h="4363">
                <a:moveTo>
                  <a:pt x="6438" y="213"/>
                </a:moveTo>
                <a:lnTo>
                  <a:pt x="6230" y="213"/>
                </a:lnTo>
                <a:lnTo>
                  <a:pt x="6230" y="67"/>
                </a:lnTo>
                <a:cubicBezTo>
                  <a:pt x="6230" y="30"/>
                  <a:pt x="6200" y="0"/>
                  <a:pt x="6163" y="0"/>
                </a:cubicBezTo>
                <a:lnTo>
                  <a:pt x="3711" y="0"/>
                </a:lnTo>
                <a:cubicBezTo>
                  <a:pt x="3622" y="0"/>
                  <a:pt x="3534" y="13"/>
                  <a:pt x="3449" y="40"/>
                </a:cubicBezTo>
                <a:cubicBezTo>
                  <a:pt x="3448" y="40"/>
                  <a:pt x="3448" y="40"/>
                  <a:pt x="3447" y="41"/>
                </a:cubicBezTo>
                <a:cubicBezTo>
                  <a:pt x="3444" y="42"/>
                  <a:pt x="3442" y="43"/>
                  <a:pt x="3440" y="44"/>
                </a:cubicBezTo>
                <a:cubicBezTo>
                  <a:pt x="3438" y="44"/>
                  <a:pt x="3436" y="45"/>
                  <a:pt x="3435" y="46"/>
                </a:cubicBezTo>
                <a:cubicBezTo>
                  <a:pt x="3433" y="48"/>
                  <a:pt x="3431" y="49"/>
                  <a:pt x="3429" y="50"/>
                </a:cubicBezTo>
                <a:cubicBezTo>
                  <a:pt x="3427" y="52"/>
                  <a:pt x="3426" y="53"/>
                  <a:pt x="3424" y="54"/>
                </a:cubicBezTo>
                <a:cubicBezTo>
                  <a:pt x="3423" y="56"/>
                  <a:pt x="3421" y="57"/>
                  <a:pt x="3419" y="59"/>
                </a:cubicBezTo>
                <a:cubicBezTo>
                  <a:pt x="3418" y="61"/>
                  <a:pt x="3417" y="62"/>
                  <a:pt x="3416" y="63"/>
                </a:cubicBezTo>
                <a:cubicBezTo>
                  <a:pt x="3414" y="65"/>
                  <a:pt x="3413" y="68"/>
                  <a:pt x="3412" y="70"/>
                </a:cubicBezTo>
                <a:cubicBezTo>
                  <a:pt x="3411" y="71"/>
                  <a:pt x="3410" y="73"/>
                  <a:pt x="3410" y="74"/>
                </a:cubicBezTo>
                <a:cubicBezTo>
                  <a:pt x="3408" y="77"/>
                  <a:pt x="3407" y="79"/>
                  <a:pt x="3406" y="82"/>
                </a:cubicBezTo>
                <a:cubicBezTo>
                  <a:pt x="3406" y="83"/>
                  <a:pt x="3405" y="85"/>
                  <a:pt x="3405" y="86"/>
                </a:cubicBezTo>
                <a:cubicBezTo>
                  <a:pt x="3404" y="89"/>
                  <a:pt x="3404" y="91"/>
                  <a:pt x="3403" y="94"/>
                </a:cubicBezTo>
                <a:cubicBezTo>
                  <a:pt x="3403" y="96"/>
                  <a:pt x="3403" y="97"/>
                  <a:pt x="3403" y="99"/>
                </a:cubicBezTo>
                <a:cubicBezTo>
                  <a:pt x="3403" y="101"/>
                  <a:pt x="3403" y="102"/>
                  <a:pt x="3403" y="103"/>
                </a:cubicBezTo>
                <a:lnTo>
                  <a:pt x="3403" y="203"/>
                </a:lnTo>
                <a:cubicBezTo>
                  <a:pt x="3356" y="189"/>
                  <a:pt x="3308" y="181"/>
                  <a:pt x="3257" y="181"/>
                </a:cubicBezTo>
                <a:cubicBezTo>
                  <a:pt x="3206" y="181"/>
                  <a:pt x="3158" y="189"/>
                  <a:pt x="3111" y="203"/>
                </a:cubicBezTo>
                <a:lnTo>
                  <a:pt x="3111" y="103"/>
                </a:lnTo>
                <a:cubicBezTo>
                  <a:pt x="3111" y="102"/>
                  <a:pt x="3111" y="100"/>
                  <a:pt x="3111" y="99"/>
                </a:cubicBezTo>
                <a:cubicBezTo>
                  <a:pt x="3111" y="97"/>
                  <a:pt x="3111" y="96"/>
                  <a:pt x="3111" y="94"/>
                </a:cubicBezTo>
                <a:cubicBezTo>
                  <a:pt x="3110" y="91"/>
                  <a:pt x="3110" y="89"/>
                  <a:pt x="3109" y="86"/>
                </a:cubicBezTo>
                <a:cubicBezTo>
                  <a:pt x="3109" y="85"/>
                  <a:pt x="3108" y="83"/>
                  <a:pt x="3108" y="82"/>
                </a:cubicBezTo>
                <a:cubicBezTo>
                  <a:pt x="3107" y="79"/>
                  <a:pt x="3106" y="77"/>
                  <a:pt x="3104" y="74"/>
                </a:cubicBezTo>
                <a:cubicBezTo>
                  <a:pt x="3104" y="73"/>
                  <a:pt x="3103" y="71"/>
                  <a:pt x="3102" y="70"/>
                </a:cubicBezTo>
                <a:cubicBezTo>
                  <a:pt x="3101" y="68"/>
                  <a:pt x="3100" y="65"/>
                  <a:pt x="3098" y="63"/>
                </a:cubicBezTo>
                <a:cubicBezTo>
                  <a:pt x="3097" y="62"/>
                  <a:pt x="3096" y="61"/>
                  <a:pt x="3095" y="59"/>
                </a:cubicBezTo>
                <a:cubicBezTo>
                  <a:pt x="3093" y="57"/>
                  <a:pt x="3091" y="56"/>
                  <a:pt x="3090" y="54"/>
                </a:cubicBezTo>
                <a:cubicBezTo>
                  <a:pt x="3088" y="53"/>
                  <a:pt x="3087" y="52"/>
                  <a:pt x="3085" y="50"/>
                </a:cubicBezTo>
                <a:cubicBezTo>
                  <a:pt x="3083" y="49"/>
                  <a:pt x="3081" y="48"/>
                  <a:pt x="3079" y="46"/>
                </a:cubicBezTo>
                <a:cubicBezTo>
                  <a:pt x="3078" y="45"/>
                  <a:pt x="3076" y="44"/>
                  <a:pt x="3074" y="44"/>
                </a:cubicBezTo>
                <a:cubicBezTo>
                  <a:pt x="3072" y="43"/>
                  <a:pt x="3070" y="42"/>
                  <a:pt x="3068" y="41"/>
                </a:cubicBezTo>
                <a:cubicBezTo>
                  <a:pt x="3066" y="40"/>
                  <a:pt x="3066" y="40"/>
                  <a:pt x="3065" y="40"/>
                </a:cubicBezTo>
                <a:cubicBezTo>
                  <a:pt x="2980" y="13"/>
                  <a:pt x="2892" y="0"/>
                  <a:pt x="2803" y="0"/>
                </a:cubicBezTo>
                <a:lnTo>
                  <a:pt x="351" y="0"/>
                </a:lnTo>
                <a:cubicBezTo>
                  <a:pt x="314" y="0"/>
                  <a:pt x="284" y="30"/>
                  <a:pt x="284" y="67"/>
                </a:cubicBezTo>
                <a:lnTo>
                  <a:pt x="284" y="213"/>
                </a:lnTo>
                <a:lnTo>
                  <a:pt x="67" y="213"/>
                </a:lnTo>
                <a:cubicBezTo>
                  <a:pt x="30" y="213"/>
                  <a:pt x="0" y="242"/>
                  <a:pt x="0" y="279"/>
                </a:cubicBezTo>
                <a:lnTo>
                  <a:pt x="0" y="4130"/>
                </a:lnTo>
                <a:cubicBezTo>
                  <a:pt x="0" y="4167"/>
                  <a:pt x="30" y="4197"/>
                  <a:pt x="67" y="4197"/>
                </a:cubicBezTo>
                <a:lnTo>
                  <a:pt x="2922" y="4197"/>
                </a:lnTo>
                <a:cubicBezTo>
                  <a:pt x="2967" y="4301"/>
                  <a:pt x="3116" y="4363"/>
                  <a:pt x="3256" y="4363"/>
                </a:cubicBezTo>
                <a:cubicBezTo>
                  <a:pt x="3421" y="4363"/>
                  <a:pt x="3552" y="4295"/>
                  <a:pt x="3593" y="4197"/>
                </a:cubicBezTo>
                <a:lnTo>
                  <a:pt x="6438" y="4197"/>
                </a:lnTo>
                <a:cubicBezTo>
                  <a:pt x="6475" y="4197"/>
                  <a:pt x="6505" y="4167"/>
                  <a:pt x="6505" y="4130"/>
                </a:cubicBezTo>
                <a:lnTo>
                  <a:pt x="6505" y="279"/>
                </a:lnTo>
                <a:cubicBezTo>
                  <a:pt x="6505" y="242"/>
                  <a:pt x="6475" y="213"/>
                  <a:pt x="6438" y="213"/>
                </a:cubicBezTo>
                <a:close/>
                <a:moveTo>
                  <a:pt x="418" y="3537"/>
                </a:moveTo>
                <a:lnTo>
                  <a:pt x="2696" y="3537"/>
                </a:lnTo>
                <a:cubicBezTo>
                  <a:pt x="2792" y="3537"/>
                  <a:pt x="2887" y="3552"/>
                  <a:pt x="2978" y="3582"/>
                </a:cubicBezTo>
                <a:lnTo>
                  <a:pt x="2978" y="3804"/>
                </a:lnTo>
                <a:lnTo>
                  <a:pt x="418" y="3804"/>
                </a:lnTo>
                <a:lnTo>
                  <a:pt x="418" y="3537"/>
                </a:lnTo>
                <a:close/>
                <a:moveTo>
                  <a:pt x="3112" y="860"/>
                </a:moveTo>
                <a:cubicBezTo>
                  <a:pt x="3156" y="840"/>
                  <a:pt x="3205" y="829"/>
                  <a:pt x="3257" y="829"/>
                </a:cubicBezTo>
                <a:cubicBezTo>
                  <a:pt x="3309" y="829"/>
                  <a:pt x="3358" y="840"/>
                  <a:pt x="3403" y="860"/>
                </a:cubicBezTo>
                <a:lnTo>
                  <a:pt x="3403" y="1233"/>
                </a:lnTo>
                <a:cubicBezTo>
                  <a:pt x="3357" y="1219"/>
                  <a:pt x="3308" y="1211"/>
                  <a:pt x="3257" y="1211"/>
                </a:cubicBezTo>
                <a:cubicBezTo>
                  <a:pt x="3206" y="1211"/>
                  <a:pt x="3158" y="1219"/>
                  <a:pt x="3112" y="1233"/>
                </a:cubicBezTo>
                <a:lnTo>
                  <a:pt x="3112" y="860"/>
                </a:lnTo>
                <a:close/>
                <a:moveTo>
                  <a:pt x="3112" y="1375"/>
                </a:moveTo>
                <a:cubicBezTo>
                  <a:pt x="3156" y="1355"/>
                  <a:pt x="3205" y="1344"/>
                  <a:pt x="3257" y="1344"/>
                </a:cubicBezTo>
                <a:cubicBezTo>
                  <a:pt x="3309" y="1344"/>
                  <a:pt x="3358" y="1355"/>
                  <a:pt x="3403" y="1375"/>
                </a:cubicBezTo>
                <a:lnTo>
                  <a:pt x="3403" y="1748"/>
                </a:lnTo>
                <a:cubicBezTo>
                  <a:pt x="3357" y="1734"/>
                  <a:pt x="3308" y="1726"/>
                  <a:pt x="3257" y="1726"/>
                </a:cubicBezTo>
                <a:cubicBezTo>
                  <a:pt x="3206" y="1726"/>
                  <a:pt x="3158" y="1734"/>
                  <a:pt x="3112" y="1748"/>
                </a:cubicBezTo>
                <a:lnTo>
                  <a:pt x="3112" y="1375"/>
                </a:lnTo>
                <a:close/>
                <a:moveTo>
                  <a:pt x="3112" y="1890"/>
                </a:moveTo>
                <a:cubicBezTo>
                  <a:pt x="3156" y="1870"/>
                  <a:pt x="3205" y="1859"/>
                  <a:pt x="3257" y="1859"/>
                </a:cubicBezTo>
                <a:cubicBezTo>
                  <a:pt x="3309" y="1859"/>
                  <a:pt x="3358" y="1870"/>
                  <a:pt x="3403" y="1890"/>
                </a:cubicBezTo>
                <a:lnTo>
                  <a:pt x="3403" y="2262"/>
                </a:lnTo>
                <a:cubicBezTo>
                  <a:pt x="3357" y="2248"/>
                  <a:pt x="3308" y="2241"/>
                  <a:pt x="3257" y="2241"/>
                </a:cubicBezTo>
                <a:cubicBezTo>
                  <a:pt x="3206" y="2241"/>
                  <a:pt x="3158" y="2248"/>
                  <a:pt x="3112" y="2262"/>
                </a:cubicBezTo>
                <a:lnTo>
                  <a:pt x="3112" y="1890"/>
                </a:lnTo>
                <a:close/>
                <a:moveTo>
                  <a:pt x="3112" y="2404"/>
                </a:moveTo>
                <a:cubicBezTo>
                  <a:pt x="3156" y="2385"/>
                  <a:pt x="3205" y="2374"/>
                  <a:pt x="3257" y="2374"/>
                </a:cubicBezTo>
                <a:cubicBezTo>
                  <a:pt x="3309" y="2374"/>
                  <a:pt x="3358" y="2385"/>
                  <a:pt x="3403" y="2404"/>
                </a:cubicBezTo>
                <a:lnTo>
                  <a:pt x="3403" y="2777"/>
                </a:lnTo>
                <a:cubicBezTo>
                  <a:pt x="3357" y="2763"/>
                  <a:pt x="3308" y="2756"/>
                  <a:pt x="3257" y="2756"/>
                </a:cubicBezTo>
                <a:cubicBezTo>
                  <a:pt x="3206" y="2756"/>
                  <a:pt x="3158" y="2763"/>
                  <a:pt x="3112" y="2777"/>
                </a:cubicBezTo>
                <a:lnTo>
                  <a:pt x="3112" y="2404"/>
                </a:lnTo>
                <a:close/>
                <a:moveTo>
                  <a:pt x="3536" y="3581"/>
                </a:moveTo>
                <a:cubicBezTo>
                  <a:pt x="3627" y="3552"/>
                  <a:pt x="3722" y="3537"/>
                  <a:pt x="3818" y="3537"/>
                </a:cubicBezTo>
                <a:lnTo>
                  <a:pt x="5683" y="3537"/>
                </a:lnTo>
                <a:lnTo>
                  <a:pt x="5980" y="3537"/>
                </a:lnTo>
                <a:lnTo>
                  <a:pt x="6096" y="3537"/>
                </a:lnTo>
                <a:lnTo>
                  <a:pt x="6096" y="3804"/>
                </a:lnTo>
                <a:lnTo>
                  <a:pt x="3536" y="3798"/>
                </a:lnTo>
                <a:lnTo>
                  <a:pt x="3536" y="3581"/>
                </a:lnTo>
                <a:close/>
                <a:moveTo>
                  <a:pt x="3536" y="154"/>
                </a:moveTo>
                <a:cubicBezTo>
                  <a:pt x="3593" y="140"/>
                  <a:pt x="3651" y="133"/>
                  <a:pt x="3711" y="133"/>
                </a:cubicBezTo>
                <a:lnTo>
                  <a:pt x="6096" y="133"/>
                </a:lnTo>
                <a:lnTo>
                  <a:pt x="6096" y="3403"/>
                </a:lnTo>
                <a:lnTo>
                  <a:pt x="5980" y="3403"/>
                </a:lnTo>
                <a:lnTo>
                  <a:pt x="5683" y="3403"/>
                </a:lnTo>
                <a:lnTo>
                  <a:pt x="3818" y="3403"/>
                </a:lnTo>
                <a:cubicBezTo>
                  <a:pt x="3722" y="3403"/>
                  <a:pt x="3628" y="3416"/>
                  <a:pt x="3536" y="3442"/>
                </a:cubicBezTo>
                <a:lnTo>
                  <a:pt x="3536" y="3019"/>
                </a:lnTo>
                <a:cubicBezTo>
                  <a:pt x="3590" y="3082"/>
                  <a:pt x="3622" y="3165"/>
                  <a:pt x="3622" y="3254"/>
                </a:cubicBezTo>
                <a:cubicBezTo>
                  <a:pt x="3622" y="3291"/>
                  <a:pt x="3652" y="3321"/>
                  <a:pt x="3689" y="3321"/>
                </a:cubicBezTo>
                <a:cubicBezTo>
                  <a:pt x="3726" y="3321"/>
                  <a:pt x="3755" y="3291"/>
                  <a:pt x="3755" y="3254"/>
                </a:cubicBezTo>
                <a:cubicBezTo>
                  <a:pt x="3755" y="3082"/>
                  <a:pt x="3668" y="2931"/>
                  <a:pt x="3536" y="2841"/>
                </a:cubicBezTo>
                <a:lnTo>
                  <a:pt x="3536" y="2504"/>
                </a:lnTo>
                <a:cubicBezTo>
                  <a:pt x="3590" y="2568"/>
                  <a:pt x="3622" y="2650"/>
                  <a:pt x="3622" y="2739"/>
                </a:cubicBezTo>
                <a:cubicBezTo>
                  <a:pt x="3622" y="2776"/>
                  <a:pt x="3652" y="2806"/>
                  <a:pt x="3689" y="2806"/>
                </a:cubicBezTo>
                <a:cubicBezTo>
                  <a:pt x="3726" y="2806"/>
                  <a:pt x="3755" y="2776"/>
                  <a:pt x="3755" y="2739"/>
                </a:cubicBezTo>
                <a:cubicBezTo>
                  <a:pt x="3755" y="2568"/>
                  <a:pt x="3668" y="2416"/>
                  <a:pt x="3536" y="2326"/>
                </a:cubicBezTo>
                <a:lnTo>
                  <a:pt x="3536" y="1989"/>
                </a:lnTo>
                <a:cubicBezTo>
                  <a:pt x="3590" y="2053"/>
                  <a:pt x="3622" y="2135"/>
                  <a:pt x="3622" y="2224"/>
                </a:cubicBezTo>
                <a:cubicBezTo>
                  <a:pt x="3622" y="2261"/>
                  <a:pt x="3652" y="2291"/>
                  <a:pt x="3689" y="2291"/>
                </a:cubicBezTo>
                <a:cubicBezTo>
                  <a:pt x="3726" y="2291"/>
                  <a:pt x="3755" y="2261"/>
                  <a:pt x="3755" y="2224"/>
                </a:cubicBezTo>
                <a:cubicBezTo>
                  <a:pt x="3755" y="2053"/>
                  <a:pt x="3668" y="1901"/>
                  <a:pt x="3536" y="1811"/>
                </a:cubicBezTo>
                <a:lnTo>
                  <a:pt x="3536" y="1474"/>
                </a:lnTo>
                <a:cubicBezTo>
                  <a:pt x="3590" y="1538"/>
                  <a:pt x="3622" y="1620"/>
                  <a:pt x="3622" y="1710"/>
                </a:cubicBezTo>
                <a:cubicBezTo>
                  <a:pt x="3622" y="1746"/>
                  <a:pt x="3652" y="1776"/>
                  <a:pt x="3689" y="1776"/>
                </a:cubicBezTo>
                <a:cubicBezTo>
                  <a:pt x="3726" y="1776"/>
                  <a:pt x="3755" y="1746"/>
                  <a:pt x="3755" y="1709"/>
                </a:cubicBezTo>
                <a:cubicBezTo>
                  <a:pt x="3755" y="1538"/>
                  <a:pt x="3668" y="1386"/>
                  <a:pt x="3536" y="1297"/>
                </a:cubicBezTo>
                <a:lnTo>
                  <a:pt x="3536" y="959"/>
                </a:lnTo>
                <a:cubicBezTo>
                  <a:pt x="3590" y="1023"/>
                  <a:pt x="3622" y="1105"/>
                  <a:pt x="3622" y="1195"/>
                </a:cubicBezTo>
                <a:cubicBezTo>
                  <a:pt x="3622" y="1231"/>
                  <a:pt x="3652" y="1261"/>
                  <a:pt x="3689" y="1261"/>
                </a:cubicBezTo>
                <a:cubicBezTo>
                  <a:pt x="3726" y="1261"/>
                  <a:pt x="3755" y="1231"/>
                  <a:pt x="3755" y="1195"/>
                </a:cubicBezTo>
                <a:cubicBezTo>
                  <a:pt x="3755" y="1023"/>
                  <a:pt x="3668" y="871"/>
                  <a:pt x="3536" y="782"/>
                </a:cubicBezTo>
                <a:lnTo>
                  <a:pt x="3536" y="444"/>
                </a:lnTo>
                <a:cubicBezTo>
                  <a:pt x="3590" y="508"/>
                  <a:pt x="3622" y="590"/>
                  <a:pt x="3622" y="680"/>
                </a:cubicBezTo>
                <a:cubicBezTo>
                  <a:pt x="3622" y="717"/>
                  <a:pt x="3652" y="746"/>
                  <a:pt x="3689" y="746"/>
                </a:cubicBezTo>
                <a:cubicBezTo>
                  <a:pt x="3726" y="746"/>
                  <a:pt x="3755" y="716"/>
                  <a:pt x="3755" y="680"/>
                </a:cubicBezTo>
                <a:cubicBezTo>
                  <a:pt x="3755" y="508"/>
                  <a:pt x="3668" y="356"/>
                  <a:pt x="3536" y="267"/>
                </a:cubicBezTo>
                <a:lnTo>
                  <a:pt x="3536" y="154"/>
                </a:lnTo>
                <a:close/>
                <a:moveTo>
                  <a:pt x="3257" y="315"/>
                </a:moveTo>
                <a:cubicBezTo>
                  <a:pt x="3309" y="315"/>
                  <a:pt x="3358" y="325"/>
                  <a:pt x="3403" y="345"/>
                </a:cubicBezTo>
                <a:lnTo>
                  <a:pt x="3403" y="718"/>
                </a:lnTo>
                <a:cubicBezTo>
                  <a:pt x="3357" y="704"/>
                  <a:pt x="3308" y="696"/>
                  <a:pt x="3257" y="696"/>
                </a:cubicBezTo>
                <a:cubicBezTo>
                  <a:pt x="3206" y="696"/>
                  <a:pt x="3158" y="704"/>
                  <a:pt x="3112" y="718"/>
                </a:cubicBezTo>
                <a:lnTo>
                  <a:pt x="3112" y="345"/>
                </a:lnTo>
                <a:cubicBezTo>
                  <a:pt x="3156" y="325"/>
                  <a:pt x="3205" y="315"/>
                  <a:pt x="3257" y="315"/>
                </a:cubicBezTo>
                <a:close/>
                <a:moveTo>
                  <a:pt x="418" y="133"/>
                </a:moveTo>
                <a:lnTo>
                  <a:pt x="2803" y="133"/>
                </a:lnTo>
                <a:cubicBezTo>
                  <a:pt x="2863" y="133"/>
                  <a:pt x="2921" y="140"/>
                  <a:pt x="2978" y="154"/>
                </a:cubicBezTo>
                <a:lnTo>
                  <a:pt x="2978" y="267"/>
                </a:lnTo>
                <a:cubicBezTo>
                  <a:pt x="2846" y="356"/>
                  <a:pt x="2759" y="508"/>
                  <a:pt x="2759" y="680"/>
                </a:cubicBezTo>
                <a:lnTo>
                  <a:pt x="2759" y="680"/>
                </a:lnTo>
                <a:cubicBezTo>
                  <a:pt x="2759" y="717"/>
                  <a:pt x="2788" y="746"/>
                  <a:pt x="2825" y="746"/>
                </a:cubicBezTo>
                <a:cubicBezTo>
                  <a:pt x="2862" y="746"/>
                  <a:pt x="2892" y="716"/>
                  <a:pt x="2892" y="680"/>
                </a:cubicBezTo>
                <a:cubicBezTo>
                  <a:pt x="2892" y="590"/>
                  <a:pt x="2924" y="508"/>
                  <a:pt x="2978" y="444"/>
                </a:cubicBezTo>
                <a:lnTo>
                  <a:pt x="2978" y="782"/>
                </a:lnTo>
                <a:cubicBezTo>
                  <a:pt x="2846" y="871"/>
                  <a:pt x="2759" y="1023"/>
                  <a:pt x="2759" y="1195"/>
                </a:cubicBezTo>
                <a:lnTo>
                  <a:pt x="2759" y="1195"/>
                </a:lnTo>
                <a:cubicBezTo>
                  <a:pt x="2759" y="1231"/>
                  <a:pt x="2788" y="1261"/>
                  <a:pt x="2825" y="1261"/>
                </a:cubicBezTo>
                <a:cubicBezTo>
                  <a:pt x="2862" y="1261"/>
                  <a:pt x="2892" y="1231"/>
                  <a:pt x="2892" y="1195"/>
                </a:cubicBezTo>
                <a:cubicBezTo>
                  <a:pt x="2892" y="1105"/>
                  <a:pt x="2924" y="1023"/>
                  <a:pt x="2978" y="959"/>
                </a:cubicBezTo>
                <a:lnTo>
                  <a:pt x="2978" y="1296"/>
                </a:lnTo>
                <a:cubicBezTo>
                  <a:pt x="2846" y="1386"/>
                  <a:pt x="2759" y="1538"/>
                  <a:pt x="2759" y="1709"/>
                </a:cubicBezTo>
                <a:lnTo>
                  <a:pt x="2759" y="1710"/>
                </a:lnTo>
                <a:cubicBezTo>
                  <a:pt x="2759" y="1746"/>
                  <a:pt x="2788" y="1776"/>
                  <a:pt x="2825" y="1776"/>
                </a:cubicBezTo>
                <a:cubicBezTo>
                  <a:pt x="2862" y="1776"/>
                  <a:pt x="2892" y="1746"/>
                  <a:pt x="2892" y="1709"/>
                </a:cubicBezTo>
                <a:cubicBezTo>
                  <a:pt x="2892" y="1620"/>
                  <a:pt x="2924" y="1538"/>
                  <a:pt x="2978" y="1474"/>
                </a:cubicBezTo>
                <a:lnTo>
                  <a:pt x="2978" y="1811"/>
                </a:lnTo>
                <a:cubicBezTo>
                  <a:pt x="2846" y="1901"/>
                  <a:pt x="2759" y="2053"/>
                  <a:pt x="2759" y="2224"/>
                </a:cubicBezTo>
                <a:lnTo>
                  <a:pt x="2759" y="2224"/>
                </a:lnTo>
                <a:cubicBezTo>
                  <a:pt x="2759" y="2261"/>
                  <a:pt x="2788" y="2291"/>
                  <a:pt x="2825" y="2291"/>
                </a:cubicBezTo>
                <a:cubicBezTo>
                  <a:pt x="2862" y="2291"/>
                  <a:pt x="2892" y="2261"/>
                  <a:pt x="2892" y="2224"/>
                </a:cubicBezTo>
                <a:cubicBezTo>
                  <a:pt x="2892" y="2135"/>
                  <a:pt x="2924" y="2053"/>
                  <a:pt x="2978" y="1989"/>
                </a:cubicBezTo>
                <a:lnTo>
                  <a:pt x="2978" y="2326"/>
                </a:lnTo>
                <a:cubicBezTo>
                  <a:pt x="2846" y="2416"/>
                  <a:pt x="2759" y="2568"/>
                  <a:pt x="2759" y="2739"/>
                </a:cubicBezTo>
                <a:lnTo>
                  <a:pt x="2759" y="2739"/>
                </a:lnTo>
                <a:cubicBezTo>
                  <a:pt x="2759" y="2776"/>
                  <a:pt x="2788" y="2806"/>
                  <a:pt x="2825" y="2806"/>
                </a:cubicBezTo>
                <a:cubicBezTo>
                  <a:pt x="2862" y="2806"/>
                  <a:pt x="2892" y="2776"/>
                  <a:pt x="2892" y="2739"/>
                </a:cubicBezTo>
                <a:cubicBezTo>
                  <a:pt x="2892" y="2650"/>
                  <a:pt x="2924" y="2567"/>
                  <a:pt x="2978" y="2504"/>
                </a:cubicBezTo>
                <a:lnTo>
                  <a:pt x="2978" y="2841"/>
                </a:lnTo>
                <a:cubicBezTo>
                  <a:pt x="2846" y="2931"/>
                  <a:pt x="2759" y="3082"/>
                  <a:pt x="2759" y="3254"/>
                </a:cubicBezTo>
                <a:lnTo>
                  <a:pt x="2759" y="3254"/>
                </a:lnTo>
                <a:cubicBezTo>
                  <a:pt x="2759" y="3291"/>
                  <a:pt x="2788" y="3321"/>
                  <a:pt x="2825" y="3321"/>
                </a:cubicBezTo>
                <a:cubicBezTo>
                  <a:pt x="2862" y="3321"/>
                  <a:pt x="2892" y="3291"/>
                  <a:pt x="2892" y="3254"/>
                </a:cubicBezTo>
                <a:cubicBezTo>
                  <a:pt x="2892" y="3165"/>
                  <a:pt x="2924" y="3082"/>
                  <a:pt x="2978" y="3019"/>
                </a:cubicBezTo>
                <a:lnTo>
                  <a:pt x="2978" y="3442"/>
                </a:lnTo>
                <a:cubicBezTo>
                  <a:pt x="2887" y="3416"/>
                  <a:pt x="2792" y="3403"/>
                  <a:pt x="2696" y="3403"/>
                </a:cubicBezTo>
                <a:lnTo>
                  <a:pt x="418" y="3403"/>
                </a:lnTo>
                <a:lnTo>
                  <a:pt x="418" y="133"/>
                </a:lnTo>
                <a:close/>
                <a:moveTo>
                  <a:pt x="6372" y="4063"/>
                </a:moveTo>
                <a:lnTo>
                  <a:pt x="3540" y="4063"/>
                </a:lnTo>
                <a:cubicBezTo>
                  <a:pt x="3503" y="4063"/>
                  <a:pt x="3473" y="4093"/>
                  <a:pt x="3473" y="4130"/>
                </a:cubicBezTo>
                <a:cubicBezTo>
                  <a:pt x="3473" y="4172"/>
                  <a:pt x="3391" y="4230"/>
                  <a:pt x="3256" y="4230"/>
                </a:cubicBezTo>
                <a:cubicBezTo>
                  <a:pt x="3137" y="4230"/>
                  <a:pt x="3041" y="4169"/>
                  <a:pt x="3041" y="4130"/>
                </a:cubicBezTo>
                <a:cubicBezTo>
                  <a:pt x="3041" y="4093"/>
                  <a:pt x="3011" y="4063"/>
                  <a:pt x="2974" y="4063"/>
                </a:cubicBezTo>
                <a:lnTo>
                  <a:pt x="133" y="4063"/>
                </a:lnTo>
                <a:lnTo>
                  <a:pt x="133" y="346"/>
                </a:lnTo>
                <a:lnTo>
                  <a:pt x="284" y="346"/>
                </a:lnTo>
                <a:lnTo>
                  <a:pt x="284" y="3470"/>
                </a:lnTo>
                <a:lnTo>
                  <a:pt x="284" y="3871"/>
                </a:lnTo>
                <a:cubicBezTo>
                  <a:pt x="284" y="3908"/>
                  <a:pt x="314" y="3938"/>
                  <a:pt x="351" y="3938"/>
                </a:cubicBezTo>
                <a:lnTo>
                  <a:pt x="3045" y="3938"/>
                </a:lnTo>
                <a:cubicBezTo>
                  <a:pt x="3082" y="3938"/>
                  <a:pt x="3112" y="3908"/>
                  <a:pt x="3112" y="3871"/>
                </a:cubicBezTo>
                <a:lnTo>
                  <a:pt x="3112" y="3535"/>
                </a:lnTo>
                <a:cubicBezTo>
                  <a:pt x="3112" y="3534"/>
                  <a:pt x="3112" y="3534"/>
                  <a:pt x="3112" y="3534"/>
                </a:cubicBezTo>
                <a:lnTo>
                  <a:pt x="3112" y="3532"/>
                </a:lnTo>
                <a:lnTo>
                  <a:pt x="3112" y="3532"/>
                </a:lnTo>
                <a:lnTo>
                  <a:pt x="3112" y="2919"/>
                </a:lnTo>
                <a:cubicBezTo>
                  <a:pt x="3156" y="2900"/>
                  <a:pt x="3205" y="2889"/>
                  <a:pt x="3257" y="2889"/>
                </a:cubicBezTo>
                <a:cubicBezTo>
                  <a:pt x="3309" y="2889"/>
                  <a:pt x="3358" y="2900"/>
                  <a:pt x="3403" y="2919"/>
                </a:cubicBezTo>
                <a:lnTo>
                  <a:pt x="3403" y="3532"/>
                </a:lnTo>
                <a:lnTo>
                  <a:pt x="3403" y="3532"/>
                </a:lnTo>
                <a:lnTo>
                  <a:pt x="3403" y="3535"/>
                </a:lnTo>
                <a:cubicBezTo>
                  <a:pt x="3403" y="3536"/>
                  <a:pt x="3403" y="3537"/>
                  <a:pt x="3403" y="3538"/>
                </a:cubicBezTo>
                <a:cubicBezTo>
                  <a:pt x="3403" y="3539"/>
                  <a:pt x="3403" y="3539"/>
                  <a:pt x="3403" y="3540"/>
                </a:cubicBezTo>
                <a:lnTo>
                  <a:pt x="3403" y="3864"/>
                </a:lnTo>
                <a:cubicBezTo>
                  <a:pt x="3403" y="3901"/>
                  <a:pt x="3433" y="3931"/>
                  <a:pt x="3470" y="3931"/>
                </a:cubicBezTo>
                <a:lnTo>
                  <a:pt x="6163" y="3938"/>
                </a:lnTo>
                <a:lnTo>
                  <a:pt x="6163" y="3938"/>
                </a:lnTo>
                <a:cubicBezTo>
                  <a:pt x="6181" y="3938"/>
                  <a:pt x="6198" y="3931"/>
                  <a:pt x="6210" y="3918"/>
                </a:cubicBezTo>
                <a:cubicBezTo>
                  <a:pt x="6223" y="3906"/>
                  <a:pt x="6230" y="3889"/>
                  <a:pt x="6230" y="3871"/>
                </a:cubicBezTo>
                <a:lnTo>
                  <a:pt x="6230" y="3470"/>
                </a:lnTo>
                <a:lnTo>
                  <a:pt x="6230" y="346"/>
                </a:lnTo>
                <a:lnTo>
                  <a:pt x="6372" y="346"/>
                </a:lnTo>
                <a:lnTo>
                  <a:pt x="6372" y="4063"/>
                </a:lnTo>
                <a:close/>
                <a:moveTo>
                  <a:pt x="2829" y="3677"/>
                </a:moveTo>
                <a:cubicBezTo>
                  <a:pt x="2829" y="3713"/>
                  <a:pt x="2799" y="3743"/>
                  <a:pt x="2762" y="3743"/>
                </a:cubicBezTo>
                <a:lnTo>
                  <a:pt x="635" y="3743"/>
                </a:lnTo>
                <a:cubicBezTo>
                  <a:pt x="598" y="3743"/>
                  <a:pt x="568" y="3713"/>
                  <a:pt x="568" y="3677"/>
                </a:cubicBezTo>
                <a:cubicBezTo>
                  <a:pt x="568" y="3640"/>
                  <a:pt x="598" y="3610"/>
                  <a:pt x="635" y="3610"/>
                </a:cubicBezTo>
                <a:lnTo>
                  <a:pt x="2762" y="3610"/>
                </a:lnTo>
                <a:cubicBezTo>
                  <a:pt x="2799" y="3610"/>
                  <a:pt x="2829" y="3640"/>
                  <a:pt x="2829" y="3677"/>
                </a:cubicBezTo>
                <a:close/>
                <a:moveTo>
                  <a:pt x="5946" y="3677"/>
                </a:moveTo>
                <a:cubicBezTo>
                  <a:pt x="5946" y="3713"/>
                  <a:pt x="5916" y="3743"/>
                  <a:pt x="5879" y="3743"/>
                </a:cubicBezTo>
                <a:lnTo>
                  <a:pt x="3752" y="3743"/>
                </a:lnTo>
                <a:cubicBezTo>
                  <a:pt x="3715" y="3743"/>
                  <a:pt x="3685" y="3713"/>
                  <a:pt x="3685" y="3677"/>
                </a:cubicBezTo>
                <a:cubicBezTo>
                  <a:pt x="3685" y="3640"/>
                  <a:pt x="3715" y="3610"/>
                  <a:pt x="3752" y="3610"/>
                </a:cubicBezTo>
                <a:lnTo>
                  <a:pt x="5879" y="3610"/>
                </a:lnTo>
                <a:cubicBezTo>
                  <a:pt x="5916" y="3610"/>
                  <a:pt x="5946" y="3640"/>
                  <a:pt x="5946" y="3677"/>
                </a:cubicBezTo>
                <a:close/>
                <a:moveTo>
                  <a:pt x="792" y="543"/>
                </a:moveTo>
                <a:cubicBezTo>
                  <a:pt x="792" y="506"/>
                  <a:pt x="821" y="476"/>
                  <a:pt x="858" y="476"/>
                </a:cubicBezTo>
                <a:lnTo>
                  <a:pt x="2504" y="476"/>
                </a:lnTo>
                <a:cubicBezTo>
                  <a:pt x="2541" y="476"/>
                  <a:pt x="2571" y="506"/>
                  <a:pt x="2571" y="543"/>
                </a:cubicBezTo>
                <a:cubicBezTo>
                  <a:pt x="2571" y="580"/>
                  <a:pt x="2541" y="610"/>
                  <a:pt x="2504" y="610"/>
                </a:cubicBezTo>
                <a:lnTo>
                  <a:pt x="858" y="610"/>
                </a:lnTo>
                <a:cubicBezTo>
                  <a:pt x="821" y="610"/>
                  <a:pt x="792" y="580"/>
                  <a:pt x="792" y="543"/>
                </a:cubicBezTo>
                <a:close/>
                <a:moveTo>
                  <a:pt x="792" y="923"/>
                </a:moveTo>
                <a:cubicBezTo>
                  <a:pt x="792" y="886"/>
                  <a:pt x="821" y="856"/>
                  <a:pt x="858" y="856"/>
                </a:cubicBezTo>
                <a:lnTo>
                  <a:pt x="2504" y="856"/>
                </a:lnTo>
                <a:cubicBezTo>
                  <a:pt x="2541" y="856"/>
                  <a:pt x="2571" y="886"/>
                  <a:pt x="2571" y="923"/>
                </a:cubicBezTo>
                <a:cubicBezTo>
                  <a:pt x="2571" y="960"/>
                  <a:pt x="2541" y="990"/>
                  <a:pt x="2504" y="990"/>
                </a:cubicBezTo>
                <a:lnTo>
                  <a:pt x="858" y="990"/>
                </a:lnTo>
                <a:cubicBezTo>
                  <a:pt x="821" y="990"/>
                  <a:pt x="792" y="960"/>
                  <a:pt x="792" y="923"/>
                </a:cubicBezTo>
                <a:close/>
                <a:moveTo>
                  <a:pt x="792" y="1303"/>
                </a:moveTo>
                <a:cubicBezTo>
                  <a:pt x="792" y="1266"/>
                  <a:pt x="821" y="1236"/>
                  <a:pt x="858" y="1236"/>
                </a:cubicBezTo>
                <a:lnTo>
                  <a:pt x="2504" y="1236"/>
                </a:lnTo>
                <a:cubicBezTo>
                  <a:pt x="2541" y="1236"/>
                  <a:pt x="2571" y="1266"/>
                  <a:pt x="2571" y="1303"/>
                </a:cubicBezTo>
                <a:cubicBezTo>
                  <a:pt x="2571" y="1340"/>
                  <a:pt x="2541" y="1370"/>
                  <a:pt x="2504" y="1370"/>
                </a:cubicBezTo>
                <a:lnTo>
                  <a:pt x="858" y="1370"/>
                </a:lnTo>
                <a:cubicBezTo>
                  <a:pt x="821" y="1370"/>
                  <a:pt x="792" y="1340"/>
                  <a:pt x="792" y="1303"/>
                </a:cubicBezTo>
                <a:close/>
                <a:moveTo>
                  <a:pt x="792" y="1683"/>
                </a:moveTo>
                <a:cubicBezTo>
                  <a:pt x="792" y="1646"/>
                  <a:pt x="821" y="1616"/>
                  <a:pt x="858" y="1616"/>
                </a:cubicBezTo>
                <a:lnTo>
                  <a:pt x="2504" y="1616"/>
                </a:lnTo>
                <a:cubicBezTo>
                  <a:pt x="2541" y="1616"/>
                  <a:pt x="2571" y="1646"/>
                  <a:pt x="2571" y="1683"/>
                </a:cubicBezTo>
                <a:cubicBezTo>
                  <a:pt x="2571" y="1720"/>
                  <a:pt x="2541" y="1750"/>
                  <a:pt x="2504" y="1750"/>
                </a:cubicBezTo>
                <a:lnTo>
                  <a:pt x="858" y="1750"/>
                </a:lnTo>
                <a:cubicBezTo>
                  <a:pt x="821" y="1750"/>
                  <a:pt x="792" y="1720"/>
                  <a:pt x="792" y="1683"/>
                </a:cubicBezTo>
                <a:close/>
                <a:moveTo>
                  <a:pt x="792" y="2063"/>
                </a:moveTo>
                <a:cubicBezTo>
                  <a:pt x="792" y="2026"/>
                  <a:pt x="821" y="1996"/>
                  <a:pt x="858" y="1996"/>
                </a:cubicBezTo>
                <a:lnTo>
                  <a:pt x="2504" y="1996"/>
                </a:lnTo>
                <a:cubicBezTo>
                  <a:pt x="2541" y="1996"/>
                  <a:pt x="2571" y="2026"/>
                  <a:pt x="2571" y="2063"/>
                </a:cubicBezTo>
                <a:cubicBezTo>
                  <a:pt x="2571" y="2100"/>
                  <a:pt x="2541" y="2130"/>
                  <a:pt x="2504" y="2130"/>
                </a:cubicBezTo>
                <a:lnTo>
                  <a:pt x="858" y="2130"/>
                </a:lnTo>
                <a:cubicBezTo>
                  <a:pt x="821" y="2130"/>
                  <a:pt x="792" y="2100"/>
                  <a:pt x="792" y="2063"/>
                </a:cubicBezTo>
                <a:close/>
                <a:moveTo>
                  <a:pt x="792" y="2443"/>
                </a:moveTo>
                <a:cubicBezTo>
                  <a:pt x="792" y="2406"/>
                  <a:pt x="821" y="2376"/>
                  <a:pt x="858" y="2376"/>
                </a:cubicBezTo>
                <a:lnTo>
                  <a:pt x="2504" y="2376"/>
                </a:lnTo>
                <a:cubicBezTo>
                  <a:pt x="2541" y="2376"/>
                  <a:pt x="2571" y="2406"/>
                  <a:pt x="2571" y="2443"/>
                </a:cubicBezTo>
                <a:cubicBezTo>
                  <a:pt x="2571" y="2480"/>
                  <a:pt x="2541" y="2510"/>
                  <a:pt x="2504" y="2510"/>
                </a:cubicBezTo>
                <a:lnTo>
                  <a:pt x="858" y="2510"/>
                </a:lnTo>
                <a:cubicBezTo>
                  <a:pt x="821" y="2510"/>
                  <a:pt x="792" y="2480"/>
                  <a:pt x="792" y="2443"/>
                </a:cubicBezTo>
                <a:close/>
                <a:moveTo>
                  <a:pt x="792" y="2823"/>
                </a:moveTo>
                <a:cubicBezTo>
                  <a:pt x="792" y="2786"/>
                  <a:pt x="821" y="2756"/>
                  <a:pt x="858" y="2756"/>
                </a:cubicBezTo>
                <a:lnTo>
                  <a:pt x="2504" y="2756"/>
                </a:lnTo>
                <a:cubicBezTo>
                  <a:pt x="2541" y="2756"/>
                  <a:pt x="2571" y="2786"/>
                  <a:pt x="2571" y="2823"/>
                </a:cubicBezTo>
                <a:cubicBezTo>
                  <a:pt x="2571" y="2860"/>
                  <a:pt x="2541" y="2889"/>
                  <a:pt x="2504" y="2889"/>
                </a:cubicBezTo>
                <a:lnTo>
                  <a:pt x="858" y="2889"/>
                </a:lnTo>
                <a:cubicBezTo>
                  <a:pt x="821" y="2889"/>
                  <a:pt x="792" y="2860"/>
                  <a:pt x="792" y="2823"/>
                </a:cubicBezTo>
                <a:close/>
                <a:moveTo>
                  <a:pt x="3950" y="543"/>
                </a:moveTo>
                <a:cubicBezTo>
                  <a:pt x="3950" y="506"/>
                  <a:pt x="3980" y="476"/>
                  <a:pt x="4017" y="476"/>
                </a:cubicBezTo>
                <a:lnTo>
                  <a:pt x="5663" y="476"/>
                </a:lnTo>
                <a:cubicBezTo>
                  <a:pt x="5700" y="476"/>
                  <a:pt x="5730" y="506"/>
                  <a:pt x="5730" y="543"/>
                </a:cubicBezTo>
                <a:cubicBezTo>
                  <a:pt x="5730" y="580"/>
                  <a:pt x="5700" y="610"/>
                  <a:pt x="5663" y="610"/>
                </a:cubicBezTo>
                <a:lnTo>
                  <a:pt x="4017" y="610"/>
                </a:lnTo>
                <a:cubicBezTo>
                  <a:pt x="3980" y="610"/>
                  <a:pt x="3950" y="580"/>
                  <a:pt x="3950" y="543"/>
                </a:cubicBezTo>
                <a:close/>
                <a:moveTo>
                  <a:pt x="3950" y="923"/>
                </a:moveTo>
                <a:cubicBezTo>
                  <a:pt x="3950" y="886"/>
                  <a:pt x="3980" y="856"/>
                  <a:pt x="4017" y="856"/>
                </a:cubicBezTo>
                <a:lnTo>
                  <a:pt x="5663" y="856"/>
                </a:lnTo>
                <a:cubicBezTo>
                  <a:pt x="5700" y="856"/>
                  <a:pt x="5730" y="886"/>
                  <a:pt x="5730" y="923"/>
                </a:cubicBezTo>
                <a:cubicBezTo>
                  <a:pt x="5730" y="960"/>
                  <a:pt x="5700" y="990"/>
                  <a:pt x="5663" y="990"/>
                </a:cubicBezTo>
                <a:lnTo>
                  <a:pt x="4017" y="990"/>
                </a:lnTo>
                <a:cubicBezTo>
                  <a:pt x="3980" y="990"/>
                  <a:pt x="3950" y="960"/>
                  <a:pt x="3950" y="923"/>
                </a:cubicBezTo>
                <a:close/>
                <a:moveTo>
                  <a:pt x="3950" y="1303"/>
                </a:moveTo>
                <a:cubicBezTo>
                  <a:pt x="3950" y="1266"/>
                  <a:pt x="3980" y="1236"/>
                  <a:pt x="4017" y="1236"/>
                </a:cubicBezTo>
                <a:lnTo>
                  <a:pt x="5663" y="1236"/>
                </a:lnTo>
                <a:cubicBezTo>
                  <a:pt x="5700" y="1236"/>
                  <a:pt x="5730" y="1266"/>
                  <a:pt x="5730" y="1303"/>
                </a:cubicBezTo>
                <a:cubicBezTo>
                  <a:pt x="5730" y="1340"/>
                  <a:pt x="5700" y="1370"/>
                  <a:pt x="5663" y="1370"/>
                </a:cubicBezTo>
                <a:lnTo>
                  <a:pt x="4017" y="1370"/>
                </a:lnTo>
                <a:cubicBezTo>
                  <a:pt x="3980" y="1370"/>
                  <a:pt x="3950" y="1340"/>
                  <a:pt x="3950" y="1303"/>
                </a:cubicBezTo>
                <a:close/>
                <a:moveTo>
                  <a:pt x="3950" y="1683"/>
                </a:moveTo>
                <a:cubicBezTo>
                  <a:pt x="3950" y="1646"/>
                  <a:pt x="3980" y="1616"/>
                  <a:pt x="4017" y="1616"/>
                </a:cubicBezTo>
                <a:lnTo>
                  <a:pt x="5663" y="1616"/>
                </a:lnTo>
                <a:cubicBezTo>
                  <a:pt x="5700" y="1616"/>
                  <a:pt x="5730" y="1646"/>
                  <a:pt x="5730" y="1683"/>
                </a:cubicBezTo>
                <a:cubicBezTo>
                  <a:pt x="5730" y="1720"/>
                  <a:pt x="5700" y="1750"/>
                  <a:pt x="5663" y="1750"/>
                </a:cubicBezTo>
                <a:lnTo>
                  <a:pt x="4017" y="1750"/>
                </a:lnTo>
                <a:cubicBezTo>
                  <a:pt x="3980" y="1750"/>
                  <a:pt x="3950" y="1720"/>
                  <a:pt x="3950" y="1683"/>
                </a:cubicBezTo>
                <a:close/>
                <a:moveTo>
                  <a:pt x="3950" y="2063"/>
                </a:moveTo>
                <a:cubicBezTo>
                  <a:pt x="3950" y="2026"/>
                  <a:pt x="3980" y="1996"/>
                  <a:pt x="4017" y="1996"/>
                </a:cubicBezTo>
                <a:lnTo>
                  <a:pt x="5663" y="1996"/>
                </a:lnTo>
                <a:cubicBezTo>
                  <a:pt x="5700" y="1996"/>
                  <a:pt x="5730" y="2026"/>
                  <a:pt x="5730" y="2063"/>
                </a:cubicBezTo>
                <a:cubicBezTo>
                  <a:pt x="5730" y="2100"/>
                  <a:pt x="5700" y="2130"/>
                  <a:pt x="5663" y="2130"/>
                </a:cubicBezTo>
                <a:lnTo>
                  <a:pt x="4017" y="2130"/>
                </a:lnTo>
                <a:cubicBezTo>
                  <a:pt x="3980" y="2130"/>
                  <a:pt x="3950" y="2100"/>
                  <a:pt x="3950" y="2063"/>
                </a:cubicBezTo>
                <a:close/>
                <a:moveTo>
                  <a:pt x="3950" y="2443"/>
                </a:moveTo>
                <a:cubicBezTo>
                  <a:pt x="3950" y="2406"/>
                  <a:pt x="3980" y="2376"/>
                  <a:pt x="4017" y="2376"/>
                </a:cubicBezTo>
                <a:lnTo>
                  <a:pt x="5663" y="2376"/>
                </a:lnTo>
                <a:cubicBezTo>
                  <a:pt x="5700" y="2376"/>
                  <a:pt x="5730" y="2406"/>
                  <a:pt x="5730" y="2443"/>
                </a:cubicBezTo>
                <a:cubicBezTo>
                  <a:pt x="5730" y="2480"/>
                  <a:pt x="5700" y="2510"/>
                  <a:pt x="5663" y="2510"/>
                </a:cubicBezTo>
                <a:lnTo>
                  <a:pt x="4017" y="2510"/>
                </a:lnTo>
                <a:cubicBezTo>
                  <a:pt x="3980" y="2510"/>
                  <a:pt x="3950" y="2480"/>
                  <a:pt x="3950" y="2443"/>
                </a:cubicBezTo>
                <a:close/>
                <a:moveTo>
                  <a:pt x="5730" y="2823"/>
                </a:moveTo>
                <a:cubicBezTo>
                  <a:pt x="5730" y="2860"/>
                  <a:pt x="5700" y="2889"/>
                  <a:pt x="5663" y="2889"/>
                </a:cubicBezTo>
                <a:lnTo>
                  <a:pt x="5577" y="2889"/>
                </a:lnTo>
                <a:cubicBezTo>
                  <a:pt x="5540" y="2889"/>
                  <a:pt x="5510" y="2860"/>
                  <a:pt x="5510" y="2823"/>
                </a:cubicBezTo>
                <a:cubicBezTo>
                  <a:pt x="5510" y="2786"/>
                  <a:pt x="5540" y="2756"/>
                  <a:pt x="5577" y="2756"/>
                </a:cubicBezTo>
                <a:lnTo>
                  <a:pt x="5663" y="2756"/>
                </a:lnTo>
                <a:cubicBezTo>
                  <a:pt x="5700" y="2756"/>
                  <a:pt x="5730" y="2786"/>
                  <a:pt x="5730" y="2823"/>
                </a:cubicBezTo>
                <a:close/>
                <a:moveTo>
                  <a:pt x="3950" y="2823"/>
                </a:moveTo>
                <a:cubicBezTo>
                  <a:pt x="3950" y="2786"/>
                  <a:pt x="3980" y="2756"/>
                  <a:pt x="4017" y="2756"/>
                </a:cubicBezTo>
                <a:lnTo>
                  <a:pt x="5176" y="2756"/>
                </a:lnTo>
                <a:cubicBezTo>
                  <a:pt x="5213" y="2756"/>
                  <a:pt x="5243" y="2786"/>
                  <a:pt x="5243" y="2823"/>
                </a:cubicBezTo>
                <a:cubicBezTo>
                  <a:pt x="5243" y="2860"/>
                  <a:pt x="5213" y="2889"/>
                  <a:pt x="5176" y="2889"/>
                </a:cubicBezTo>
                <a:lnTo>
                  <a:pt x="4017" y="2889"/>
                </a:lnTo>
                <a:cubicBezTo>
                  <a:pt x="3980" y="2889"/>
                  <a:pt x="3950" y="2860"/>
                  <a:pt x="3950" y="282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5AE363CB-1876-4C8B-9398-A477F89498CD}"/>
              </a:ext>
            </a:extLst>
          </p:cNvPr>
          <p:cNvSpPr/>
          <p:nvPr/>
        </p:nvSpPr>
        <p:spPr>
          <a:xfrm>
            <a:off x="5313293" y="3247898"/>
            <a:ext cx="1576247" cy="1294578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CECC67EF-1B1D-4F7E-8546-0D67C0E08E4A}"/>
              </a:ext>
            </a:extLst>
          </p:cNvPr>
          <p:cNvSpPr/>
          <p:nvPr/>
        </p:nvSpPr>
        <p:spPr>
          <a:xfrm>
            <a:off x="6018545" y="3464029"/>
            <a:ext cx="154910" cy="15491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20088854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66B48358-FD52-481D-8D4E-034E6BB57779}"/>
              </a:ext>
            </a:extLst>
          </p:cNvPr>
          <p:cNvSpPr/>
          <p:nvPr/>
        </p:nvSpPr>
        <p:spPr>
          <a:xfrm>
            <a:off x="330382" y="363529"/>
            <a:ext cx="11531236" cy="6153378"/>
          </a:xfrm>
          <a:prstGeom prst="roundRect">
            <a:avLst>
              <a:gd name="adj" fmla="val 3774"/>
            </a:avLst>
          </a:prstGeom>
          <a:solidFill>
            <a:schemeClr val="bg1"/>
          </a:solidFill>
          <a:ln>
            <a:noFill/>
          </a:ln>
          <a:effectLst>
            <a:outerShdw blurRad="635000" dist="1016000" dir="5400000" sx="80000" sy="8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72D82FDD-086F-4163-BF92-853485F94D7E}"/>
              </a:ext>
            </a:extLst>
          </p:cNvPr>
          <p:cNvCxnSpPr>
            <a:cxnSpLocks/>
          </p:cNvCxnSpPr>
          <p:nvPr/>
        </p:nvCxnSpPr>
        <p:spPr>
          <a:xfrm>
            <a:off x="1791015" y="3541484"/>
            <a:ext cx="8607451" cy="0"/>
          </a:xfrm>
          <a:prstGeom prst="line">
            <a:avLst/>
          </a:prstGeom>
          <a:ln w="1524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9211491C-BC44-4185-B001-DCC9972A692F}"/>
              </a:ext>
            </a:extLst>
          </p:cNvPr>
          <p:cNvGrpSpPr/>
          <p:nvPr/>
        </p:nvGrpSpPr>
        <p:grpSpPr>
          <a:xfrm>
            <a:off x="791392" y="1664851"/>
            <a:ext cx="3997218" cy="3505357"/>
            <a:chOff x="791392" y="1664851"/>
            <a:chExt cx="3997218" cy="3505357"/>
          </a:xfrm>
        </p:grpSpPr>
        <p:sp>
          <p:nvSpPr>
            <p:cNvPr id="109" name="play-station-controller_75472">
              <a:extLst>
                <a:ext uri="{FF2B5EF4-FFF2-40B4-BE49-F238E27FC236}">
                  <a16:creationId xmlns:a16="http://schemas.microsoft.com/office/drawing/2014/main" xmlns="" id="{73C2F5B9-0D56-4860-8C18-7433401BC3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30199" y="3947468"/>
              <a:ext cx="1919605" cy="1222740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  <a:gd name="connsiteX40" fmla="*/ 325000 h 606722"/>
                <a:gd name="connsiteY40" fmla="*/ 325000 h 606722"/>
                <a:gd name="connsiteX41" fmla="*/ 325000 h 606722"/>
                <a:gd name="connsiteY41" fmla="*/ 325000 h 606722"/>
                <a:gd name="connsiteX42" fmla="*/ 325000 h 606722"/>
                <a:gd name="connsiteY42" fmla="*/ 325000 h 606722"/>
                <a:gd name="connsiteX43" fmla="*/ 325000 h 606722"/>
                <a:gd name="connsiteY43" fmla="*/ 325000 h 606722"/>
                <a:gd name="connsiteX44" fmla="*/ 325000 h 606722"/>
                <a:gd name="connsiteY44" fmla="*/ 325000 h 606722"/>
                <a:gd name="connsiteX45" fmla="*/ 325000 h 606722"/>
                <a:gd name="connsiteY45" fmla="*/ 325000 h 606722"/>
                <a:gd name="connsiteX46" fmla="*/ 325000 h 606722"/>
                <a:gd name="connsiteY46" fmla="*/ 325000 h 606722"/>
                <a:gd name="connsiteX47" fmla="*/ 325000 h 606722"/>
                <a:gd name="connsiteY47" fmla="*/ 325000 h 606722"/>
                <a:gd name="connsiteX48" fmla="*/ 325000 h 606722"/>
                <a:gd name="connsiteY48" fmla="*/ 325000 h 606722"/>
                <a:gd name="connsiteX49" fmla="*/ 325000 h 606722"/>
                <a:gd name="connsiteY49" fmla="*/ 325000 h 606722"/>
                <a:gd name="connsiteX50" fmla="*/ 325000 h 606722"/>
                <a:gd name="connsiteY50" fmla="*/ 325000 h 606722"/>
                <a:gd name="connsiteX51" fmla="*/ 325000 h 606722"/>
                <a:gd name="connsiteY51" fmla="*/ 325000 h 606722"/>
                <a:gd name="connsiteX52" fmla="*/ 325000 h 606722"/>
                <a:gd name="connsiteY52" fmla="*/ 325000 h 606722"/>
                <a:gd name="connsiteX53" fmla="*/ 325000 h 606722"/>
                <a:gd name="connsiteY53" fmla="*/ 325000 h 606722"/>
                <a:gd name="connsiteX54" fmla="*/ 325000 h 606722"/>
                <a:gd name="connsiteY54" fmla="*/ 325000 h 606722"/>
                <a:gd name="connsiteX55" fmla="*/ 325000 h 606722"/>
                <a:gd name="connsiteY55" fmla="*/ 325000 h 606722"/>
                <a:gd name="connsiteX56" fmla="*/ 325000 h 606722"/>
                <a:gd name="connsiteY56" fmla="*/ 325000 h 606722"/>
                <a:gd name="connsiteX57" fmla="*/ 325000 h 606722"/>
                <a:gd name="connsiteY57" fmla="*/ 325000 h 606722"/>
                <a:gd name="connsiteX58" fmla="*/ 325000 h 606722"/>
                <a:gd name="connsiteY58" fmla="*/ 325000 h 606722"/>
                <a:gd name="connsiteX59" fmla="*/ 325000 h 606722"/>
                <a:gd name="connsiteY59" fmla="*/ 325000 h 606722"/>
                <a:gd name="connsiteX60" fmla="*/ 325000 h 606722"/>
                <a:gd name="connsiteY60" fmla="*/ 325000 h 606722"/>
                <a:gd name="connsiteX61" fmla="*/ 325000 h 606722"/>
                <a:gd name="connsiteY61" fmla="*/ 325000 h 606722"/>
                <a:gd name="connsiteX62" fmla="*/ 325000 h 606722"/>
                <a:gd name="connsiteY62" fmla="*/ 325000 h 606722"/>
                <a:gd name="connsiteX63" fmla="*/ 325000 h 606722"/>
                <a:gd name="connsiteY63" fmla="*/ 325000 h 606722"/>
                <a:gd name="connsiteX64" fmla="*/ 325000 h 606722"/>
                <a:gd name="connsiteY64" fmla="*/ 325000 h 606722"/>
                <a:gd name="connsiteX65" fmla="*/ 325000 h 606722"/>
                <a:gd name="connsiteY65" fmla="*/ 325000 h 606722"/>
                <a:gd name="connsiteX66" fmla="*/ 325000 h 606722"/>
                <a:gd name="connsiteY66" fmla="*/ 325000 h 606722"/>
                <a:gd name="connsiteX67" fmla="*/ 325000 h 606722"/>
                <a:gd name="connsiteY67" fmla="*/ 325000 h 606722"/>
                <a:gd name="connsiteX68" fmla="*/ 325000 h 606722"/>
                <a:gd name="connsiteY68" fmla="*/ 325000 h 606722"/>
                <a:gd name="connsiteX69" fmla="*/ 325000 h 606722"/>
                <a:gd name="connsiteY69" fmla="*/ 325000 h 606722"/>
                <a:gd name="connsiteX70" fmla="*/ 325000 h 606722"/>
                <a:gd name="connsiteY70" fmla="*/ 325000 h 606722"/>
                <a:gd name="connsiteX71" fmla="*/ 325000 h 606722"/>
                <a:gd name="connsiteY71" fmla="*/ 325000 h 606722"/>
                <a:gd name="connsiteX72" fmla="*/ 325000 h 606722"/>
                <a:gd name="connsiteY72" fmla="*/ 325000 h 606722"/>
                <a:gd name="connsiteX73" fmla="*/ 325000 h 606722"/>
                <a:gd name="connsiteY73" fmla="*/ 325000 h 606722"/>
                <a:gd name="connsiteX74" fmla="*/ 325000 h 606722"/>
                <a:gd name="connsiteY74" fmla="*/ 325000 h 606722"/>
                <a:gd name="connsiteX75" fmla="*/ 325000 h 606722"/>
                <a:gd name="connsiteY75" fmla="*/ 325000 h 606722"/>
                <a:gd name="connsiteX76" fmla="*/ 325000 h 606722"/>
                <a:gd name="connsiteY76" fmla="*/ 325000 h 606722"/>
                <a:gd name="connsiteX77" fmla="*/ 325000 h 606722"/>
                <a:gd name="connsiteY77" fmla="*/ 325000 h 606722"/>
                <a:gd name="connsiteX78" fmla="*/ 325000 h 606722"/>
                <a:gd name="connsiteY78" fmla="*/ 325000 h 606722"/>
                <a:gd name="connsiteX79" fmla="*/ 325000 h 606722"/>
                <a:gd name="connsiteY79" fmla="*/ 325000 h 606722"/>
                <a:gd name="connsiteX80" fmla="*/ 325000 h 606722"/>
                <a:gd name="connsiteY80" fmla="*/ 325000 h 606722"/>
                <a:gd name="connsiteX81" fmla="*/ 325000 h 606722"/>
                <a:gd name="connsiteY81" fmla="*/ 325000 h 606722"/>
                <a:gd name="connsiteX82" fmla="*/ 325000 h 606722"/>
                <a:gd name="connsiteY82" fmla="*/ 325000 h 606722"/>
                <a:gd name="connsiteX83" fmla="*/ 325000 h 606722"/>
                <a:gd name="connsiteY83" fmla="*/ 325000 h 606722"/>
                <a:gd name="connsiteX84" fmla="*/ 325000 h 606722"/>
                <a:gd name="connsiteY84" fmla="*/ 325000 h 606722"/>
                <a:gd name="connsiteX85" fmla="*/ 325000 h 606722"/>
                <a:gd name="connsiteY85" fmla="*/ 325000 h 606722"/>
                <a:gd name="connsiteX86" fmla="*/ 325000 h 606722"/>
                <a:gd name="connsiteY86" fmla="*/ 325000 h 606722"/>
                <a:gd name="connsiteX87" fmla="*/ 325000 h 606722"/>
                <a:gd name="connsiteY87" fmla="*/ 325000 h 606722"/>
                <a:gd name="connsiteX88" fmla="*/ 325000 h 606722"/>
                <a:gd name="connsiteY88" fmla="*/ 325000 h 606722"/>
                <a:gd name="connsiteX89" fmla="*/ 325000 h 606722"/>
                <a:gd name="connsiteY89" fmla="*/ 325000 h 606722"/>
                <a:gd name="connsiteX90" fmla="*/ 325000 h 606722"/>
                <a:gd name="connsiteY90" fmla="*/ 325000 h 606722"/>
                <a:gd name="connsiteX91" fmla="*/ 325000 h 606722"/>
                <a:gd name="connsiteY91" fmla="*/ 325000 h 606722"/>
                <a:gd name="connsiteX92" fmla="*/ 325000 h 606722"/>
                <a:gd name="connsiteY92" fmla="*/ 325000 h 606722"/>
                <a:gd name="connsiteX93" fmla="*/ 325000 h 606722"/>
                <a:gd name="connsiteY93" fmla="*/ 325000 h 606722"/>
                <a:gd name="connsiteX94" fmla="*/ 325000 h 606722"/>
                <a:gd name="connsiteY94" fmla="*/ 325000 h 606722"/>
                <a:gd name="connsiteX95" fmla="*/ 325000 h 606722"/>
                <a:gd name="connsiteY95" fmla="*/ 325000 h 606722"/>
                <a:gd name="connsiteX96" fmla="*/ 325000 h 606722"/>
                <a:gd name="connsiteY96" fmla="*/ 325000 h 606722"/>
                <a:gd name="connsiteX97" fmla="*/ 325000 h 606722"/>
                <a:gd name="connsiteY97" fmla="*/ 325000 h 606722"/>
                <a:gd name="connsiteX98" fmla="*/ 325000 h 606722"/>
                <a:gd name="connsiteY98" fmla="*/ 325000 h 606722"/>
                <a:gd name="connsiteX99" fmla="*/ 325000 h 606722"/>
                <a:gd name="connsiteY99" fmla="*/ 325000 h 606722"/>
                <a:gd name="connsiteX100" fmla="*/ 325000 h 606722"/>
                <a:gd name="connsiteY100" fmla="*/ 325000 h 606722"/>
                <a:gd name="connsiteX101" fmla="*/ 325000 h 606722"/>
                <a:gd name="connsiteY101" fmla="*/ 325000 h 606722"/>
                <a:gd name="connsiteX102" fmla="*/ 325000 h 606722"/>
                <a:gd name="connsiteY102" fmla="*/ 325000 h 606722"/>
                <a:gd name="connsiteX103" fmla="*/ 325000 h 606722"/>
                <a:gd name="connsiteY103" fmla="*/ 325000 h 606722"/>
                <a:gd name="connsiteX104" fmla="*/ 325000 h 606722"/>
                <a:gd name="connsiteY104" fmla="*/ 325000 h 606722"/>
                <a:gd name="connsiteX105" fmla="*/ 325000 h 606722"/>
                <a:gd name="connsiteY105" fmla="*/ 325000 h 606722"/>
                <a:gd name="connsiteX106" fmla="*/ 325000 h 606722"/>
                <a:gd name="connsiteY106" fmla="*/ 325000 h 606722"/>
                <a:gd name="connsiteX107" fmla="*/ 325000 h 606722"/>
                <a:gd name="connsiteY107" fmla="*/ 325000 h 606722"/>
                <a:gd name="connsiteX108" fmla="*/ 325000 h 606722"/>
                <a:gd name="connsiteY108" fmla="*/ 325000 h 606722"/>
                <a:gd name="connsiteX109" fmla="*/ 325000 h 606722"/>
                <a:gd name="connsiteY109" fmla="*/ 325000 h 606722"/>
                <a:gd name="connsiteX110" fmla="*/ 325000 h 606722"/>
                <a:gd name="connsiteY110" fmla="*/ 325000 h 606722"/>
                <a:gd name="connsiteX111" fmla="*/ 325000 h 606722"/>
                <a:gd name="connsiteY111" fmla="*/ 325000 h 606722"/>
                <a:gd name="connsiteX112" fmla="*/ 325000 h 606722"/>
                <a:gd name="connsiteY112" fmla="*/ 325000 h 606722"/>
                <a:gd name="connsiteX113" fmla="*/ 325000 h 606722"/>
                <a:gd name="connsiteY113" fmla="*/ 325000 h 606722"/>
                <a:gd name="connsiteX114" fmla="*/ 325000 h 606722"/>
                <a:gd name="connsiteY114" fmla="*/ 325000 h 606722"/>
                <a:gd name="connsiteX115" fmla="*/ 325000 h 606722"/>
                <a:gd name="connsiteY115" fmla="*/ 325000 h 606722"/>
                <a:gd name="connsiteX116" fmla="*/ 325000 h 606722"/>
                <a:gd name="connsiteY116" fmla="*/ 325000 h 606722"/>
                <a:gd name="connsiteX117" fmla="*/ 325000 h 606722"/>
                <a:gd name="connsiteY117" fmla="*/ 325000 h 606722"/>
                <a:gd name="connsiteX118" fmla="*/ 325000 h 606722"/>
                <a:gd name="connsiteY118" fmla="*/ 325000 h 606722"/>
                <a:gd name="connsiteX119" fmla="*/ 325000 h 606722"/>
                <a:gd name="connsiteY119" fmla="*/ 325000 h 606722"/>
                <a:gd name="connsiteX120" fmla="*/ 325000 h 606722"/>
                <a:gd name="connsiteY120" fmla="*/ 325000 h 606722"/>
                <a:gd name="connsiteX121" fmla="*/ 325000 h 606722"/>
                <a:gd name="connsiteY121" fmla="*/ 325000 h 606722"/>
                <a:gd name="connsiteX122" fmla="*/ 325000 h 606722"/>
                <a:gd name="connsiteY122" fmla="*/ 325000 h 606722"/>
                <a:gd name="connsiteX123" fmla="*/ 325000 h 606722"/>
                <a:gd name="connsiteY123" fmla="*/ 325000 h 606722"/>
                <a:gd name="connsiteX124" fmla="*/ 325000 h 606722"/>
                <a:gd name="connsiteY124" fmla="*/ 325000 h 606722"/>
                <a:gd name="connsiteX125" fmla="*/ 325000 h 606722"/>
                <a:gd name="connsiteY125" fmla="*/ 325000 h 606722"/>
                <a:gd name="connsiteX126" fmla="*/ 325000 h 606722"/>
                <a:gd name="connsiteY126" fmla="*/ 325000 h 606722"/>
                <a:gd name="connsiteX127" fmla="*/ 325000 h 606722"/>
                <a:gd name="connsiteY127" fmla="*/ 325000 h 606722"/>
                <a:gd name="connsiteX128" fmla="*/ 325000 h 606722"/>
                <a:gd name="connsiteY128" fmla="*/ 325000 h 606722"/>
                <a:gd name="connsiteX129" fmla="*/ 325000 h 606722"/>
                <a:gd name="connsiteY129" fmla="*/ 325000 h 606722"/>
                <a:gd name="connsiteX130" fmla="*/ 325000 h 606722"/>
                <a:gd name="connsiteY130" fmla="*/ 325000 h 606722"/>
                <a:gd name="connsiteX131" fmla="*/ 325000 h 606722"/>
                <a:gd name="connsiteY131" fmla="*/ 325000 h 606722"/>
                <a:gd name="connsiteX132" fmla="*/ 325000 h 606722"/>
                <a:gd name="connsiteY132" fmla="*/ 325000 h 606722"/>
                <a:gd name="connsiteX133" fmla="*/ 325000 h 606722"/>
                <a:gd name="connsiteY133" fmla="*/ 325000 h 606722"/>
                <a:gd name="connsiteX134" fmla="*/ 325000 h 606722"/>
                <a:gd name="connsiteY134" fmla="*/ 325000 h 606722"/>
                <a:gd name="connsiteX135" fmla="*/ 325000 h 606722"/>
                <a:gd name="connsiteY135" fmla="*/ 325000 h 606722"/>
                <a:gd name="connsiteX136" fmla="*/ 325000 h 606722"/>
                <a:gd name="connsiteY136" fmla="*/ 325000 h 606722"/>
                <a:gd name="connsiteX137" fmla="*/ 325000 h 606722"/>
                <a:gd name="connsiteY137" fmla="*/ 325000 h 606722"/>
                <a:gd name="connsiteX138" fmla="*/ 325000 h 606722"/>
                <a:gd name="connsiteY138" fmla="*/ 325000 h 606722"/>
                <a:gd name="connsiteX139" fmla="*/ 325000 h 606722"/>
                <a:gd name="connsiteY139" fmla="*/ 325000 h 606722"/>
                <a:gd name="connsiteX140" fmla="*/ 325000 h 606722"/>
                <a:gd name="connsiteY140" fmla="*/ 325000 h 606722"/>
                <a:gd name="connsiteX141" fmla="*/ 325000 h 606722"/>
                <a:gd name="connsiteY141" fmla="*/ 325000 h 606722"/>
                <a:gd name="connsiteX142" fmla="*/ 325000 h 606722"/>
                <a:gd name="connsiteY142" fmla="*/ 325000 h 606722"/>
                <a:gd name="connsiteX143" fmla="*/ 325000 h 606722"/>
                <a:gd name="connsiteY143" fmla="*/ 325000 h 606722"/>
                <a:gd name="connsiteX144" fmla="*/ 325000 h 606722"/>
                <a:gd name="connsiteY144" fmla="*/ 325000 h 606722"/>
                <a:gd name="connsiteX145" fmla="*/ 325000 h 606722"/>
                <a:gd name="connsiteY145" fmla="*/ 325000 h 606722"/>
                <a:gd name="connsiteX146" fmla="*/ 325000 h 606722"/>
                <a:gd name="connsiteY146" fmla="*/ 325000 h 606722"/>
                <a:gd name="connsiteX147" fmla="*/ 325000 h 606722"/>
                <a:gd name="connsiteY147" fmla="*/ 325000 h 606722"/>
                <a:gd name="connsiteX148" fmla="*/ 325000 h 606722"/>
                <a:gd name="connsiteY148" fmla="*/ 325000 h 606722"/>
                <a:gd name="connsiteX149" fmla="*/ 325000 h 606722"/>
                <a:gd name="connsiteY149" fmla="*/ 325000 h 606722"/>
                <a:gd name="connsiteX150" fmla="*/ 325000 h 606722"/>
                <a:gd name="connsiteY150" fmla="*/ 325000 h 606722"/>
                <a:gd name="connsiteX151" fmla="*/ 325000 h 606722"/>
                <a:gd name="connsiteY151" fmla="*/ 325000 h 606722"/>
                <a:gd name="connsiteX152" fmla="*/ 325000 h 606722"/>
                <a:gd name="connsiteY152" fmla="*/ 325000 h 606722"/>
                <a:gd name="connsiteX153" fmla="*/ 325000 h 606722"/>
                <a:gd name="connsiteY153" fmla="*/ 325000 h 606722"/>
                <a:gd name="connsiteX154" fmla="*/ 325000 h 606722"/>
                <a:gd name="connsiteY154" fmla="*/ 325000 h 606722"/>
                <a:gd name="connsiteX155" fmla="*/ 325000 h 606722"/>
                <a:gd name="connsiteY155" fmla="*/ 325000 h 606722"/>
                <a:gd name="connsiteX156" fmla="*/ 325000 h 606722"/>
                <a:gd name="connsiteY156" fmla="*/ 325000 h 606722"/>
                <a:gd name="connsiteX157" fmla="*/ 325000 h 606722"/>
                <a:gd name="connsiteY157" fmla="*/ 325000 h 606722"/>
                <a:gd name="connsiteX158" fmla="*/ 325000 h 606722"/>
                <a:gd name="connsiteY158" fmla="*/ 325000 h 606722"/>
                <a:gd name="connsiteX159" fmla="*/ 325000 h 606722"/>
                <a:gd name="connsiteY159" fmla="*/ 325000 h 606722"/>
                <a:gd name="connsiteX160" fmla="*/ 325000 h 606722"/>
                <a:gd name="connsiteY160" fmla="*/ 325000 h 606722"/>
                <a:gd name="connsiteX161" fmla="*/ 325000 h 606722"/>
                <a:gd name="connsiteY161" fmla="*/ 325000 h 606722"/>
                <a:gd name="connsiteX162" fmla="*/ 325000 h 606722"/>
                <a:gd name="connsiteY162" fmla="*/ 325000 h 606722"/>
                <a:gd name="connsiteX163" fmla="*/ 325000 h 606722"/>
                <a:gd name="connsiteY163" fmla="*/ 325000 h 606722"/>
                <a:gd name="connsiteX164" fmla="*/ 325000 h 606722"/>
                <a:gd name="connsiteY164" fmla="*/ 325000 h 606722"/>
                <a:gd name="connsiteX165" fmla="*/ 325000 h 606722"/>
                <a:gd name="connsiteY165" fmla="*/ 325000 h 606722"/>
                <a:gd name="connsiteX166" fmla="*/ 325000 h 606722"/>
                <a:gd name="connsiteY166" fmla="*/ 325000 h 606722"/>
                <a:gd name="connsiteX167" fmla="*/ 325000 h 606722"/>
                <a:gd name="connsiteY167" fmla="*/ 325000 h 606722"/>
                <a:gd name="connsiteX168" fmla="*/ 325000 h 606722"/>
                <a:gd name="connsiteY168" fmla="*/ 325000 h 606722"/>
                <a:gd name="connsiteX169" fmla="*/ 325000 h 606722"/>
                <a:gd name="connsiteY169" fmla="*/ 325000 h 606722"/>
                <a:gd name="connsiteX170" fmla="*/ 325000 h 606722"/>
                <a:gd name="connsiteY170" fmla="*/ 325000 h 606722"/>
                <a:gd name="connsiteX171" fmla="*/ 325000 h 606722"/>
                <a:gd name="connsiteY171" fmla="*/ 325000 h 606722"/>
                <a:gd name="connsiteX172" fmla="*/ 325000 h 606722"/>
                <a:gd name="connsiteY172" fmla="*/ 325000 h 606722"/>
                <a:gd name="connsiteX173" fmla="*/ 325000 h 606722"/>
                <a:gd name="connsiteY173" fmla="*/ 325000 h 606722"/>
                <a:gd name="connsiteX174" fmla="*/ 325000 h 606722"/>
                <a:gd name="connsiteY174" fmla="*/ 325000 h 606722"/>
                <a:gd name="connsiteX175" fmla="*/ 325000 h 606722"/>
                <a:gd name="connsiteY175" fmla="*/ 325000 h 606722"/>
                <a:gd name="connsiteX176" fmla="*/ 325000 h 606722"/>
                <a:gd name="connsiteY176" fmla="*/ 325000 h 606722"/>
                <a:gd name="connsiteX177" fmla="*/ 325000 h 606722"/>
                <a:gd name="connsiteY177" fmla="*/ 325000 h 606722"/>
                <a:gd name="connsiteX178" fmla="*/ 325000 h 606722"/>
                <a:gd name="connsiteY178" fmla="*/ 325000 h 606722"/>
                <a:gd name="connsiteX179" fmla="*/ 325000 h 606722"/>
                <a:gd name="connsiteY179" fmla="*/ 325000 h 606722"/>
                <a:gd name="connsiteX180" fmla="*/ 325000 h 606722"/>
                <a:gd name="connsiteY180" fmla="*/ 325000 h 606722"/>
                <a:gd name="connsiteX181" fmla="*/ 325000 h 606722"/>
                <a:gd name="connsiteY181" fmla="*/ 325000 h 606722"/>
                <a:gd name="connsiteX182" fmla="*/ 325000 h 606722"/>
                <a:gd name="connsiteY182" fmla="*/ 325000 h 606722"/>
                <a:gd name="connsiteX183" fmla="*/ 325000 h 606722"/>
                <a:gd name="connsiteY183" fmla="*/ 325000 h 606722"/>
                <a:gd name="connsiteX184" fmla="*/ 325000 h 606722"/>
                <a:gd name="connsiteY184" fmla="*/ 325000 h 606722"/>
                <a:gd name="connsiteX185" fmla="*/ 325000 h 606722"/>
                <a:gd name="connsiteY185" fmla="*/ 325000 h 606722"/>
                <a:gd name="connsiteX186" fmla="*/ 325000 h 606722"/>
                <a:gd name="connsiteY186" fmla="*/ 325000 h 606722"/>
                <a:gd name="connsiteX187" fmla="*/ 325000 h 606722"/>
                <a:gd name="connsiteY187" fmla="*/ 325000 h 606722"/>
                <a:gd name="connsiteX188" fmla="*/ 325000 h 606722"/>
                <a:gd name="connsiteY188" fmla="*/ 325000 h 606722"/>
                <a:gd name="connsiteX189" fmla="*/ 325000 h 606722"/>
                <a:gd name="connsiteY189" fmla="*/ 325000 h 606722"/>
                <a:gd name="connsiteX190" fmla="*/ 325000 h 606722"/>
                <a:gd name="connsiteY190" fmla="*/ 325000 h 606722"/>
                <a:gd name="connsiteX191" fmla="*/ 325000 h 606722"/>
                <a:gd name="connsiteY191" fmla="*/ 325000 h 606722"/>
                <a:gd name="connsiteX192" fmla="*/ 325000 h 606722"/>
                <a:gd name="connsiteY192" fmla="*/ 325000 h 606722"/>
                <a:gd name="connsiteX193" fmla="*/ 325000 h 606722"/>
                <a:gd name="connsiteY193" fmla="*/ 325000 h 606722"/>
                <a:gd name="connsiteX194" fmla="*/ 325000 h 606722"/>
                <a:gd name="connsiteY194" fmla="*/ 325000 h 606722"/>
                <a:gd name="connsiteX195" fmla="*/ 325000 h 606722"/>
                <a:gd name="connsiteY195" fmla="*/ 325000 h 606722"/>
                <a:gd name="connsiteX196" fmla="*/ 325000 h 606722"/>
                <a:gd name="connsiteY196" fmla="*/ 325000 h 606722"/>
                <a:gd name="connsiteX197" fmla="*/ 325000 h 606722"/>
                <a:gd name="connsiteY197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607639" h="387051">
                  <a:moveTo>
                    <a:pt x="409420" y="206194"/>
                  </a:moveTo>
                  <a:cubicBezTo>
                    <a:pt x="397133" y="206194"/>
                    <a:pt x="387161" y="216147"/>
                    <a:pt x="387161" y="228411"/>
                  </a:cubicBezTo>
                  <a:cubicBezTo>
                    <a:pt x="387161" y="240674"/>
                    <a:pt x="397133" y="250716"/>
                    <a:pt x="409420" y="250716"/>
                  </a:cubicBezTo>
                  <a:cubicBezTo>
                    <a:pt x="421708" y="250716"/>
                    <a:pt x="431680" y="240674"/>
                    <a:pt x="431680" y="228411"/>
                  </a:cubicBezTo>
                  <a:cubicBezTo>
                    <a:pt x="431680" y="216147"/>
                    <a:pt x="421708" y="206194"/>
                    <a:pt x="409420" y="206194"/>
                  </a:cubicBezTo>
                  <a:close/>
                  <a:moveTo>
                    <a:pt x="198228" y="206194"/>
                  </a:moveTo>
                  <a:cubicBezTo>
                    <a:pt x="185943" y="206194"/>
                    <a:pt x="175883" y="216147"/>
                    <a:pt x="175883" y="228411"/>
                  </a:cubicBezTo>
                  <a:cubicBezTo>
                    <a:pt x="175883" y="240674"/>
                    <a:pt x="185943" y="250716"/>
                    <a:pt x="198228" y="250716"/>
                  </a:cubicBezTo>
                  <a:cubicBezTo>
                    <a:pt x="210512" y="250716"/>
                    <a:pt x="220483" y="240674"/>
                    <a:pt x="220483" y="228411"/>
                  </a:cubicBezTo>
                  <a:cubicBezTo>
                    <a:pt x="220483" y="216147"/>
                    <a:pt x="210512" y="206194"/>
                    <a:pt x="198228" y="206194"/>
                  </a:cubicBezTo>
                  <a:close/>
                  <a:moveTo>
                    <a:pt x="303784" y="196821"/>
                  </a:moveTo>
                  <a:cubicBezTo>
                    <a:pt x="297553" y="196821"/>
                    <a:pt x="292478" y="201889"/>
                    <a:pt x="292478" y="208203"/>
                  </a:cubicBezTo>
                  <a:cubicBezTo>
                    <a:pt x="292478" y="214428"/>
                    <a:pt x="297553" y="219585"/>
                    <a:pt x="303784" y="219585"/>
                  </a:cubicBezTo>
                  <a:cubicBezTo>
                    <a:pt x="310105" y="219585"/>
                    <a:pt x="315180" y="214428"/>
                    <a:pt x="315180" y="208203"/>
                  </a:cubicBezTo>
                  <a:cubicBezTo>
                    <a:pt x="315180" y="201889"/>
                    <a:pt x="310105" y="196821"/>
                    <a:pt x="303784" y="196821"/>
                  </a:cubicBezTo>
                  <a:close/>
                  <a:moveTo>
                    <a:pt x="409420" y="186998"/>
                  </a:moveTo>
                  <a:cubicBezTo>
                    <a:pt x="432304" y="186998"/>
                    <a:pt x="450913" y="205571"/>
                    <a:pt x="450913" y="228411"/>
                  </a:cubicBezTo>
                  <a:cubicBezTo>
                    <a:pt x="450913" y="251339"/>
                    <a:pt x="432304" y="269912"/>
                    <a:pt x="409420" y="269912"/>
                  </a:cubicBezTo>
                  <a:cubicBezTo>
                    <a:pt x="386537" y="269912"/>
                    <a:pt x="367928" y="251339"/>
                    <a:pt x="367928" y="228411"/>
                  </a:cubicBezTo>
                  <a:cubicBezTo>
                    <a:pt x="367928" y="205571"/>
                    <a:pt x="386537" y="186998"/>
                    <a:pt x="409420" y="186998"/>
                  </a:cubicBezTo>
                  <a:close/>
                  <a:moveTo>
                    <a:pt x="198228" y="186998"/>
                  </a:moveTo>
                  <a:cubicBezTo>
                    <a:pt x="221106" y="186998"/>
                    <a:pt x="239711" y="205571"/>
                    <a:pt x="239711" y="228411"/>
                  </a:cubicBezTo>
                  <a:cubicBezTo>
                    <a:pt x="239711" y="251339"/>
                    <a:pt x="221106" y="269912"/>
                    <a:pt x="198228" y="269912"/>
                  </a:cubicBezTo>
                  <a:cubicBezTo>
                    <a:pt x="175349" y="269912"/>
                    <a:pt x="156655" y="251339"/>
                    <a:pt x="156655" y="228411"/>
                  </a:cubicBezTo>
                  <a:cubicBezTo>
                    <a:pt x="156655" y="205571"/>
                    <a:pt x="175260" y="186998"/>
                    <a:pt x="198228" y="186998"/>
                  </a:cubicBezTo>
                  <a:close/>
                  <a:moveTo>
                    <a:pt x="303784" y="177613"/>
                  </a:moveTo>
                  <a:cubicBezTo>
                    <a:pt x="320700" y="177613"/>
                    <a:pt x="334410" y="191307"/>
                    <a:pt x="334410" y="208203"/>
                  </a:cubicBezTo>
                  <a:cubicBezTo>
                    <a:pt x="334410" y="225099"/>
                    <a:pt x="320700" y="238793"/>
                    <a:pt x="303784" y="238793"/>
                  </a:cubicBezTo>
                  <a:cubicBezTo>
                    <a:pt x="286958" y="238793"/>
                    <a:pt x="273159" y="225099"/>
                    <a:pt x="273159" y="208203"/>
                  </a:cubicBezTo>
                  <a:cubicBezTo>
                    <a:pt x="273159" y="191307"/>
                    <a:pt x="286958" y="177613"/>
                    <a:pt x="303784" y="177613"/>
                  </a:cubicBezTo>
                  <a:close/>
                  <a:moveTo>
                    <a:pt x="483832" y="162935"/>
                  </a:moveTo>
                  <a:cubicBezTo>
                    <a:pt x="493945" y="162935"/>
                    <a:pt x="502144" y="171134"/>
                    <a:pt x="502144" y="181247"/>
                  </a:cubicBezTo>
                  <a:cubicBezTo>
                    <a:pt x="502144" y="191360"/>
                    <a:pt x="493945" y="199559"/>
                    <a:pt x="483832" y="199559"/>
                  </a:cubicBezTo>
                  <a:cubicBezTo>
                    <a:pt x="473719" y="199559"/>
                    <a:pt x="465520" y="191360"/>
                    <a:pt x="465520" y="181247"/>
                  </a:cubicBezTo>
                  <a:cubicBezTo>
                    <a:pt x="465520" y="171134"/>
                    <a:pt x="473719" y="162935"/>
                    <a:pt x="483832" y="162935"/>
                  </a:cubicBezTo>
                  <a:close/>
                  <a:moveTo>
                    <a:pt x="519785" y="127088"/>
                  </a:moveTo>
                  <a:cubicBezTo>
                    <a:pt x="529918" y="127088"/>
                    <a:pt x="538132" y="135287"/>
                    <a:pt x="538132" y="145400"/>
                  </a:cubicBezTo>
                  <a:cubicBezTo>
                    <a:pt x="538132" y="155513"/>
                    <a:pt x="529918" y="163712"/>
                    <a:pt x="519785" y="163712"/>
                  </a:cubicBezTo>
                  <a:cubicBezTo>
                    <a:pt x="509652" y="163712"/>
                    <a:pt x="501438" y="155513"/>
                    <a:pt x="501438" y="145400"/>
                  </a:cubicBezTo>
                  <a:cubicBezTo>
                    <a:pt x="501438" y="135287"/>
                    <a:pt x="509652" y="127088"/>
                    <a:pt x="519785" y="127088"/>
                  </a:cubicBezTo>
                  <a:close/>
                  <a:moveTo>
                    <a:pt x="447773" y="127088"/>
                  </a:moveTo>
                  <a:cubicBezTo>
                    <a:pt x="457886" y="127088"/>
                    <a:pt x="466085" y="135287"/>
                    <a:pt x="466085" y="145400"/>
                  </a:cubicBezTo>
                  <a:cubicBezTo>
                    <a:pt x="466085" y="155513"/>
                    <a:pt x="457886" y="163712"/>
                    <a:pt x="447773" y="163712"/>
                  </a:cubicBezTo>
                  <a:cubicBezTo>
                    <a:pt x="437660" y="163712"/>
                    <a:pt x="429461" y="155513"/>
                    <a:pt x="429461" y="145400"/>
                  </a:cubicBezTo>
                  <a:cubicBezTo>
                    <a:pt x="429461" y="135287"/>
                    <a:pt x="437660" y="127088"/>
                    <a:pt x="447773" y="127088"/>
                  </a:cubicBezTo>
                  <a:close/>
                  <a:moveTo>
                    <a:pt x="114376" y="100772"/>
                  </a:moveTo>
                  <a:lnTo>
                    <a:pt x="114376" y="126459"/>
                  </a:lnTo>
                  <a:cubicBezTo>
                    <a:pt x="114376" y="131703"/>
                    <a:pt x="110106" y="136058"/>
                    <a:pt x="104767" y="136058"/>
                  </a:cubicBezTo>
                  <a:lnTo>
                    <a:pt x="79056" y="136058"/>
                  </a:lnTo>
                  <a:lnTo>
                    <a:pt x="79056" y="154901"/>
                  </a:lnTo>
                  <a:lnTo>
                    <a:pt x="104767" y="154901"/>
                  </a:lnTo>
                  <a:cubicBezTo>
                    <a:pt x="110106" y="154901"/>
                    <a:pt x="114376" y="159168"/>
                    <a:pt x="114376" y="164501"/>
                  </a:cubicBezTo>
                  <a:lnTo>
                    <a:pt x="114376" y="190099"/>
                  </a:lnTo>
                  <a:lnTo>
                    <a:pt x="133237" y="190099"/>
                  </a:lnTo>
                  <a:lnTo>
                    <a:pt x="133237" y="164501"/>
                  </a:lnTo>
                  <a:cubicBezTo>
                    <a:pt x="133237" y="159168"/>
                    <a:pt x="137507" y="154901"/>
                    <a:pt x="142846" y="154901"/>
                  </a:cubicBezTo>
                  <a:lnTo>
                    <a:pt x="168557" y="154901"/>
                  </a:lnTo>
                  <a:lnTo>
                    <a:pt x="168557" y="136058"/>
                  </a:lnTo>
                  <a:lnTo>
                    <a:pt x="142846" y="136058"/>
                  </a:lnTo>
                  <a:cubicBezTo>
                    <a:pt x="137507" y="136058"/>
                    <a:pt x="133237" y="131703"/>
                    <a:pt x="133237" y="126459"/>
                  </a:cubicBezTo>
                  <a:lnTo>
                    <a:pt x="133237" y="100772"/>
                  </a:lnTo>
                  <a:close/>
                  <a:moveTo>
                    <a:pt x="483832" y="91170"/>
                  </a:moveTo>
                  <a:cubicBezTo>
                    <a:pt x="493945" y="91170"/>
                    <a:pt x="502144" y="99369"/>
                    <a:pt x="502144" y="109482"/>
                  </a:cubicBezTo>
                  <a:cubicBezTo>
                    <a:pt x="502144" y="119595"/>
                    <a:pt x="493945" y="127794"/>
                    <a:pt x="483832" y="127794"/>
                  </a:cubicBezTo>
                  <a:cubicBezTo>
                    <a:pt x="473719" y="127794"/>
                    <a:pt x="465520" y="119595"/>
                    <a:pt x="465520" y="109482"/>
                  </a:cubicBezTo>
                  <a:cubicBezTo>
                    <a:pt x="465520" y="99369"/>
                    <a:pt x="473719" y="91170"/>
                    <a:pt x="483832" y="91170"/>
                  </a:cubicBezTo>
                  <a:close/>
                  <a:moveTo>
                    <a:pt x="104767" y="81574"/>
                  </a:moveTo>
                  <a:lnTo>
                    <a:pt x="142846" y="81574"/>
                  </a:lnTo>
                  <a:cubicBezTo>
                    <a:pt x="148184" y="81574"/>
                    <a:pt x="152454" y="85840"/>
                    <a:pt x="152454" y="91173"/>
                  </a:cubicBezTo>
                  <a:lnTo>
                    <a:pt x="152454" y="116860"/>
                  </a:lnTo>
                  <a:lnTo>
                    <a:pt x="178166" y="116860"/>
                  </a:lnTo>
                  <a:cubicBezTo>
                    <a:pt x="183504" y="116860"/>
                    <a:pt x="187774" y="121126"/>
                    <a:pt x="187774" y="126459"/>
                  </a:cubicBezTo>
                  <a:lnTo>
                    <a:pt x="187774" y="164501"/>
                  </a:lnTo>
                  <a:cubicBezTo>
                    <a:pt x="187774" y="169745"/>
                    <a:pt x="183504" y="174100"/>
                    <a:pt x="178166" y="174100"/>
                  </a:cubicBezTo>
                  <a:lnTo>
                    <a:pt x="152454" y="174100"/>
                  </a:lnTo>
                  <a:lnTo>
                    <a:pt x="152454" y="199698"/>
                  </a:lnTo>
                  <a:cubicBezTo>
                    <a:pt x="152454" y="205031"/>
                    <a:pt x="148184" y="209297"/>
                    <a:pt x="142846" y="209297"/>
                  </a:cubicBezTo>
                  <a:lnTo>
                    <a:pt x="104767" y="209297"/>
                  </a:lnTo>
                  <a:cubicBezTo>
                    <a:pt x="99429" y="209297"/>
                    <a:pt x="95159" y="205031"/>
                    <a:pt x="95159" y="199698"/>
                  </a:cubicBezTo>
                  <a:lnTo>
                    <a:pt x="95159" y="174100"/>
                  </a:lnTo>
                  <a:lnTo>
                    <a:pt x="69447" y="174100"/>
                  </a:lnTo>
                  <a:cubicBezTo>
                    <a:pt x="64198" y="174100"/>
                    <a:pt x="59839" y="169745"/>
                    <a:pt x="59839" y="164501"/>
                  </a:cubicBezTo>
                  <a:lnTo>
                    <a:pt x="59839" y="126459"/>
                  </a:lnTo>
                  <a:cubicBezTo>
                    <a:pt x="59839" y="121126"/>
                    <a:pt x="64198" y="116860"/>
                    <a:pt x="69447" y="116860"/>
                  </a:cubicBezTo>
                  <a:lnTo>
                    <a:pt x="95159" y="116860"/>
                  </a:lnTo>
                  <a:lnTo>
                    <a:pt x="95159" y="91173"/>
                  </a:lnTo>
                  <a:cubicBezTo>
                    <a:pt x="95159" y="85840"/>
                    <a:pt x="99429" y="81574"/>
                    <a:pt x="104767" y="81574"/>
                  </a:cubicBezTo>
                  <a:close/>
                  <a:moveTo>
                    <a:pt x="19314" y="75521"/>
                  </a:moveTo>
                  <a:cubicBezTo>
                    <a:pt x="24120" y="77743"/>
                    <a:pt x="26256" y="83432"/>
                    <a:pt x="24031" y="88231"/>
                  </a:cubicBezTo>
                  <a:cubicBezTo>
                    <a:pt x="20827" y="95342"/>
                    <a:pt x="19225" y="102808"/>
                    <a:pt x="19225" y="110629"/>
                  </a:cubicBezTo>
                  <a:lnTo>
                    <a:pt x="19225" y="295147"/>
                  </a:lnTo>
                  <a:cubicBezTo>
                    <a:pt x="19225" y="335233"/>
                    <a:pt x="51889" y="367764"/>
                    <a:pt x="91940" y="367764"/>
                  </a:cubicBezTo>
                  <a:cubicBezTo>
                    <a:pt x="113924" y="367764"/>
                    <a:pt x="131814" y="349987"/>
                    <a:pt x="131814" y="328034"/>
                  </a:cubicBezTo>
                  <a:lnTo>
                    <a:pt x="131814" y="263061"/>
                  </a:lnTo>
                  <a:cubicBezTo>
                    <a:pt x="131814" y="258795"/>
                    <a:pt x="134662" y="254973"/>
                    <a:pt x="138756" y="253818"/>
                  </a:cubicBezTo>
                  <a:cubicBezTo>
                    <a:pt x="142939" y="252662"/>
                    <a:pt x="147389" y="254440"/>
                    <a:pt x="149614" y="258084"/>
                  </a:cubicBezTo>
                  <a:cubicBezTo>
                    <a:pt x="160028" y="275149"/>
                    <a:pt x="178184" y="285282"/>
                    <a:pt x="198210" y="285282"/>
                  </a:cubicBezTo>
                  <a:cubicBezTo>
                    <a:pt x="219037" y="285282"/>
                    <a:pt x="238173" y="273905"/>
                    <a:pt x="248141" y="255684"/>
                  </a:cubicBezTo>
                  <a:cubicBezTo>
                    <a:pt x="249832" y="252573"/>
                    <a:pt x="253036" y="250707"/>
                    <a:pt x="256596" y="250707"/>
                  </a:cubicBezTo>
                  <a:lnTo>
                    <a:pt x="351029" y="250707"/>
                  </a:lnTo>
                  <a:cubicBezTo>
                    <a:pt x="354500" y="250707"/>
                    <a:pt x="357793" y="252573"/>
                    <a:pt x="359484" y="255684"/>
                  </a:cubicBezTo>
                  <a:cubicBezTo>
                    <a:pt x="369452" y="273905"/>
                    <a:pt x="388588" y="285282"/>
                    <a:pt x="409415" y="285282"/>
                  </a:cubicBezTo>
                  <a:cubicBezTo>
                    <a:pt x="429352" y="285282"/>
                    <a:pt x="447508" y="275149"/>
                    <a:pt x="458011" y="258084"/>
                  </a:cubicBezTo>
                  <a:cubicBezTo>
                    <a:pt x="460236" y="254440"/>
                    <a:pt x="464686" y="252662"/>
                    <a:pt x="468780" y="253818"/>
                  </a:cubicBezTo>
                  <a:cubicBezTo>
                    <a:pt x="472963" y="254973"/>
                    <a:pt x="475811" y="258795"/>
                    <a:pt x="475811" y="263061"/>
                  </a:cubicBezTo>
                  <a:lnTo>
                    <a:pt x="475811" y="328034"/>
                  </a:lnTo>
                  <a:cubicBezTo>
                    <a:pt x="475811" y="349987"/>
                    <a:pt x="493701" y="367764"/>
                    <a:pt x="515596" y="367764"/>
                  </a:cubicBezTo>
                  <a:cubicBezTo>
                    <a:pt x="531438" y="367764"/>
                    <a:pt x="546480" y="362875"/>
                    <a:pt x="559029" y="353454"/>
                  </a:cubicBezTo>
                  <a:cubicBezTo>
                    <a:pt x="563302" y="350254"/>
                    <a:pt x="569354" y="351143"/>
                    <a:pt x="572558" y="355409"/>
                  </a:cubicBezTo>
                  <a:cubicBezTo>
                    <a:pt x="575673" y="359675"/>
                    <a:pt x="574783" y="365631"/>
                    <a:pt x="570511" y="368830"/>
                  </a:cubicBezTo>
                  <a:cubicBezTo>
                    <a:pt x="554579" y="380740"/>
                    <a:pt x="535622" y="387051"/>
                    <a:pt x="515596" y="387051"/>
                  </a:cubicBezTo>
                  <a:cubicBezTo>
                    <a:pt x="483021" y="387051"/>
                    <a:pt x="456587" y="360564"/>
                    <a:pt x="456587" y="328034"/>
                  </a:cubicBezTo>
                  <a:lnTo>
                    <a:pt x="456587" y="288215"/>
                  </a:lnTo>
                  <a:cubicBezTo>
                    <a:pt x="443414" y="298614"/>
                    <a:pt x="426949" y="304480"/>
                    <a:pt x="409415" y="304480"/>
                  </a:cubicBezTo>
                  <a:cubicBezTo>
                    <a:pt x="383515" y="304480"/>
                    <a:pt x="359573" y="291326"/>
                    <a:pt x="345600" y="269905"/>
                  </a:cubicBezTo>
                  <a:lnTo>
                    <a:pt x="262026" y="269905"/>
                  </a:lnTo>
                  <a:cubicBezTo>
                    <a:pt x="248052" y="291326"/>
                    <a:pt x="224110" y="304480"/>
                    <a:pt x="198210" y="304480"/>
                  </a:cubicBezTo>
                  <a:cubicBezTo>
                    <a:pt x="180677" y="304480"/>
                    <a:pt x="164211" y="298614"/>
                    <a:pt x="151039" y="288215"/>
                  </a:cubicBezTo>
                  <a:lnTo>
                    <a:pt x="151039" y="328034"/>
                  </a:lnTo>
                  <a:cubicBezTo>
                    <a:pt x="151039" y="360564"/>
                    <a:pt x="124516" y="387051"/>
                    <a:pt x="91940" y="387051"/>
                  </a:cubicBezTo>
                  <a:cubicBezTo>
                    <a:pt x="41298" y="387051"/>
                    <a:pt x="0" y="345810"/>
                    <a:pt x="0" y="295147"/>
                  </a:cubicBezTo>
                  <a:lnTo>
                    <a:pt x="0" y="110629"/>
                  </a:lnTo>
                  <a:cubicBezTo>
                    <a:pt x="0" y="100052"/>
                    <a:pt x="2225" y="89920"/>
                    <a:pt x="6586" y="80321"/>
                  </a:cubicBezTo>
                  <a:cubicBezTo>
                    <a:pt x="8722" y="75521"/>
                    <a:pt x="14419" y="73388"/>
                    <a:pt x="19314" y="75521"/>
                  </a:cubicBezTo>
                  <a:close/>
                  <a:moveTo>
                    <a:pt x="439240" y="19194"/>
                  </a:moveTo>
                  <a:cubicBezTo>
                    <a:pt x="433276" y="19194"/>
                    <a:pt x="428470" y="23992"/>
                    <a:pt x="428470" y="29857"/>
                  </a:cubicBezTo>
                  <a:lnTo>
                    <a:pt x="428470" y="37143"/>
                  </a:lnTo>
                  <a:lnTo>
                    <a:pt x="524329" y="37143"/>
                  </a:lnTo>
                  <a:lnTo>
                    <a:pt x="524329" y="29857"/>
                  </a:lnTo>
                  <a:cubicBezTo>
                    <a:pt x="524329" y="23992"/>
                    <a:pt x="519612" y="19194"/>
                    <a:pt x="513649" y="19194"/>
                  </a:cubicBezTo>
                  <a:close/>
                  <a:moveTo>
                    <a:pt x="93896" y="19194"/>
                  </a:moveTo>
                  <a:cubicBezTo>
                    <a:pt x="88022" y="19194"/>
                    <a:pt x="83216" y="23992"/>
                    <a:pt x="83216" y="29857"/>
                  </a:cubicBezTo>
                  <a:lnTo>
                    <a:pt x="83216" y="37143"/>
                  </a:lnTo>
                  <a:lnTo>
                    <a:pt x="179075" y="37143"/>
                  </a:lnTo>
                  <a:lnTo>
                    <a:pt x="179075" y="29857"/>
                  </a:lnTo>
                  <a:cubicBezTo>
                    <a:pt x="179075" y="23992"/>
                    <a:pt x="174269" y="19194"/>
                    <a:pt x="168394" y="19194"/>
                  </a:cubicBezTo>
                  <a:close/>
                  <a:moveTo>
                    <a:pt x="93896" y="0"/>
                  </a:moveTo>
                  <a:lnTo>
                    <a:pt x="168394" y="0"/>
                  </a:lnTo>
                  <a:cubicBezTo>
                    <a:pt x="184860" y="0"/>
                    <a:pt x="198300" y="13418"/>
                    <a:pt x="198300" y="29857"/>
                  </a:cubicBezTo>
                  <a:lnTo>
                    <a:pt x="198300" y="37143"/>
                  </a:lnTo>
                  <a:lnTo>
                    <a:pt x="200793" y="37143"/>
                  </a:lnTo>
                  <a:cubicBezTo>
                    <a:pt x="213253" y="37143"/>
                    <a:pt x="224824" y="42564"/>
                    <a:pt x="232746" y="51805"/>
                  </a:cubicBezTo>
                  <a:lnTo>
                    <a:pt x="250458" y="51805"/>
                  </a:lnTo>
                  <a:cubicBezTo>
                    <a:pt x="255798" y="51805"/>
                    <a:pt x="260071" y="56159"/>
                    <a:pt x="260071" y="61402"/>
                  </a:cubicBezTo>
                  <a:cubicBezTo>
                    <a:pt x="260071" y="66733"/>
                    <a:pt x="255798" y="70999"/>
                    <a:pt x="250458" y="70999"/>
                  </a:cubicBezTo>
                  <a:lnTo>
                    <a:pt x="232034" y="70999"/>
                  </a:lnTo>
                  <a:cubicBezTo>
                    <a:pt x="229986" y="70999"/>
                    <a:pt x="228028" y="71976"/>
                    <a:pt x="226782" y="73575"/>
                  </a:cubicBezTo>
                  <a:cubicBezTo>
                    <a:pt x="225803" y="74731"/>
                    <a:pt x="225269" y="76241"/>
                    <a:pt x="225269" y="77752"/>
                  </a:cubicBezTo>
                  <a:lnTo>
                    <a:pt x="225269" y="126625"/>
                  </a:lnTo>
                  <a:cubicBezTo>
                    <a:pt x="225269" y="136221"/>
                    <a:pt x="233102" y="143952"/>
                    <a:pt x="242625" y="143952"/>
                  </a:cubicBezTo>
                  <a:lnTo>
                    <a:pt x="364920" y="143952"/>
                  </a:lnTo>
                  <a:cubicBezTo>
                    <a:pt x="374532" y="143952"/>
                    <a:pt x="382365" y="136221"/>
                    <a:pt x="382365" y="126625"/>
                  </a:cubicBezTo>
                  <a:lnTo>
                    <a:pt x="382365" y="77752"/>
                  </a:lnTo>
                  <a:cubicBezTo>
                    <a:pt x="382365" y="76686"/>
                    <a:pt x="382009" y="75530"/>
                    <a:pt x="381475" y="74553"/>
                  </a:cubicBezTo>
                  <a:cubicBezTo>
                    <a:pt x="380318" y="72420"/>
                    <a:pt x="378004" y="70999"/>
                    <a:pt x="375511" y="70999"/>
                  </a:cubicBezTo>
                  <a:lnTo>
                    <a:pt x="288908" y="70999"/>
                  </a:lnTo>
                  <a:cubicBezTo>
                    <a:pt x="283657" y="70999"/>
                    <a:pt x="279296" y="66733"/>
                    <a:pt x="279296" y="61402"/>
                  </a:cubicBezTo>
                  <a:cubicBezTo>
                    <a:pt x="279296" y="56159"/>
                    <a:pt x="283657" y="51805"/>
                    <a:pt x="288908" y="51805"/>
                  </a:cubicBezTo>
                  <a:lnTo>
                    <a:pt x="374888" y="51805"/>
                  </a:lnTo>
                  <a:cubicBezTo>
                    <a:pt x="382810" y="42564"/>
                    <a:pt x="394292" y="37143"/>
                    <a:pt x="406752" y="37143"/>
                  </a:cubicBezTo>
                  <a:lnTo>
                    <a:pt x="409245" y="37143"/>
                  </a:lnTo>
                  <a:lnTo>
                    <a:pt x="409245" y="29857"/>
                  </a:lnTo>
                  <a:cubicBezTo>
                    <a:pt x="409245" y="13418"/>
                    <a:pt x="422684" y="0"/>
                    <a:pt x="439240" y="0"/>
                  </a:cubicBezTo>
                  <a:lnTo>
                    <a:pt x="513649" y="0"/>
                  </a:lnTo>
                  <a:cubicBezTo>
                    <a:pt x="530204" y="0"/>
                    <a:pt x="543644" y="13418"/>
                    <a:pt x="543644" y="29857"/>
                  </a:cubicBezTo>
                  <a:lnTo>
                    <a:pt x="543644" y="37765"/>
                  </a:lnTo>
                  <a:cubicBezTo>
                    <a:pt x="579691" y="42475"/>
                    <a:pt x="607639" y="73309"/>
                    <a:pt x="607639" y="110630"/>
                  </a:cubicBezTo>
                  <a:lnTo>
                    <a:pt x="607639" y="295102"/>
                  </a:lnTo>
                  <a:cubicBezTo>
                    <a:pt x="607639" y="309319"/>
                    <a:pt x="604435" y="323004"/>
                    <a:pt x="598115" y="335710"/>
                  </a:cubicBezTo>
                  <a:cubicBezTo>
                    <a:pt x="596513" y="339087"/>
                    <a:pt x="593042" y="341042"/>
                    <a:pt x="589482" y="341042"/>
                  </a:cubicBezTo>
                  <a:cubicBezTo>
                    <a:pt x="588058" y="341042"/>
                    <a:pt x="586634" y="340687"/>
                    <a:pt x="585298" y="340065"/>
                  </a:cubicBezTo>
                  <a:cubicBezTo>
                    <a:pt x="580492" y="337665"/>
                    <a:pt x="578534" y="331978"/>
                    <a:pt x="580937" y="327180"/>
                  </a:cubicBezTo>
                  <a:cubicBezTo>
                    <a:pt x="585832" y="317139"/>
                    <a:pt x="588414" y="306387"/>
                    <a:pt x="588414" y="295102"/>
                  </a:cubicBezTo>
                  <a:lnTo>
                    <a:pt x="588414" y="110630"/>
                  </a:lnTo>
                  <a:cubicBezTo>
                    <a:pt x="588414" y="80684"/>
                    <a:pt x="563937" y="56337"/>
                    <a:pt x="533942" y="56337"/>
                  </a:cubicBezTo>
                  <a:lnTo>
                    <a:pt x="418857" y="56337"/>
                  </a:lnTo>
                  <a:lnTo>
                    <a:pt x="406752" y="56337"/>
                  </a:lnTo>
                  <a:cubicBezTo>
                    <a:pt x="402302" y="56337"/>
                    <a:pt x="398030" y="57581"/>
                    <a:pt x="394470" y="59891"/>
                  </a:cubicBezTo>
                  <a:cubicBezTo>
                    <a:pt x="397140" y="62735"/>
                    <a:pt x="399098" y="66200"/>
                    <a:pt x="400344" y="69932"/>
                  </a:cubicBezTo>
                  <a:cubicBezTo>
                    <a:pt x="400344" y="70021"/>
                    <a:pt x="400344" y="70021"/>
                    <a:pt x="400433" y="70110"/>
                  </a:cubicBezTo>
                  <a:cubicBezTo>
                    <a:pt x="401145" y="72598"/>
                    <a:pt x="401590" y="75175"/>
                    <a:pt x="401590" y="77752"/>
                  </a:cubicBezTo>
                  <a:lnTo>
                    <a:pt x="401590" y="126625"/>
                  </a:lnTo>
                  <a:cubicBezTo>
                    <a:pt x="401590" y="146796"/>
                    <a:pt x="385124" y="163146"/>
                    <a:pt x="364920" y="163146"/>
                  </a:cubicBezTo>
                  <a:lnTo>
                    <a:pt x="242625" y="163146"/>
                  </a:lnTo>
                  <a:cubicBezTo>
                    <a:pt x="222421" y="163146"/>
                    <a:pt x="206044" y="146796"/>
                    <a:pt x="206044" y="126625"/>
                  </a:cubicBezTo>
                  <a:lnTo>
                    <a:pt x="206044" y="77752"/>
                  </a:lnTo>
                  <a:cubicBezTo>
                    <a:pt x="206044" y="75175"/>
                    <a:pt x="206400" y="72598"/>
                    <a:pt x="207201" y="70110"/>
                  </a:cubicBezTo>
                  <a:cubicBezTo>
                    <a:pt x="207201" y="70021"/>
                    <a:pt x="207290" y="70021"/>
                    <a:pt x="207290" y="69932"/>
                  </a:cubicBezTo>
                  <a:cubicBezTo>
                    <a:pt x="208447" y="66200"/>
                    <a:pt x="210494" y="62735"/>
                    <a:pt x="213164" y="59891"/>
                  </a:cubicBezTo>
                  <a:cubicBezTo>
                    <a:pt x="209515" y="57581"/>
                    <a:pt x="205332" y="56337"/>
                    <a:pt x="200793" y="56337"/>
                  </a:cubicBezTo>
                  <a:lnTo>
                    <a:pt x="188688" y="56337"/>
                  </a:lnTo>
                  <a:lnTo>
                    <a:pt x="73603" y="56337"/>
                  </a:lnTo>
                  <a:cubicBezTo>
                    <a:pt x="63812" y="56337"/>
                    <a:pt x="54289" y="58914"/>
                    <a:pt x="45922" y="63890"/>
                  </a:cubicBezTo>
                  <a:cubicBezTo>
                    <a:pt x="41294" y="66644"/>
                    <a:pt x="35419" y="65134"/>
                    <a:pt x="32749" y="60513"/>
                  </a:cubicBezTo>
                  <a:cubicBezTo>
                    <a:pt x="29990" y="55981"/>
                    <a:pt x="31503" y="50117"/>
                    <a:pt x="36042" y="47362"/>
                  </a:cubicBezTo>
                  <a:cubicBezTo>
                    <a:pt x="44676" y="42297"/>
                    <a:pt x="54200" y="39009"/>
                    <a:pt x="63990" y="37765"/>
                  </a:cubicBezTo>
                  <a:lnTo>
                    <a:pt x="63990" y="29857"/>
                  </a:lnTo>
                  <a:cubicBezTo>
                    <a:pt x="63990" y="13418"/>
                    <a:pt x="77430" y="0"/>
                    <a:pt x="9389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0160">
              <a:solidFill>
                <a:schemeClr val="bg1"/>
              </a:solidFill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 SemiCondensed"/>
                <a:ea typeface="OPPOSans R"/>
                <a:cs typeface="+mn-cs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65C5640C-6A48-4586-9B4E-4A7C0C5B7ABF}"/>
                </a:ext>
              </a:extLst>
            </p:cNvPr>
            <p:cNvGrpSpPr/>
            <p:nvPr/>
          </p:nvGrpSpPr>
          <p:grpSpPr>
            <a:xfrm>
              <a:off x="791392" y="1664851"/>
              <a:ext cx="3997218" cy="1616096"/>
              <a:chOff x="791392" y="1664851"/>
              <a:chExt cx="3997218" cy="1616096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F13657D9-17D8-4E3D-B698-333EF0C433F7}"/>
                  </a:ext>
                </a:extLst>
              </p:cNvPr>
              <p:cNvSpPr txBox="1"/>
              <p:nvPr/>
            </p:nvSpPr>
            <p:spPr>
              <a:xfrm>
                <a:off x="791392" y="1664851"/>
                <a:ext cx="399721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785"/>
                    </a:solidFill>
                    <a:effectLst/>
                    <a:uLnTx/>
                    <a:uFillTx/>
                    <a:latin typeface="OPPOSans H"/>
                    <a:ea typeface="OPPOSans H"/>
                    <a:cs typeface="+mn-cs"/>
                  </a:rPr>
                  <a:t>游戏</a:t>
                </a:r>
              </a:p>
            </p:txBody>
          </p:sp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xmlns="" id="{9DCADD3B-94A2-4226-9B01-CE277C85CAD0}"/>
                  </a:ext>
                </a:extLst>
              </p:cNvPr>
              <p:cNvSpPr txBox="1"/>
              <p:nvPr/>
            </p:nvSpPr>
            <p:spPr>
              <a:xfrm>
                <a:off x="1666051" y="2819282"/>
                <a:ext cx="22479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785"/>
                    </a:solidFill>
                    <a:effectLst/>
                    <a:uLnTx/>
                    <a:uFillTx/>
                    <a:latin typeface="Bahnschrift SemiBold"/>
                    <a:ea typeface="OPPOSans H"/>
                    <a:cs typeface="+mn-cs"/>
                  </a:rPr>
                  <a:t>PLAY GAMES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1785"/>
                  </a:solidFill>
                  <a:effectLst/>
                  <a:uLnTx/>
                  <a:uFillTx/>
                  <a:latin typeface="Bahnschrift SemiBold"/>
                  <a:ea typeface="OPPOSans H"/>
                  <a:cs typeface="+mn-cs"/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9E095E52-EEDD-42C5-ABC1-EDBE0DF82885}"/>
              </a:ext>
            </a:extLst>
          </p:cNvPr>
          <p:cNvGrpSpPr/>
          <p:nvPr/>
        </p:nvGrpSpPr>
        <p:grpSpPr>
          <a:xfrm>
            <a:off x="7850248" y="1664851"/>
            <a:ext cx="3333372" cy="3516010"/>
            <a:chOff x="7850248" y="1664851"/>
            <a:chExt cx="3333372" cy="351601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6D3A3465-1873-4C9A-91F9-BAF2A1A4E1B8}"/>
                </a:ext>
              </a:extLst>
            </p:cNvPr>
            <p:cNvGrpSpPr/>
            <p:nvPr/>
          </p:nvGrpSpPr>
          <p:grpSpPr>
            <a:xfrm>
              <a:off x="7850248" y="1664851"/>
              <a:ext cx="3333372" cy="1616096"/>
              <a:chOff x="7850248" y="1664851"/>
              <a:chExt cx="3333372" cy="1616096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2A194D62-5168-4C1C-8639-BF669D865088}"/>
                  </a:ext>
                </a:extLst>
              </p:cNvPr>
              <p:cNvSpPr txBox="1"/>
              <p:nvPr/>
            </p:nvSpPr>
            <p:spPr>
              <a:xfrm>
                <a:off x="7850248" y="1664851"/>
                <a:ext cx="33333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7200" b="0" i="0" u="none" strike="noStrike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POSans H"/>
                    <a:ea typeface="OPPOSans H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785"/>
                    </a:solidFill>
                    <a:effectLst/>
                    <a:uLnTx/>
                    <a:uFillTx/>
                    <a:latin typeface="OPPOSans H"/>
                    <a:ea typeface="OPPOSans H"/>
                    <a:cs typeface="+mn-cs"/>
                  </a:rPr>
                  <a:t>学习</a:t>
                </a:r>
              </a:p>
            </p:txBody>
          </p:sp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xmlns="" id="{CF3E2906-9809-45A2-AD3F-40C717C3D757}"/>
                  </a:ext>
                </a:extLst>
              </p:cNvPr>
              <p:cNvSpPr txBox="1"/>
              <p:nvPr/>
            </p:nvSpPr>
            <p:spPr>
              <a:xfrm>
                <a:off x="8511094" y="2819282"/>
                <a:ext cx="2011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785"/>
                    </a:solidFill>
                    <a:effectLst/>
                    <a:uLnTx/>
                    <a:uFillTx/>
                    <a:latin typeface="Bahnschrift SemiBold"/>
                    <a:ea typeface="OPPOSans H"/>
                    <a:cs typeface="+mn-cs"/>
                  </a:rPr>
                  <a:t>LEARNING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1785"/>
                  </a:solidFill>
                  <a:effectLst/>
                  <a:uLnTx/>
                  <a:uFillTx/>
                  <a:latin typeface="Bahnschrift SemiBold"/>
                  <a:ea typeface="OPPOSans H"/>
                  <a:cs typeface="+mn-cs"/>
                </a:endParaRPr>
              </a:p>
            </p:txBody>
          </p:sp>
        </p:grpSp>
        <p:sp>
          <p:nvSpPr>
            <p:cNvPr id="12" name="play-station-controller_75472">
              <a:extLst>
                <a:ext uri="{FF2B5EF4-FFF2-40B4-BE49-F238E27FC236}">
                  <a16:creationId xmlns:a16="http://schemas.microsoft.com/office/drawing/2014/main" xmlns="" id="{68EE341D-5AD3-492B-A85B-0F4CBE5548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57132" y="3895187"/>
              <a:ext cx="1919604" cy="1285674"/>
            </a:xfrm>
            <a:custGeom>
              <a:avLst/>
              <a:gdLst>
                <a:gd name="T0" fmla="*/ 3449 w 6505"/>
                <a:gd name="T1" fmla="*/ 40 h 4363"/>
                <a:gd name="T2" fmla="*/ 3419 w 6505"/>
                <a:gd name="T3" fmla="*/ 59 h 4363"/>
                <a:gd name="T4" fmla="*/ 3403 w 6505"/>
                <a:gd name="T5" fmla="*/ 94 h 4363"/>
                <a:gd name="T6" fmla="*/ 3111 w 6505"/>
                <a:gd name="T7" fmla="*/ 103 h 4363"/>
                <a:gd name="T8" fmla="*/ 3102 w 6505"/>
                <a:gd name="T9" fmla="*/ 70 h 4363"/>
                <a:gd name="T10" fmla="*/ 3074 w 6505"/>
                <a:gd name="T11" fmla="*/ 44 h 4363"/>
                <a:gd name="T12" fmla="*/ 284 w 6505"/>
                <a:gd name="T13" fmla="*/ 213 h 4363"/>
                <a:gd name="T14" fmla="*/ 3256 w 6505"/>
                <a:gd name="T15" fmla="*/ 4363 h 4363"/>
                <a:gd name="T16" fmla="*/ 418 w 6505"/>
                <a:gd name="T17" fmla="*/ 3537 h 4363"/>
                <a:gd name="T18" fmla="*/ 3112 w 6505"/>
                <a:gd name="T19" fmla="*/ 860 h 4363"/>
                <a:gd name="T20" fmla="*/ 3112 w 6505"/>
                <a:gd name="T21" fmla="*/ 860 h 4363"/>
                <a:gd name="T22" fmla="*/ 3112 w 6505"/>
                <a:gd name="T23" fmla="*/ 1748 h 4363"/>
                <a:gd name="T24" fmla="*/ 3257 w 6505"/>
                <a:gd name="T25" fmla="*/ 2241 h 4363"/>
                <a:gd name="T26" fmla="*/ 3403 w 6505"/>
                <a:gd name="T27" fmla="*/ 2777 h 4363"/>
                <a:gd name="T28" fmla="*/ 5683 w 6505"/>
                <a:gd name="T29" fmla="*/ 3537 h 4363"/>
                <a:gd name="T30" fmla="*/ 3536 w 6505"/>
                <a:gd name="T31" fmla="*/ 154 h 4363"/>
                <a:gd name="T32" fmla="*/ 3818 w 6505"/>
                <a:gd name="T33" fmla="*/ 3403 h 4363"/>
                <a:gd name="T34" fmla="*/ 3536 w 6505"/>
                <a:gd name="T35" fmla="*/ 2841 h 4363"/>
                <a:gd name="T36" fmla="*/ 3536 w 6505"/>
                <a:gd name="T37" fmla="*/ 1989 h 4363"/>
                <a:gd name="T38" fmla="*/ 3622 w 6505"/>
                <a:gd name="T39" fmla="*/ 1710 h 4363"/>
                <a:gd name="T40" fmla="*/ 3689 w 6505"/>
                <a:gd name="T41" fmla="*/ 1261 h 4363"/>
                <a:gd name="T42" fmla="*/ 3755 w 6505"/>
                <a:gd name="T43" fmla="*/ 680 h 4363"/>
                <a:gd name="T44" fmla="*/ 3257 w 6505"/>
                <a:gd name="T45" fmla="*/ 696 h 4363"/>
                <a:gd name="T46" fmla="*/ 2978 w 6505"/>
                <a:gd name="T47" fmla="*/ 154 h 4363"/>
                <a:gd name="T48" fmla="*/ 2978 w 6505"/>
                <a:gd name="T49" fmla="*/ 444 h 4363"/>
                <a:gd name="T50" fmla="*/ 2978 w 6505"/>
                <a:gd name="T51" fmla="*/ 959 h 4363"/>
                <a:gd name="T52" fmla="*/ 2978 w 6505"/>
                <a:gd name="T53" fmla="*/ 1474 h 4363"/>
                <a:gd name="T54" fmla="*/ 2978 w 6505"/>
                <a:gd name="T55" fmla="*/ 1989 h 4363"/>
                <a:gd name="T56" fmla="*/ 2978 w 6505"/>
                <a:gd name="T57" fmla="*/ 2504 h 4363"/>
                <a:gd name="T58" fmla="*/ 2978 w 6505"/>
                <a:gd name="T59" fmla="*/ 3019 h 4363"/>
                <a:gd name="T60" fmla="*/ 3540 w 6505"/>
                <a:gd name="T61" fmla="*/ 4063 h 4363"/>
                <a:gd name="T62" fmla="*/ 133 w 6505"/>
                <a:gd name="T63" fmla="*/ 346 h 4363"/>
                <a:gd name="T64" fmla="*/ 3112 w 6505"/>
                <a:gd name="T65" fmla="*/ 3871 h 4363"/>
                <a:gd name="T66" fmla="*/ 3257 w 6505"/>
                <a:gd name="T67" fmla="*/ 2889 h 4363"/>
                <a:gd name="T68" fmla="*/ 3403 w 6505"/>
                <a:gd name="T69" fmla="*/ 3540 h 4363"/>
                <a:gd name="T70" fmla="*/ 6230 w 6505"/>
                <a:gd name="T71" fmla="*/ 3871 h 4363"/>
                <a:gd name="T72" fmla="*/ 2762 w 6505"/>
                <a:gd name="T73" fmla="*/ 3743 h 4363"/>
                <a:gd name="T74" fmla="*/ 5946 w 6505"/>
                <a:gd name="T75" fmla="*/ 3677 h 4363"/>
                <a:gd name="T76" fmla="*/ 5946 w 6505"/>
                <a:gd name="T77" fmla="*/ 3677 h 4363"/>
                <a:gd name="T78" fmla="*/ 858 w 6505"/>
                <a:gd name="T79" fmla="*/ 610 h 4363"/>
                <a:gd name="T80" fmla="*/ 2504 w 6505"/>
                <a:gd name="T81" fmla="*/ 990 h 4363"/>
                <a:gd name="T82" fmla="*/ 2571 w 6505"/>
                <a:gd name="T83" fmla="*/ 1303 h 4363"/>
                <a:gd name="T84" fmla="*/ 2504 w 6505"/>
                <a:gd name="T85" fmla="*/ 1616 h 4363"/>
                <a:gd name="T86" fmla="*/ 858 w 6505"/>
                <a:gd name="T87" fmla="*/ 1996 h 4363"/>
                <a:gd name="T88" fmla="*/ 792 w 6505"/>
                <a:gd name="T89" fmla="*/ 2443 h 4363"/>
                <a:gd name="T90" fmla="*/ 792 w 6505"/>
                <a:gd name="T91" fmla="*/ 2443 h 4363"/>
                <a:gd name="T92" fmla="*/ 858 w 6505"/>
                <a:gd name="T93" fmla="*/ 2889 h 4363"/>
                <a:gd name="T94" fmla="*/ 5663 w 6505"/>
                <a:gd name="T95" fmla="*/ 610 h 4363"/>
                <a:gd name="T96" fmla="*/ 5730 w 6505"/>
                <a:gd name="T97" fmla="*/ 923 h 4363"/>
                <a:gd name="T98" fmla="*/ 5663 w 6505"/>
                <a:gd name="T99" fmla="*/ 1236 h 4363"/>
                <a:gd name="T100" fmla="*/ 4017 w 6505"/>
                <a:gd name="T101" fmla="*/ 1616 h 4363"/>
                <a:gd name="T102" fmla="*/ 3950 w 6505"/>
                <a:gd name="T103" fmla="*/ 2063 h 4363"/>
                <a:gd name="T104" fmla="*/ 3950 w 6505"/>
                <a:gd name="T105" fmla="*/ 2063 h 4363"/>
                <a:gd name="T106" fmla="*/ 4017 w 6505"/>
                <a:gd name="T107" fmla="*/ 2510 h 4363"/>
                <a:gd name="T108" fmla="*/ 5577 w 6505"/>
                <a:gd name="T109" fmla="*/ 2756 h 4363"/>
                <a:gd name="T110" fmla="*/ 5243 w 6505"/>
                <a:gd name="T111" fmla="*/ 2823 h 4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05" h="4363">
                  <a:moveTo>
                    <a:pt x="6438" y="213"/>
                  </a:moveTo>
                  <a:lnTo>
                    <a:pt x="6230" y="213"/>
                  </a:lnTo>
                  <a:lnTo>
                    <a:pt x="6230" y="67"/>
                  </a:lnTo>
                  <a:cubicBezTo>
                    <a:pt x="6230" y="30"/>
                    <a:pt x="6200" y="0"/>
                    <a:pt x="6163" y="0"/>
                  </a:cubicBezTo>
                  <a:lnTo>
                    <a:pt x="3711" y="0"/>
                  </a:lnTo>
                  <a:cubicBezTo>
                    <a:pt x="3622" y="0"/>
                    <a:pt x="3534" y="13"/>
                    <a:pt x="3449" y="40"/>
                  </a:cubicBezTo>
                  <a:cubicBezTo>
                    <a:pt x="3448" y="40"/>
                    <a:pt x="3448" y="40"/>
                    <a:pt x="3447" y="41"/>
                  </a:cubicBezTo>
                  <a:cubicBezTo>
                    <a:pt x="3444" y="42"/>
                    <a:pt x="3442" y="43"/>
                    <a:pt x="3440" y="44"/>
                  </a:cubicBezTo>
                  <a:cubicBezTo>
                    <a:pt x="3438" y="44"/>
                    <a:pt x="3436" y="45"/>
                    <a:pt x="3435" y="46"/>
                  </a:cubicBezTo>
                  <a:cubicBezTo>
                    <a:pt x="3433" y="48"/>
                    <a:pt x="3431" y="49"/>
                    <a:pt x="3429" y="50"/>
                  </a:cubicBezTo>
                  <a:cubicBezTo>
                    <a:pt x="3427" y="52"/>
                    <a:pt x="3426" y="53"/>
                    <a:pt x="3424" y="54"/>
                  </a:cubicBezTo>
                  <a:cubicBezTo>
                    <a:pt x="3423" y="56"/>
                    <a:pt x="3421" y="57"/>
                    <a:pt x="3419" y="59"/>
                  </a:cubicBezTo>
                  <a:cubicBezTo>
                    <a:pt x="3418" y="61"/>
                    <a:pt x="3417" y="62"/>
                    <a:pt x="3416" y="63"/>
                  </a:cubicBezTo>
                  <a:cubicBezTo>
                    <a:pt x="3414" y="65"/>
                    <a:pt x="3413" y="68"/>
                    <a:pt x="3412" y="70"/>
                  </a:cubicBezTo>
                  <a:cubicBezTo>
                    <a:pt x="3411" y="71"/>
                    <a:pt x="3410" y="73"/>
                    <a:pt x="3410" y="74"/>
                  </a:cubicBezTo>
                  <a:cubicBezTo>
                    <a:pt x="3408" y="77"/>
                    <a:pt x="3407" y="79"/>
                    <a:pt x="3406" y="82"/>
                  </a:cubicBezTo>
                  <a:cubicBezTo>
                    <a:pt x="3406" y="83"/>
                    <a:pt x="3405" y="85"/>
                    <a:pt x="3405" y="86"/>
                  </a:cubicBezTo>
                  <a:cubicBezTo>
                    <a:pt x="3404" y="89"/>
                    <a:pt x="3404" y="91"/>
                    <a:pt x="3403" y="94"/>
                  </a:cubicBezTo>
                  <a:cubicBezTo>
                    <a:pt x="3403" y="96"/>
                    <a:pt x="3403" y="97"/>
                    <a:pt x="3403" y="99"/>
                  </a:cubicBezTo>
                  <a:cubicBezTo>
                    <a:pt x="3403" y="101"/>
                    <a:pt x="3403" y="102"/>
                    <a:pt x="3403" y="103"/>
                  </a:cubicBezTo>
                  <a:lnTo>
                    <a:pt x="3403" y="203"/>
                  </a:lnTo>
                  <a:cubicBezTo>
                    <a:pt x="3356" y="189"/>
                    <a:pt x="3308" y="181"/>
                    <a:pt x="3257" y="181"/>
                  </a:cubicBezTo>
                  <a:cubicBezTo>
                    <a:pt x="3206" y="181"/>
                    <a:pt x="3158" y="189"/>
                    <a:pt x="3111" y="203"/>
                  </a:cubicBezTo>
                  <a:lnTo>
                    <a:pt x="3111" y="103"/>
                  </a:lnTo>
                  <a:cubicBezTo>
                    <a:pt x="3111" y="102"/>
                    <a:pt x="3111" y="100"/>
                    <a:pt x="3111" y="99"/>
                  </a:cubicBezTo>
                  <a:cubicBezTo>
                    <a:pt x="3111" y="97"/>
                    <a:pt x="3111" y="96"/>
                    <a:pt x="3111" y="94"/>
                  </a:cubicBezTo>
                  <a:cubicBezTo>
                    <a:pt x="3110" y="91"/>
                    <a:pt x="3110" y="89"/>
                    <a:pt x="3109" y="86"/>
                  </a:cubicBezTo>
                  <a:cubicBezTo>
                    <a:pt x="3109" y="85"/>
                    <a:pt x="3108" y="83"/>
                    <a:pt x="3108" y="82"/>
                  </a:cubicBezTo>
                  <a:cubicBezTo>
                    <a:pt x="3107" y="79"/>
                    <a:pt x="3106" y="77"/>
                    <a:pt x="3104" y="74"/>
                  </a:cubicBezTo>
                  <a:cubicBezTo>
                    <a:pt x="3104" y="73"/>
                    <a:pt x="3103" y="71"/>
                    <a:pt x="3102" y="70"/>
                  </a:cubicBezTo>
                  <a:cubicBezTo>
                    <a:pt x="3101" y="68"/>
                    <a:pt x="3100" y="65"/>
                    <a:pt x="3098" y="63"/>
                  </a:cubicBezTo>
                  <a:cubicBezTo>
                    <a:pt x="3097" y="62"/>
                    <a:pt x="3096" y="61"/>
                    <a:pt x="3095" y="59"/>
                  </a:cubicBezTo>
                  <a:cubicBezTo>
                    <a:pt x="3093" y="57"/>
                    <a:pt x="3091" y="56"/>
                    <a:pt x="3090" y="54"/>
                  </a:cubicBezTo>
                  <a:cubicBezTo>
                    <a:pt x="3088" y="53"/>
                    <a:pt x="3087" y="52"/>
                    <a:pt x="3085" y="50"/>
                  </a:cubicBezTo>
                  <a:cubicBezTo>
                    <a:pt x="3083" y="49"/>
                    <a:pt x="3081" y="48"/>
                    <a:pt x="3079" y="46"/>
                  </a:cubicBezTo>
                  <a:cubicBezTo>
                    <a:pt x="3078" y="45"/>
                    <a:pt x="3076" y="44"/>
                    <a:pt x="3074" y="44"/>
                  </a:cubicBezTo>
                  <a:cubicBezTo>
                    <a:pt x="3072" y="43"/>
                    <a:pt x="3070" y="42"/>
                    <a:pt x="3068" y="41"/>
                  </a:cubicBezTo>
                  <a:cubicBezTo>
                    <a:pt x="3066" y="40"/>
                    <a:pt x="3066" y="40"/>
                    <a:pt x="3065" y="40"/>
                  </a:cubicBezTo>
                  <a:cubicBezTo>
                    <a:pt x="2980" y="13"/>
                    <a:pt x="2892" y="0"/>
                    <a:pt x="2803" y="0"/>
                  </a:cubicBezTo>
                  <a:lnTo>
                    <a:pt x="351" y="0"/>
                  </a:lnTo>
                  <a:cubicBezTo>
                    <a:pt x="314" y="0"/>
                    <a:pt x="284" y="30"/>
                    <a:pt x="284" y="67"/>
                  </a:cubicBezTo>
                  <a:lnTo>
                    <a:pt x="284" y="213"/>
                  </a:lnTo>
                  <a:lnTo>
                    <a:pt x="67" y="213"/>
                  </a:lnTo>
                  <a:cubicBezTo>
                    <a:pt x="30" y="213"/>
                    <a:pt x="0" y="242"/>
                    <a:pt x="0" y="279"/>
                  </a:cubicBezTo>
                  <a:lnTo>
                    <a:pt x="0" y="4130"/>
                  </a:lnTo>
                  <a:cubicBezTo>
                    <a:pt x="0" y="4167"/>
                    <a:pt x="30" y="4197"/>
                    <a:pt x="67" y="4197"/>
                  </a:cubicBezTo>
                  <a:lnTo>
                    <a:pt x="2922" y="4197"/>
                  </a:lnTo>
                  <a:cubicBezTo>
                    <a:pt x="2967" y="4301"/>
                    <a:pt x="3116" y="4363"/>
                    <a:pt x="3256" y="4363"/>
                  </a:cubicBezTo>
                  <a:cubicBezTo>
                    <a:pt x="3421" y="4363"/>
                    <a:pt x="3552" y="4295"/>
                    <a:pt x="3593" y="4197"/>
                  </a:cubicBezTo>
                  <a:lnTo>
                    <a:pt x="6438" y="4197"/>
                  </a:lnTo>
                  <a:cubicBezTo>
                    <a:pt x="6475" y="4197"/>
                    <a:pt x="6505" y="4167"/>
                    <a:pt x="6505" y="4130"/>
                  </a:cubicBezTo>
                  <a:lnTo>
                    <a:pt x="6505" y="279"/>
                  </a:lnTo>
                  <a:cubicBezTo>
                    <a:pt x="6505" y="242"/>
                    <a:pt x="6475" y="213"/>
                    <a:pt x="6438" y="213"/>
                  </a:cubicBezTo>
                  <a:close/>
                  <a:moveTo>
                    <a:pt x="418" y="3537"/>
                  </a:moveTo>
                  <a:lnTo>
                    <a:pt x="2696" y="3537"/>
                  </a:lnTo>
                  <a:cubicBezTo>
                    <a:pt x="2792" y="3537"/>
                    <a:pt x="2887" y="3552"/>
                    <a:pt x="2978" y="3582"/>
                  </a:cubicBezTo>
                  <a:lnTo>
                    <a:pt x="2978" y="3804"/>
                  </a:lnTo>
                  <a:lnTo>
                    <a:pt x="418" y="3804"/>
                  </a:lnTo>
                  <a:lnTo>
                    <a:pt x="418" y="3537"/>
                  </a:lnTo>
                  <a:close/>
                  <a:moveTo>
                    <a:pt x="3112" y="860"/>
                  </a:moveTo>
                  <a:cubicBezTo>
                    <a:pt x="3156" y="840"/>
                    <a:pt x="3205" y="829"/>
                    <a:pt x="3257" y="829"/>
                  </a:cubicBezTo>
                  <a:cubicBezTo>
                    <a:pt x="3309" y="829"/>
                    <a:pt x="3358" y="840"/>
                    <a:pt x="3403" y="860"/>
                  </a:cubicBezTo>
                  <a:lnTo>
                    <a:pt x="3403" y="1233"/>
                  </a:lnTo>
                  <a:cubicBezTo>
                    <a:pt x="3357" y="1219"/>
                    <a:pt x="3308" y="1211"/>
                    <a:pt x="3257" y="1211"/>
                  </a:cubicBezTo>
                  <a:cubicBezTo>
                    <a:pt x="3206" y="1211"/>
                    <a:pt x="3158" y="1219"/>
                    <a:pt x="3112" y="1233"/>
                  </a:cubicBezTo>
                  <a:lnTo>
                    <a:pt x="3112" y="860"/>
                  </a:lnTo>
                  <a:close/>
                  <a:moveTo>
                    <a:pt x="3112" y="1375"/>
                  </a:moveTo>
                  <a:cubicBezTo>
                    <a:pt x="3156" y="1355"/>
                    <a:pt x="3205" y="1344"/>
                    <a:pt x="3257" y="1344"/>
                  </a:cubicBezTo>
                  <a:cubicBezTo>
                    <a:pt x="3309" y="1344"/>
                    <a:pt x="3358" y="1355"/>
                    <a:pt x="3403" y="1375"/>
                  </a:cubicBezTo>
                  <a:lnTo>
                    <a:pt x="3403" y="1748"/>
                  </a:lnTo>
                  <a:cubicBezTo>
                    <a:pt x="3357" y="1734"/>
                    <a:pt x="3308" y="1726"/>
                    <a:pt x="3257" y="1726"/>
                  </a:cubicBezTo>
                  <a:cubicBezTo>
                    <a:pt x="3206" y="1726"/>
                    <a:pt x="3158" y="1734"/>
                    <a:pt x="3112" y="1748"/>
                  </a:cubicBezTo>
                  <a:lnTo>
                    <a:pt x="3112" y="1375"/>
                  </a:lnTo>
                  <a:close/>
                  <a:moveTo>
                    <a:pt x="3112" y="1890"/>
                  </a:moveTo>
                  <a:cubicBezTo>
                    <a:pt x="3156" y="1870"/>
                    <a:pt x="3205" y="1859"/>
                    <a:pt x="3257" y="1859"/>
                  </a:cubicBezTo>
                  <a:cubicBezTo>
                    <a:pt x="3309" y="1859"/>
                    <a:pt x="3358" y="1870"/>
                    <a:pt x="3403" y="1890"/>
                  </a:cubicBezTo>
                  <a:lnTo>
                    <a:pt x="3403" y="2262"/>
                  </a:lnTo>
                  <a:cubicBezTo>
                    <a:pt x="3357" y="2248"/>
                    <a:pt x="3308" y="2241"/>
                    <a:pt x="3257" y="2241"/>
                  </a:cubicBezTo>
                  <a:cubicBezTo>
                    <a:pt x="3206" y="2241"/>
                    <a:pt x="3158" y="2248"/>
                    <a:pt x="3112" y="2262"/>
                  </a:cubicBezTo>
                  <a:lnTo>
                    <a:pt x="3112" y="1890"/>
                  </a:lnTo>
                  <a:close/>
                  <a:moveTo>
                    <a:pt x="3112" y="2404"/>
                  </a:moveTo>
                  <a:cubicBezTo>
                    <a:pt x="3156" y="2385"/>
                    <a:pt x="3205" y="2374"/>
                    <a:pt x="3257" y="2374"/>
                  </a:cubicBezTo>
                  <a:cubicBezTo>
                    <a:pt x="3309" y="2374"/>
                    <a:pt x="3358" y="2385"/>
                    <a:pt x="3403" y="2404"/>
                  </a:cubicBezTo>
                  <a:lnTo>
                    <a:pt x="3403" y="2777"/>
                  </a:lnTo>
                  <a:cubicBezTo>
                    <a:pt x="3357" y="2763"/>
                    <a:pt x="3308" y="2756"/>
                    <a:pt x="3257" y="2756"/>
                  </a:cubicBezTo>
                  <a:cubicBezTo>
                    <a:pt x="3206" y="2756"/>
                    <a:pt x="3158" y="2763"/>
                    <a:pt x="3112" y="2777"/>
                  </a:cubicBezTo>
                  <a:lnTo>
                    <a:pt x="3112" y="2404"/>
                  </a:lnTo>
                  <a:close/>
                  <a:moveTo>
                    <a:pt x="3536" y="3581"/>
                  </a:moveTo>
                  <a:cubicBezTo>
                    <a:pt x="3627" y="3552"/>
                    <a:pt x="3722" y="3537"/>
                    <a:pt x="3818" y="3537"/>
                  </a:cubicBezTo>
                  <a:lnTo>
                    <a:pt x="5683" y="3537"/>
                  </a:lnTo>
                  <a:lnTo>
                    <a:pt x="5980" y="3537"/>
                  </a:lnTo>
                  <a:lnTo>
                    <a:pt x="6096" y="3537"/>
                  </a:lnTo>
                  <a:lnTo>
                    <a:pt x="6096" y="3804"/>
                  </a:lnTo>
                  <a:lnTo>
                    <a:pt x="3536" y="3798"/>
                  </a:lnTo>
                  <a:lnTo>
                    <a:pt x="3536" y="3581"/>
                  </a:lnTo>
                  <a:close/>
                  <a:moveTo>
                    <a:pt x="3536" y="154"/>
                  </a:moveTo>
                  <a:cubicBezTo>
                    <a:pt x="3593" y="140"/>
                    <a:pt x="3651" y="133"/>
                    <a:pt x="3711" y="133"/>
                  </a:cubicBezTo>
                  <a:lnTo>
                    <a:pt x="6096" y="133"/>
                  </a:lnTo>
                  <a:lnTo>
                    <a:pt x="6096" y="3403"/>
                  </a:lnTo>
                  <a:lnTo>
                    <a:pt x="5980" y="3403"/>
                  </a:lnTo>
                  <a:lnTo>
                    <a:pt x="5683" y="3403"/>
                  </a:lnTo>
                  <a:lnTo>
                    <a:pt x="3818" y="3403"/>
                  </a:lnTo>
                  <a:cubicBezTo>
                    <a:pt x="3722" y="3403"/>
                    <a:pt x="3628" y="3416"/>
                    <a:pt x="3536" y="3442"/>
                  </a:cubicBezTo>
                  <a:lnTo>
                    <a:pt x="3536" y="3019"/>
                  </a:lnTo>
                  <a:cubicBezTo>
                    <a:pt x="3590" y="3082"/>
                    <a:pt x="3622" y="3165"/>
                    <a:pt x="3622" y="3254"/>
                  </a:cubicBezTo>
                  <a:cubicBezTo>
                    <a:pt x="3622" y="3291"/>
                    <a:pt x="3652" y="3321"/>
                    <a:pt x="3689" y="3321"/>
                  </a:cubicBezTo>
                  <a:cubicBezTo>
                    <a:pt x="3726" y="3321"/>
                    <a:pt x="3755" y="3291"/>
                    <a:pt x="3755" y="3254"/>
                  </a:cubicBezTo>
                  <a:cubicBezTo>
                    <a:pt x="3755" y="3082"/>
                    <a:pt x="3668" y="2931"/>
                    <a:pt x="3536" y="2841"/>
                  </a:cubicBezTo>
                  <a:lnTo>
                    <a:pt x="3536" y="2504"/>
                  </a:lnTo>
                  <a:cubicBezTo>
                    <a:pt x="3590" y="2568"/>
                    <a:pt x="3622" y="2650"/>
                    <a:pt x="3622" y="2739"/>
                  </a:cubicBezTo>
                  <a:cubicBezTo>
                    <a:pt x="3622" y="2776"/>
                    <a:pt x="3652" y="2806"/>
                    <a:pt x="3689" y="2806"/>
                  </a:cubicBezTo>
                  <a:cubicBezTo>
                    <a:pt x="3726" y="2806"/>
                    <a:pt x="3755" y="2776"/>
                    <a:pt x="3755" y="2739"/>
                  </a:cubicBezTo>
                  <a:cubicBezTo>
                    <a:pt x="3755" y="2568"/>
                    <a:pt x="3668" y="2416"/>
                    <a:pt x="3536" y="2326"/>
                  </a:cubicBezTo>
                  <a:lnTo>
                    <a:pt x="3536" y="1989"/>
                  </a:lnTo>
                  <a:cubicBezTo>
                    <a:pt x="3590" y="2053"/>
                    <a:pt x="3622" y="2135"/>
                    <a:pt x="3622" y="2224"/>
                  </a:cubicBezTo>
                  <a:cubicBezTo>
                    <a:pt x="3622" y="2261"/>
                    <a:pt x="3652" y="2291"/>
                    <a:pt x="3689" y="2291"/>
                  </a:cubicBezTo>
                  <a:cubicBezTo>
                    <a:pt x="3726" y="2291"/>
                    <a:pt x="3755" y="2261"/>
                    <a:pt x="3755" y="2224"/>
                  </a:cubicBezTo>
                  <a:cubicBezTo>
                    <a:pt x="3755" y="2053"/>
                    <a:pt x="3668" y="1901"/>
                    <a:pt x="3536" y="1811"/>
                  </a:cubicBezTo>
                  <a:lnTo>
                    <a:pt x="3536" y="1474"/>
                  </a:lnTo>
                  <a:cubicBezTo>
                    <a:pt x="3590" y="1538"/>
                    <a:pt x="3622" y="1620"/>
                    <a:pt x="3622" y="1710"/>
                  </a:cubicBezTo>
                  <a:cubicBezTo>
                    <a:pt x="3622" y="1746"/>
                    <a:pt x="3652" y="1776"/>
                    <a:pt x="3689" y="1776"/>
                  </a:cubicBezTo>
                  <a:cubicBezTo>
                    <a:pt x="3726" y="1776"/>
                    <a:pt x="3755" y="1746"/>
                    <a:pt x="3755" y="1709"/>
                  </a:cubicBezTo>
                  <a:cubicBezTo>
                    <a:pt x="3755" y="1538"/>
                    <a:pt x="3668" y="1386"/>
                    <a:pt x="3536" y="1297"/>
                  </a:cubicBezTo>
                  <a:lnTo>
                    <a:pt x="3536" y="959"/>
                  </a:lnTo>
                  <a:cubicBezTo>
                    <a:pt x="3590" y="1023"/>
                    <a:pt x="3622" y="1105"/>
                    <a:pt x="3622" y="1195"/>
                  </a:cubicBezTo>
                  <a:cubicBezTo>
                    <a:pt x="3622" y="1231"/>
                    <a:pt x="3652" y="1261"/>
                    <a:pt x="3689" y="1261"/>
                  </a:cubicBezTo>
                  <a:cubicBezTo>
                    <a:pt x="3726" y="1261"/>
                    <a:pt x="3755" y="1231"/>
                    <a:pt x="3755" y="1195"/>
                  </a:cubicBezTo>
                  <a:cubicBezTo>
                    <a:pt x="3755" y="1023"/>
                    <a:pt x="3668" y="871"/>
                    <a:pt x="3536" y="782"/>
                  </a:cubicBezTo>
                  <a:lnTo>
                    <a:pt x="3536" y="444"/>
                  </a:lnTo>
                  <a:cubicBezTo>
                    <a:pt x="3590" y="508"/>
                    <a:pt x="3622" y="590"/>
                    <a:pt x="3622" y="680"/>
                  </a:cubicBezTo>
                  <a:cubicBezTo>
                    <a:pt x="3622" y="717"/>
                    <a:pt x="3652" y="746"/>
                    <a:pt x="3689" y="746"/>
                  </a:cubicBezTo>
                  <a:cubicBezTo>
                    <a:pt x="3726" y="746"/>
                    <a:pt x="3755" y="716"/>
                    <a:pt x="3755" y="680"/>
                  </a:cubicBezTo>
                  <a:cubicBezTo>
                    <a:pt x="3755" y="508"/>
                    <a:pt x="3668" y="356"/>
                    <a:pt x="3536" y="267"/>
                  </a:cubicBezTo>
                  <a:lnTo>
                    <a:pt x="3536" y="154"/>
                  </a:lnTo>
                  <a:close/>
                  <a:moveTo>
                    <a:pt x="3257" y="315"/>
                  </a:moveTo>
                  <a:cubicBezTo>
                    <a:pt x="3309" y="315"/>
                    <a:pt x="3358" y="325"/>
                    <a:pt x="3403" y="345"/>
                  </a:cubicBezTo>
                  <a:lnTo>
                    <a:pt x="3403" y="718"/>
                  </a:lnTo>
                  <a:cubicBezTo>
                    <a:pt x="3357" y="704"/>
                    <a:pt x="3308" y="696"/>
                    <a:pt x="3257" y="696"/>
                  </a:cubicBezTo>
                  <a:cubicBezTo>
                    <a:pt x="3206" y="696"/>
                    <a:pt x="3158" y="704"/>
                    <a:pt x="3112" y="718"/>
                  </a:cubicBezTo>
                  <a:lnTo>
                    <a:pt x="3112" y="345"/>
                  </a:lnTo>
                  <a:cubicBezTo>
                    <a:pt x="3156" y="325"/>
                    <a:pt x="3205" y="315"/>
                    <a:pt x="3257" y="315"/>
                  </a:cubicBezTo>
                  <a:close/>
                  <a:moveTo>
                    <a:pt x="418" y="133"/>
                  </a:moveTo>
                  <a:lnTo>
                    <a:pt x="2803" y="133"/>
                  </a:lnTo>
                  <a:cubicBezTo>
                    <a:pt x="2863" y="133"/>
                    <a:pt x="2921" y="140"/>
                    <a:pt x="2978" y="154"/>
                  </a:cubicBezTo>
                  <a:lnTo>
                    <a:pt x="2978" y="267"/>
                  </a:lnTo>
                  <a:cubicBezTo>
                    <a:pt x="2846" y="356"/>
                    <a:pt x="2759" y="508"/>
                    <a:pt x="2759" y="680"/>
                  </a:cubicBezTo>
                  <a:lnTo>
                    <a:pt x="2759" y="680"/>
                  </a:lnTo>
                  <a:cubicBezTo>
                    <a:pt x="2759" y="717"/>
                    <a:pt x="2788" y="746"/>
                    <a:pt x="2825" y="746"/>
                  </a:cubicBezTo>
                  <a:cubicBezTo>
                    <a:pt x="2862" y="746"/>
                    <a:pt x="2892" y="716"/>
                    <a:pt x="2892" y="680"/>
                  </a:cubicBezTo>
                  <a:cubicBezTo>
                    <a:pt x="2892" y="590"/>
                    <a:pt x="2924" y="508"/>
                    <a:pt x="2978" y="444"/>
                  </a:cubicBezTo>
                  <a:lnTo>
                    <a:pt x="2978" y="782"/>
                  </a:lnTo>
                  <a:cubicBezTo>
                    <a:pt x="2846" y="871"/>
                    <a:pt x="2759" y="1023"/>
                    <a:pt x="2759" y="1195"/>
                  </a:cubicBezTo>
                  <a:lnTo>
                    <a:pt x="2759" y="1195"/>
                  </a:lnTo>
                  <a:cubicBezTo>
                    <a:pt x="2759" y="1231"/>
                    <a:pt x="2788" y="1261"/>
                    <a:pt x="2825" y="1261"/>
                  </a:cubicBezTo>
                  <a:cubicBezTo>
                    <a:pt x="2862" y="1261"/>
                    <a:pt x="2892" y="1231"/>
                    <a:pt x="2892" y="1195"/>
                  </a:cubicBezTo>
                  <a:cubicBezTo>
                    <a:pt x="2892" y="1105"/>
                    <a:pt x="2924" y="1023"/>
                    <a:pt x="2978" y="959"/>
                  </a:cubicBezTo>
                  <a:lnTo>
                    <a:pt x="2978" y="1296"/>
                  </a:lnTo>
                  <a:cubicBezTo>
                    <a:pt x="2846" y="1386"/>
                    <a:pt x="2759" y="1538"/>
                    <a:pt x="2759" y="1709"/>
                  </a:cubicBezTo>
                  <a:lnTo>
                    <a:pt x="2759" y="1710"/>
                  </a:lnTo>
                  <a:cubicBezTo>
                    <a:pt x="2759" y="1746"/>
                    <a:pt x="2788" y="1776"/>
                    <a:pt x="2825" y="1776"/>
                  </a:cubicBezTo>
                  <a:cubicBezTo>
                    <a:pt x="2862" y="1776"/>
                    <a:pt x="2892" y="1746"/>
                    <a:pt x="2892" y="1709"/>
                  </a:cubicBezTo>
                  <a:cubicBezTo>
                    <a:pt x="2892" y="1620"/>
                    <a:pt x="2924" y="1538"/>
                    <a:pt x="2978" y="1474"/>
                  </a:cubicBezTo>
                  <a:lnTo>
                    <a:pt x="2978" y="1811"/>
                  </a:lnTo>
                  <a:cubicBezTo>
                    <a:pt x="2846" y="1901"/>
                    <a:pt x="2759" y="2053"/>
                    <a:pt x="2759" y="2224"/>
                  </a:cubicBezTo>
                  <a:lnTo>
                    <a:pt x="2759" y="2224"/>
                  </a:lnTo>
                  <a:cubicBezTo>
                    <a:pt x="2759" y="2261"/>
                    <a:pt x="2788" y="2291"/>
                    <a:pt x="2825" y="2291"/>
                  </a:cubicBezTo>
                  <a:cubicBezTo>
                    <a:pt x="2862" y="2291"/>
                    <a:pt x="2892" y="2261"/>
                    <a:pt x="2892" y="2224"/>
                  </a:cubicBezTo>
                  <a:cubicBezTo>
                    <a:pt x="2892" y="2135"/>
                    <a:pt x="2924" y="2053"/>
                    <a:pt x="2978" y="1989"/>
                  </a:cubicBezTo>
                  <a:lnTo>
                    <a:pt x="2978" y="2326"/>
                  </a:lnTo>
                  <a:cubicBezTo>
                    <a:pt x="2846" y="2416"/>
                    <a:pt x="2759" y="2568"/>
                    <a:pt x="2759" y="2739"/>
                  </a:cubicBezTo>
                  <a:lnTo>
                    <a:pt x="2759" y="2739"/>
                  </a:lnTo>
                  <a:cubicBezTo>
                    <a:pt x="2759" y="2776"/>
                    <a:pt x="2788" y="2806"/>
                    <a:pt x="2825" y="2806"/>
                  </a:cubicBezTo>
                  <a:cubicBezTo>
                    <a:pt x="2862" y="2806"/>
                    <a:pt x="2892" y="2776"/>
                    <a:pt x="2892" y="2739"/>
                  </a:cubicBezTo>
                  <a:cubicBezTo>
                    <a:pt x="2892" y="2650"/>
                    <a:pt x="2924" y="2567"/>
                    <a:pt x="2978" y="2504"/>
                  </a:cubicBezTo>
                  <a:lnTo>
                    <a:pt x="2978" y="2841"/>
                  </a:lnTo>
                  <a:cubicBezTo>
                    <a:pt x="2846" y="2931"/>
                    <a:pt x="2759" y="3082"/>
                    <a:pt x="2759" y="3254"/>
                  </a:cubicBezTo>
                  <a:lnTo>
                    <a:pt x="2759" y="3254"/>
                  </a:lnTo>
                  <a:cubicBezTo>
                    <a:pt x="2759" y="3291"/>
                    <a:pt x="2788" y="3321"/>
                    <a:pt x="2825" y="3321"/>
                  </a:cubicBezTo>
                  <a:cubicBezTo>
                    <a:pt x="2862" y="3321"/>
                    <a:pt x="2892" y="3291"/>
                    <a:pt x="2892" y="3254"/>
                  </a:cubicBezTo>
                  <a:cubicBezTo>
                    <a:pt x="2892" y="3165"/>
                    <a:pt x="2924" y="3082"/>
                    <a:pt x="2978" y="3019"/>
                  </a:cubicBezTo>
                  <a:lnTo>
                    <a:pt x="2978" y="3442"/>
                  </a:lnTo>
                  <a:cubicBezTo>
                    <a:pt x="2887" y="3416"/>
                    <a:pt x="2792" y="3403"/>
                    <a:pt x="2696" y="3403"/>
                  </a:cubicBezTo>
                  <a:lnTo>
                    <a:pt x="418" y="3403"/>
                  </a:lnTo>
                  <a:lnTo>
                    <a:pt x="418" y="133"/>
                  </a:lnTo>
                  <a:close/>
                  <a:moveTo>
                    <a:pt x="6372" y="4063"/>
                  </a:moveTo>
                  <a:lnTo>
                    <a:pt x="3540" y="4063"/>
                  </a:lnTo>
                  <a:cubicBezTo>
                    <a:pt x="3503" y="4063"/>
                    <a:pt x="3473" y="4093"/>
                    <a:pt x="3473" y="4130"/>
                  </a:cubicBezTo>
                  <a:cubicBezTo>
                    <a:pt x="3473" y="4172"/>
                    <a:pt x="3391" y="4230"/>
                    <a:pt x="3256" y="4230"/>
                  </a:cubicBezTo>
                  <a:cubicBezTo>
                    <a:pt x="3137" y="4230"/>
                    <a:pt x="3041" y="4169"/>
                    <a:pt x="3041" y="4130"/>
                  </a:cubicBezTo>
                  <a:cubicBezTo>
                    <a:pt x="3041" y="4093"/>
                    <a:pt x="3011" y="4063"/>
                    <a:pt x="2974" y="4063"/>
                  </a:cubicBezTo>
                  <a:lnTo>
                    <a:pt x="133" y="4063"/>
                  </a:lnTo>
                  <a:lnTo>
                    <a:pt x="133" y="346"/>
                  </a:lnTo>
                  <a:lnTo>
                    <a:pt x="284" y="346"/>
                  </a:lnTo>
                  <a:lnTo>
                    <a:pt x="284" y="3470"/>
                  </a:lnTo>
                  <a:lnTo>
                    <a:pt x="284" y="3871"/>
                  </a:lnTo>
                  <a:cubicBezTo>
                    <a:pt x="284" y="3908"/>
                    <a:pt x="314" y="3938"/>
                    <a:pt x="351" y="3938"/>
                  </a:cubicBezTo>
                  <a:lnTo>
                    <a:pt x="3045" y="3938"/>
                  </a:lnTo>
                  <a:cubicBezTo>
                    <a:pt x="3082" y="3938"/>
                    <a:pt x="3112" y="3908"/>
                    <a:pt x="3112" y="3871"/>
                  </a:cubicBezTo>
                  <a:lnTo>
                    <a:pt x="3112" y="3535"/>
                  </a:lnTo>
                  <a:cubicBezTo>
                    <a:pt x="3112" y="3534"/>
                    <a:pt x="3112" y="3534"/>
                    <a:pt x="3112" y="3534"/>
                  </a:cubicBezTo>
                  <a:lnTo>
                    <a:pt x="3112" y="3532"/>
                  </a:lnTo>
                  <a:lnTo>
                    <a:pt x="3112" y="3532"/>
                  </a:lnTo>
                  <a:lnTo>
                    <a:pt x="3112" y="2919"/>
                  </a:lnTo>
                  <a:cubicBezTo>
                    <a:pt x="3156" y="2900"/>
                    <a:pt x="3205" y="2889"/>
                    <a:pt x="3257" y="2889"/>
                  </a:cubicBezTo>
                  <a:cubicBezTo>
                    <a:pt x="3309" y="2889"/>
                    <a:pt x="3358" y="2900"/>
                    <a:pt x="3403" y="2919"/>
                  </a:cubicBezTo>
                  <a:lnTo>
                    <a:pt x="3403" y="3532"/>
                  </a:lnTo>
                  <a:lnTo>
                    <a:pt x="3403" y="3532"/>
                  </a:lnTo>
                  <a:lnTo>
                    <a:pt x="3403" y="3535"/>
                  </a:lnTo>
                  <a:cubicBezTo>
                    <a:pt x="3403" y="3536"/>
                    <a:pt x="3403" y="3537"/>
                    <a:pt x="3403" y="3538"/>
                  </a:cubicBezTo>
                  <a:cubicBezTo>
                    <a:pt x="3403" y="3539"/>
                    <a:pt x="3403" y="3539"/>
                    <a:pt x="3403" y="3540"/>
                  </a:cubicBezTo>
                  <a:lnTo>
                    <a:pt x="3403" y="3864"/>
                  </a:lnTo>
                  <a:cubicBezTo>
                    <a:pt x="3403" y="3901"/>
                    <a:pt x="3433" y="3931"/>
                    <a:pt x="3470" y="3931"/>
                  </a:cubicBezTo>
                  <a:lnTo>
                    <a:pt x="6163" y="3938"/>
                  </a:lnTo>
                  <a:lnTo>
                    <a:pt x="6163" y="3938"/>
                  </a:lnTo>
                  <a:cubicBezTo>
                    <a:pt x="6181" y="3938"/>
                    <a:pt x="6198" y="3931"/>
                    <a:pt x="6210" y="3918"/>
                  </a:cubicBezTo>
                  <a:cubicBezTo>
                    <a:pt x="6223" y="3906"/>
                    <a:pt x="6230" y="3889"/>
                    <a:pt x="6230" y="3871"/>
                  </a:cubicBezTo>
                  <a:lnTo>
                    <a:pt x="6230" y="3470"/>
                  </a:lnTo>
                  <a:lnTo>
                    <a:pt x="6230" y="346"/>
                  </a:lnTo>
                  <a:lnTo>
                    <a:pt x="6372" y="346"/>
                  </a:lnTo>
                  <a:lnTo>
                    <a:pt x="6372" y="4063"/>
                  </a:lnTo>
                  <a:close/>
                  <a:moveTo>
                    <a:pt x="2829" y="3677"/>
                  </a:moveTo>
                  <a:cubicBezTo>
                    <a:pt x="2829" y="3713"/>
                    <a:pt x="2799" y="3743"/>
                    <a:pt x="2762" y="3743"/>
                  </a:cubicBezTo>
                  <a:lnTo>
                    <a:pt x="635" y="3743"/>
                  </a:lnTo>
                  <a:cubicBezTo>
                    <a:pt x="598" y="3743"/>
                    <a:pt x="568" y="3713"/>
                    <a:pt x="568" y="3677"/>
                  </a:cubicBezTo>
                  <a:cubicBezTo>
                    <a:pt x="568" y="3640"/>
                    <a:pt x="598" y="3610"/>
                    <a:pt x="635" y="3610"/>
                  </a:cubicBezTo>
                  <a:lnTo>
                    <a:pt x="2762" y="3610"/>
                  </a:lnTo>
                  <a:cubicBezTo>
                    <a:pt x="2799" y="3610"/>
                    <a:pt x="2829" y="3640"/>
                    <a:pt x="2829" y="3677"/>
                  </a:cubicBezTo>
                  <a:close/>
                  <a:moveTo>
                    <a:pt x="5946" y="3677"/>
                  </a:moveTo>
                  <a:cubicBezTo>
                    <a:pt x="5946" y="3713"/>
                    <a:pt x="5916" y="3743"/>
                    <a:pt x="5879" y="3743"/>
                  </a:cubicBezTo>
                  <a:lnTo>
                    <a:pt x="3752" y="3743"/>
                  </a:lnTo>
                  <a:cubicBezTo>
                    <a:pt x="3715" y="3743"/>
                    <a:pt x="3685" y="3713"/>
                    <a:pt x="3685" y="3677"/>
                  </a:cubicBezTo>
                  <a:cubicBezTo>
                    <a:pt x="3685" y="3640"/>
                    <a:pt x="3715" y="3610"/>
                    <a:pt x="3752" y="3610"/>
                  </a:cubicBezTo>
                  <a:lnTo>
                    <a:pt x="5879" y="3610"/>
                  </a:lnTo>
                  <a:cubicBezTo>
                    <a:pt x="5916" y="3610"/>
                    <a:pt x="5946" y="3640"/>
                    <a:pt x="5946" y="3677"/>
                  </a:cubicBezTo>
                  <a:close/>
                  <a:moveTo>
                    <a:pt x="792" y="543"/>
                  </a:moveTo>
                  <a:cubicBezTo>
                    <a:pt x="792" y="506"/>
                    <a:pt x="821" y="476"/>
                    <a:pt x="858" y="476"/>
                  </a:cubicBezTo>
                  <a:lnTo>
                    <a:pt x="2504" y="476"/>
                  </a:lnTo>
                  <a:cubicBezTo>
                    <a:pt x="2541" y="476"/>
                    <a:pt x="2571" y="506"/>
                    <a:pt x="2571" y="543"/>
                  </a:cubicBezTo>
                  <a:cubicBezTo>
                    <a:pt x="2571" y="580"/>
                    <a:pt x="2541" y="610"/>
                    <a:pt x="2504" y="610"/>
                  </a:cubicBezTo>
                  <a:lnTo>
                    <a:pt x="858" y="610"/>
                  </a:lnTo>
                  <a:cubicBezTo>
                    <a:pt x="821" y="610"/>
                    <a:pt x="792" y="580"/>
                    <a:pt x="792" y="543"/>
                  </a:cubicBezTo>
                  <a:close/>
                  <a:moveTo>
                    <a:pt x="792" y="923"/>
                  </a:moveTo>
                  <a:cubicBezTo>
                    <a:pt x="792" y="886"/>
                    <a:pt x="821" y="856"/>
                    <a:pt x="858" y="856"/>
                  </a:cubicBezTo>
                  <a:lnTo>
                    <a:pt x="2504" y="856"/>
                  </a:lnTo>
                  <a:cubicBezTo>
                    <a:pt x="2541" y="856"/>
                    <a:pt x="2571" y="886"/>
                    <a:pt x="2571" y="923"/>
                  </a:cubicBezTo>
                  <a:cubicBezTo>
                    <a:pt x="2571" y="960"/>
                    <a:pt x="2541" y="990"/>
                    <a:pt x="2504" y="990"/>
                  </a:cubicBezTo>
                  <a:lnTo>
                    <a:pt x="858" y="990"/>
                  </a:lnTo>
                  <a:cubicBezTo>
                    <a:pt x="821" y="990"/>
                    <a:pt x="792" y="960"/>
                    <a:pt x="792" y="923"/>
                  </a:cubicBezTo>
                  <a:close/>
                  <a:moveTo>
                    <a:pt x="792" y="1303"/>
                  </a:moveTo>
                  <a:cubicBezTo>
                    <a:pt x="792" y="1266"/>
                    <a:pt x="821" y="1236"/>
                    <a:pt x="858" y="1236"/>
                  </a:cubicBezTo>
                  <a:lnTo>
                    <a:pt x="2504" y="1236"/>
                  </a:lnTo>
                  <a:cubicBezTo>
                    <a:pt x="2541" y="1236"/>
                    <a:pt x="2571" y="1266"/>
                    <a:pt x="2571" y="1303"/>
                  </a:cubicBezTo>
                  <a:cubicBezTo>
                    <a:pt x="2571" y="1340"/>
                    <a:pt x="2541" y="1370"/>
                    <a:pt x="2504" y="1370"/>
                  </a:cubicBezTo>
                  <a:lnTo>
                    <a:pt x="858" y="1370"/>
                  </a:lnTo>
                  <a:cubicBezTo>
                    <a:pt x="821" y="1370"/>
                    <a:pt x="792" y="1340"/>
                    <a:pt x="792" y="1303"/>
                  </a:cubicBezTo>
                  <a:close/>
                  <a:moveTo>
                    <a:pt x="792" y="1683"/>
                  </a:moveTo>
                  <a:cubicBezTo>
                    <a:pt x="792" y="1646"/>
                    <a:pt x="821" y="1616"/>
                    <a:pt x="858" y="1616"/>
                  </a:cubicBezTo>
                  <a:lnTo>
                    <a:pt x="2504" y="1616"/>
                  </a:lnTo>
                  <a:cubicBezTo>
                    <a:pt x="2541" y="1616"/>
                    <a:pt x="2571" y="1646"/>
                    <a:pt x="2571" y="1683"/>
                  </a:cubicBezTo>
                  <a:cubicBezTo>
                    <a:pt x="2571" y="1720"/>
                    <a:pt x="2541" y="1750"/>
                    <a:pt x="2504" y="1750"/>
                  </a:cubicBezTo>
                  <a:lnTo>
                    <a:pt x="858" y="1750"/>
                  </a:lnTo>
                  <a:cubicBezTo>
                    <a:pt x="821" y="1750"/>
                    <a:pt x="792" y="1720"/>
                    <a:pt x="792" y="1683"/>
                  </a:cubicBezTo>
                  <a:close/>
                  <a:moveTo>
                    <a:pt x="792" y="2063"/>
                  </a:moveTo>
                  <a:cubicBezTo>
                    <a:pt x="792" y="2026"/>
                    <a:pt x="821" y="1996"/>
                    <a:pt x="858" y="1996"/>
                  </a:cubicBezTo>
                  <a:lnTo>
                    <a:pt x="2504" y="1996"/>
                  </a:lnTo>
                  <a:cubicBezTo>
                    <a:pt x="2541" y="1996"/>
                    <a:pt x="2571" y="2026"/>
                    <a:pt x="2571" y="2063"/>
                  </a:cubicBezTo>
                  <a:cubicBezTo>
                    <a:pt x="2571" y="2100"/>
                    <a:pt x="2541" y="2130"/>
                    <a:pt x="2504" y="2130"/>
                  </a:cubicBezTo>
                  <a:lnTo>
                    <a:pt x="858" y="2130"/>
                  </a:lnTo>
                  <a:cubicBezTo>
                    <a:pt x="821" y="2130"/>
                    <a:pt x="792" y="2100"/>
                    <a:pt x="792" y="2063"/>
                  </a:cubicBezTo>
                  <a:close/>
                  <a:moveTo>
                    <a:pt x="792" y="2443"/>
                  </a:moveTo>
                  <a:cubicBezTo>
                    <a:pt x="792" y="2406"/>
                    <a:pt x="821" y="2376"/>
                    <a:pt x="858" y="2376"/>
                  </a:cubicBezTo>
                  <a:lnTo>
                    <a:pt x="2504" y="2376"/>
                  </a:lnTo>
                  <a:cubicBezTo>
                    <a:pt x="2541" y="2376"/>
                    <a:pt x="2571" y="2406"/>
                    <a:pt x="2571" y="2443"/>
                  </a:cubicBezTo>
                  <a:cubicBezTo>
                    <a:pt x="2571" y="2480"/>
                    <a:pt x="2541" y="2510"/>
                    <a:pt x="2504" y="2510"/>
                  </a:cubicBezTo>
                  <a:lnTo>
                    <a:pt x="858" y="2510"/>
                  </a:lnTo>
                  <a:cubicBezTo>
                    <a:pt x="821" y="2510"/>
                    <a:pt x="792" y="2480"/>
                    <a:pt x="792" y="2443"/>
                  </a:cubicBezTo>
                  <a:close/>
                  <a:moveTo>
                    <a:pt x="792" y="2823"/>
                  </a:moveTo>
                  <a:cubicBezTo>
                    <a:pt x="792" y="2786"/>
                    <a:pt x="821" y="2756"/>
                    <a:pt x="858" y="2756"/>
                  </a:cubicBezTo>
                  <a:lnTo>
                    <a:pt x="2504" y="2756"/>
                  </a:lnTo>
                  <a:cubicBezTo>
                    <a:pt x="2541" y="2756"/>
                    <a:pt x="2571" y="2786"/>
                    <a:pt x="2571" y="2823"/>
                  </a:cubicBezTo>
                  <a:cubicBezTo>
                    <a:pt x="2571" y="2860"/>
                    <a:pt x="2541" y="2889"/>
                    <a:pt x="2504" y="2889"/>
                  </a:cubicBezTo>
                  <a:lnTo>
                    <a:pt x="858" y="2889"/>
                  </a:lnTo>
                  <a:cubicBezTo>
                    <a:pt x="821" y="2889"/>
                    <a:pt x="792" y="2860"/>
                    <a:pt x="792" y="2823"/>
                  </a:cubicBezTo>
                  <a:close/>
                  <a:moveTo>
                    <a:pt x="3950" y="543"/>
                  </a:moveTo>
                  <a:cubicBezTo>
                    <a:pt x="3950" y="506"/>
                    <a:pt x="3980" y="476"/>
                    <a:pt x="4017" y="476"/>
                  </a:cubicBezTo>
                  <a:lnTo>
                    <a:pt x="5663" y="476"/>
                  </a:lnTo>
                  <a:cubicBezTo>
                    <a:pt x="5700" y="476"/>
                    <a:pt x="5730" y="506"/>
                    <a:pt x="5730" y="543"/>
                  </a:cubicBezTo>
                  <a:cubicBezTo>
                    <a:pt x="5730" y="580"/>
                    <a:pt x="5700" y="610"/>
                    <a:pt x="5663" y="610"/>
                  </a:cubicBezTo>
                  <a:lnTo>
                    <a:pt x="4017" y="610"/>
                  </a:lnTo>
                  <a:cubicBezTo>
                    <a:pt x="3980" y="610"/>
                    <a:pt x="3950" y="580"/>
                    <a:pt x="3950" y="543"/>
                  </a:cubicBezTo>
                  <a:close/>
                  <a:moveTo>
                    <a:pt x="3950" y="923"/>
                  </a:moveTo>
                  <a:cubicBezTo>
                    <a:pt x="3950" y="886"/>
                    <a:pt x="3980" y="856"/>
                    <a:pt x="4017" y="856"/>
                  </a:cubicBezTo>
                  <a:lnTo>
                    <a:pt x="5663" y="856"/>
                  </a:lnTo>
                  <a:cubicBezTo>
                    <a:pt x="5700" y="856"/>
                    <a:pt x="5730" y="886"/>
                    <a:pt x="5730" y="923"/>
                  </a:cubicBezTo>
                  <a:cubicBezTo>
                    <a:pt x="5730" y="960"/>
                    <a:pt x="5700" y="990"/>
                    <a:pt x="5663" y="990"/>
                  </a:cubicBezTo>
                  <a:lnTo>
                    <a:pt x="4017" y="990"/>
                  </a:lnTo>
                  <a:cubicBezTo>
                    <a:pt x="3980" y="990"/>
                    <a:pt x="3950" y="960"/>
                    <a:pt x="3950" y="923"/>
                  </a:cubicBezTo>
                  <a:close/>
                  <a:moveTo>
                    <a:pt x="3950" y="1303"/>
                  </a:moveTo>
                  <a:cubicBezTo>
                    <a:pt x="3950" y="1266"/>
                    <a:pt x="3980" y="1236"/>
                    <a:pt x="4017" y="1236"/>
                  </a:cubicBezTo>
                  <a:lnTo>
                    <a:pt x="5663" y="1236"/>
                  </a:lnTo>
                  <a:cubicBezTo>
                    <a:pt x="5700" y="1236"/>
                    <a:pt x="5730" y="1266"/>
                    <a:pt x="5730" y="1303"/>
                  </a:cubicBezTo>
                  <a:cubicBezTo>
                    <a:pt x="5730" y="1340"/>
                    <a:pt x="5700" y="1370"/>
                    <a:pt x="5663" y="1370"/>
                  </a:cubicBezTo>
                  <a:lnTo>
                    <a:pt x="4017" y="1370"/>
                  </a:lnTo>
                  <a:cubicBezTo>
                    <a:pt x="3980" y="1370"/>
                    <a:pt x="3950" y="1340"/>
                    <a:pt x="3950" y="1303"/>
                  </a:cubicBezTo>
                  <a:close/>
                  <a:moveTo>
                    <a:pt x="3950" y="1683"/>
                  </a:moveTo>
                  <a:cubicBezTo>
                    <a:pt x="3950" y="1646"/>
                    <a:pt x="3980" y="1616"/>
                    <a:pt x="4017" y="1616"/>
                  </a:cubicBezTo>
                  <a:lnTo>
                    <a:pt x="5663" y="1616"/>
                  </a:lnTo>
                  <a:cubicBezTo>
                    <a:pt x="5700" y="1616"/>
                    <a:pt x="5730" y="1646"/>
                    <a:pt x="5730" y="1683"/>
                  </a:cubicBezTo>
                  <a:cubicBezTo>
                    <a:pt x="5730" y="1720"/>
                    <a:pt x="5700" y="1750"/>
                    <a:pt x="5663" y="1750"/>
                  </a:cubicBezTo>
                  <a:lnTo>
                    <a:pt x="4017" y="1750"/>
                  </a:lnTo>
                  <a:cubicBezTo>
                    <a:pt x="3980" y="1750"/>
                    <a:pt x="3950" y="1720"/>
                    <a:pt x="3950" y="1683"/>
                  </a:cubicBezTo>
                  <a:close/>
                  <a:moveTo>
                    <a:pt x="3950" y="2063"/>
                  </a:moveTo>
                  <a:cubicBezTo>
                    <a:pt x="3950" y="2026"/>
                    <a:pt x="3980" y="1996"/>
                    <a:pt x="4017" y="1996"/>
                  </a:cubicBezTo>
                  <a:lnTo>
                    <a:pt x="5663" y="1996"/>
                  </a:lnTo>
                  <a:cubicBezTo>
                    <a:pt x="5700" y="1996"/>
                    <a:pt x="5730" y="2026"/>
                    <a:pt x="5730" y="2063"/>
                  </a:cubicBezTo>
                  <a:cubicBezTo>
                    <a:pt x="5730" y="2100"/>
                    <a:pt x="5700" y="2130"/>
                    <a:pt x="5663" y="2130"/>
                  </a:cubicBezTo>
                  <a:lnTo>
                    <a:pt x="4017" y="2130"/>
                  </a:lnTo>
                  <a:cubicBezTo>
                    <a:pt x="3980" y="2130"/>
                    <a:pt x="3950" y="2100"/>
                    <a:pt x="3950" y="2063"/>
                  </a:cubicBezTo>
                  <a:close/>
                  <a:moveTo>
                    <a:pt x="3950" y="2443"/>
                  </a:moveTo>
                  <a:cubicBezTo>
                    <a:pt x="3950" y="2406"/>
                    <a:pt x="3980" y="2376"/>
                    <a:pt x="4017" y="2376"/>
                  </a:cubicBezTo>
                  <a:lnTo>
                    <a:pt x="5663" y="2376"/>
                  </a:lnTo>
                  <a:cubicBezTo>
                    <a:pt x="5700" y="2376"/>
                    <a:pt x="5730" y="2406"/>
                    <a:pt x="5730" y="2443"/>
                  </a:cubicBezTo>
                  <a:cubicBezTo>
                    <a:pt x="5730" y="2480"/>
                    <a:pt x="5700" y="2510"/>
                    <a:pt x="5663" y="2510"/>
                  </a:cubicBezTo>
                  <a:lnTo>
                    <a:pt x="4017" y="2510"/>
                  </a:lnTo>
                  <a:cubicBezTo>
                    <a:pt x="3980" y="2510"/>
                    <a:pt x="3950" y="2480"/>
                    <a:pt x="3950" y="2443"/>
                  </a:cubicBezTo>
                  <a:close/>
                  <a:moveTo>
                    <a:pt x="5730" y="2823"/>
                  </a:moveTo>
                  <a:cubicBezTo>
                    <a:pt x="5730" y="2860"/>
                    <a:pt x="5700" y="2889"/>
                    <a:pt x="5663" y="2889"/>
                  </a:cubicBezTo>
                  <a:lnTo>
                    <a:pt x="5577" y="2889"/>
                  </a:lnTo>
                  <a:cubicBezTo>
                    <a:pt x="5540" y="2889"/>
                    <a:pt x="5510" y="2860"/>
                    <a:pt x="5510" y="2823"/>
                  </a:cubicBezTo>
                  <a:cubicBezTo>
                    <a:pt x="5510" y="2786"/>
                    <a:pt x="5540" y="2756"/>
                    <a:pt x="5577" y="2756"/>
                  </a:cubicBezTo>
                  <a:lnTo>
                    <a:pt x="5663" y="2756"/>
                  </a:lnTo>
                  <a:cubicBezTo>
                    <a:pt x="5700" y="2756"/>
                    <a:pt x="5730" y="2786"/>
                    <a:pt x="5730" y="2823"/>
                  </a:cubicBezTo>
                  <a:close/>
                  <a:moveTo>
                    <a:pt x="3950" y="2823"/>
                  </a:moveTo>
                  <a:cubicBezTo>
                    <a:pt x="3950" y="2786"/>
                    <a:pt x="3980" y="2756"/>
                    <a:pt x="4017" y="2756"/>
                  </a:cubicBezTo>
                  <a:lnTo>
                    <a:pt x="5176" y="2756"/>
                  </a:lnTo>
                  <a:cubicBezTo>
                    <a:pt x="5213" y="2756"/>
                    <a:pt x="5243" y="2786"/>
                    <a:pt x="5243" y="2823"/>
                  </a:cubicBezTo>
                  <a:cubicBezTo>
                    <a:pt x="5243" y="2860"/>
                    <a:pt x="5213" y="2889"/>
                    <a:pt x="5176" y="2889"/>
                  </a:cubicBezTo>
                  <a:lnTo>
                    <a:pt x="4017" y="2889"/>
                  </a:lnTo>
                  <a:cubicBezTo>
                    <a:pt x="3980" y="2889"/>
                    <a:pt x="3950" y="2860"/>
                    <a:pt x="3950" y="282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 SemiCondensed"/>
                <a:ea typeface="OPPOSans R"/>
                <a:cs typeface="+mn-cs"/>
              </a:endParaRPr>
            </a:p>
          </p:txBody>
        </p:sp>
      </p:grpSp>
      <p:sp>
        <p:nvSpPr>
          <p:cNvPr id="14" name="!!1">
            <a:extLst>
              <a:ext uri="{FF2B5EF4-FFF2-40B4-BE49-F238E27FC236}">
                <a16:creationId xmlns:a16="http://schemas.microsoft.com/office/drawing/2014/main" xmlns="" id="{5AE363CB-1876-4C8B-9398-A477F89498CD}"/>
              </a:ext>
            </a:extLst>
          </p:cNvPr>
          <p:cNvSpPr/>
          <p:nvPr/>
        </p:nvSpPr>
        <p:spPr>
          <a:xfrm>
            <a:off x="5313293" y="3247898"/>
            <a:ext cx="1576247" cy="1294578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CECC67EF-1B1D-4F7E-8546-0D67C0E08E4A}"/>
              </a:ext>
            </a:extLst>
          </p:cNvPr>
          <p:cNvSpPr/>
          <p:nvPr/>
        </p:nvSpPr>
        <p:spPr>
          <a:xfrm>
            <a:off x="6018545" y="3464029"/>
            <a:ext cx="154910" cy="15491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849993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84000">
              <a:schemeClr val="tx1">
                <a:lumMod val="95000"/>
                <a:lumOff val="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0102AE4-C4C8-4383-8BBE-8EB8BEDEB47B}"/>
              </a:ext>
            </a:extLst>
          </p:cNvPr>
          <p:cNvSpPr txBox="1"/>
          <p:nvPr/>
        </p:nvSpPr>
        <p:spPr>
          <a:xfrm>
            <a:off x="1119035" y="1547080"/>
            <a:ext cx="1094760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effectLst/>
              </a:rPr>
              <a:t>【</a:t>
            </a:r>
            <a:r>
              <a:rPr lang="zh-CN" altLang="en-US" sz="3200" dirty="0">
                <a:solidFill>
                  <a:schemeClr val="bg1"/>
                </a:solidFill>
                <a:effectLst/>
              </a:rPr>
              <a:t>阅读理解</a:t>
            </a:r>
            <a:r>
              <a:rPr lang="en-US" altLang="zh-CN" sz="3200" dirty="0">
                <a:solidFill>
                  <a:schemeClr val="bg1"/>
                </a:solidFill>
                <a:effectLst/>
              </a:rPr>
              <a:t>】</a:t>
            </a:r>
            <a:r>
              <a:rPr lang="zh-CN" altLang="en-US" sz="3200" dirty="0">
                <a:solidFill>
                  <a:schemeClr val="bg1"/>
                </a:solidFill>
                <a:effectLst/>
              </a:rPr>
              <a:t>提炼出核心结论、找到主体</a:t>
            </a:r>
            <a:endParaRPr lang="en-US" altLang="zh-CN" sz="3200" dirty="0">
              <a:solidFill>
                <a:schemeClr val="bg1"/>
              </a:solidFill>
              <a:effectLst/>
            </a:endParaRPr>
          </a:p>
          <a:p>
            <a:endParaRPr lang="en-US" altLang="zh-CN" sz="3200" dirty="0">
              <a:solidFill>
                <a:schemeClr val="bg1"/>
              </a:solidFill>
              <a:effectLst/>
            </a:endParaRPr>
          </a:p>
          <a:p>
            <a:r>
              <a:rPr lang="en-US" altLang="zh-CN" sz="3200" dirty="0">
                <a:solidFill>
                  <a:schemeClr val="bg1"/>
                </a:solidFill>
                <a:effectLst/>
              </a:rPr>
              <a:t>【</a:t>
            </a:r>
            <a:r>
              <a:rPr lang="zh-CN" altLang="en-US" sz="3200" dirty="0">
                <a:solidFill>
                  <a:schemeClr val="bg1"/>
                </a:solidFill>
                <a:effectLst/>
              </a:rPr>
              <a:t>故事思维</a:t>
            </a:r>
            <a:r>
              <a:rPr lang="en-US" altLang="zh-CN" sz="3200" dirty="0">
                <a:solidFill>
                  <a:schemeClr val="bg1"/>
                </a:solidFill>
                <a:effectLst/>
              </a:rPr>
              <a:t>】</a:t>
            </a:r>
            <a:r>
              <a:rPr lang="zh-CN" altLang="en-US" sz="3200" dirty="0">
                <a:solidFill>
                  <a:schemeClr val="bg1"/>
                </a:solidFill>
                <a:effectLst/>
              </a:rPr>
              <a:t>联想、向</a:t>
            </a:r>
            <a:r>
              <a:rPr lang="en-US" altLang="zh-CN" sz="3200" dirty="0">
                <a:solidFill>
                  <a:schemeClr val="bg1"/>
                </a:solidFill>
                <a:effectLst/>
              </a:rPr>
              <a:t>PPT【</a:t>
            </a:r>
            <a:r>
              <a:rPr lang="zh-CN" altLang="en-US" sz="3200" dirty="0">
                <a:solidFill>
                  <a:schemeClr val="bg1"/>
                </a:solidFill>
                <a:effectLst/>
              </a:rPr>
              <a:t>可视化</a:t>
            </a:r>
            <a:r>
              <a:rPr lang="en-US" altLang="zh-CN" sz="3200" dirty="0">
                <a:solidFill>
                  <a:schemeClr val="bg1"/>
                </a:solidFill>
                <a:effectLst/>
              </a:rPr>
              <a:t>】</a:t>
            </a:r>
            <a:r>
              <a:rPr lang="zh-CN" altLang="en-US" sz="3200" dirty="0">
                <a:solidFill>
                  <a:schemeClr val="bg1"/>
                </a:solidFill>
                <a:effectLst/>
              </a:rPr>
              <a:t>出发</a:t>
            </a:r>
            <a:endParaRPr lang="en-US" altLang="zh-CN" sz="3200" dirty="0">
              <a:solidFill>
                <a:schemeClr val="bg1"/>
              </a:solidFill>
              <a:effectLst/>
            </a:endParaRPr>
          </a:p>
          <a:p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en-US" altLang="zh-CN" sz="3200" dirty="0">
                <a:solidFill>
                  <a:schemeClr val="bg1"/>
                </a:solidFill>
                <a:effectLst/>
              </a:rPr>
              <a:t>【</a:t>
            </a:r>
            <a:r>
              <a:rPr lang="zh-CN" altLang="en-US" sz="3200" dirty="0">
                <a:solidFill>
                  <a:schemeClr val="bg1"/>
                </a:solidFill>
                <a:effectLst/>
              </a:rPr>
              <a:t>动画</a:t>
            </a:r>
            <a:r>
              <a:rPr lang="en-US" altLang="zh-CN" sz="3200" dirty="0">
                <a:solidFill>
                  <a:schemeClr val="bg1"/>
                </a:solidFill>
                <a:effectLst/>
              </a:rPr>
              <a:t>】</a:t>
            </a:r>
            <a:r>
              <a:rPr lang="zh-CN" altLang="en-US" sz="3200" dirty="0">
                <a:solidFill>
                  <a:schemeClr val="bg1"/>
                </a:solidFill>
                <a:effectLst/>
              </a:rPr>
              <a:t>让过程变成一个连贯的表演</a:t>
            </a:r>
            <a:endParaRPr lang="en-US" altLang="zh-CN" sz="3200" dirty="0">
              <a:solidFill>
                <a:schemeClr val="bg1"/>
              </a:solidFill>
              <a:effectLst/>
            </a:endParaRPr>
          </a:p>
          <a:p>
            <a:endParaRPr lang="en-US" altLang="zh-CN" sz="3200" dirty="0">
              <a:solidFill>
                <a:schemeClr val="bg1"/>
              </a:solidFill>
              <a:effectLst/>
            </a:endParaRPr>
          </a:p>
          <a:p>
            <a:r>
              <a:rPr lang="en-US" altLang="zh-CN" sz="3200" dirty="0">
                <a:solidFill>
                  <a:schemeClr val="bg1"/>
                </a:solidFill>
                <a:effectLst/>
              </a:rPr>
              <a:t>【</a:t>
            </a:r>
            <a:r>
              <a:rPr lang="zh-CN" altLang="en-US" sz="3200" dirty="0">
                <a:solidFill>
                  <a:schemeClr val="bg1"/>
                </a:solidFill>
                <a:effectLst/>
              </a:rPr>
              <a:t>美化</a:t>
            </a:r>
            <a:r>
              <a:rPr lang="en-US" altLang="zh-CN" sz="3200" dirty="0">
                <a:solidFill>
                  <a:schemeClr val="bg1"/>
                </a:solidFill>
                <a:effectLst/>
              </a:rPr>
              <a:t>】</a:t>
            </a:r>
            <a:r>
              <a:rPr lang="zh-CN" altLang="en-US" sz="3200" dirty="0">
                <a:solidFill>
                  <a:schemeClr val="bg1"/>
                </a:solidFill>
                <a:effectLst/>
              </a:rPr>
              <a:t>优化页面</a:t>
            </a:r>
          </a:p>
        </p:txBody>
      </p:sp>
    </p:spTree>
    <p:extLst>
      <p:ext uri="{BB962C8B-B14F-4D97-AF65-F5344CB8AC3E}">
        <p14:creationId xmlns:p14="http://schemas.microsoft.com/office/powerpoint/2010/main" xmlns="" val="1692271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66B48358-FD52-481D-8D4E-034E6BB57779}"/>
              </a:ext>
            </a:extLst>
          </p:cNvPr>
          <p:cNvSpPr/>
          <p:nvPr/>
        </p:nvSpPr>
        <p:spPr>
          <a:xfrm>
            <a:off x="330382" y="363529"/>
            <a:ext cx="11531236" cy="6153378"/>
          </a:xfrm>
          <a:prstGeom prst="roundRect">
            <a:avLst>
              <a:gd name="adj" fmla="val 3774"/>
            </a:avLst>
          </a:prstGeom>
          <a:solidFill>
            <a:schemeClr val="bg1"/>
          </a:solidFill>
          <a:ln>
            <a:noFill/>
          </a:ln>
          <a:effectLst>
            <a:outerShdw blurRad="635000" dist="1016000" dir="5400000" sx="80000" sy="8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72D82FDD-086F-4163-BF92-853485F94D7E}"/>
              </a:ext>
            </a:extLst>
          </p:cNvPr>
          <p:cNvCxnSpPr>
            <a:cxnSpLocks/>
          </p:cNvCxnSpPr>
          <p:nvPr/>
        </p:nvCxnSpPr>
        <p:spPr>
          <a:xfrm rot="-480000">
            <a:off x="1791015" y="3541484"/>
            <a:ext cx="8607451" cy="0"/>
          </a:xfrm>
          <a:prstGeom prst="line">
            <a:avLst/>
          </a:prstGeom>
          <a:ln w="1524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9211491C-BC44-4185-B001-DCC9972A692F}"/>
              </a:ext>
            </a:extLst>
          </p:cNvPr>
          <p:cNvGrpSpPr/>
          <p:nvPr/>
        </p:nvGrpSpPr>
        <p:grpSpPr>
          <a:xfrm rot="-480000">
            <a:off x="842520" y="2142508"/>
            <a:ext cx="3997218" cy="3505357"/>
            <a:chOff x="791392" y="1664851"/>
            <a:chExt cx="3997218" cy="3505357"/>
          </a:xfrm>
        </p:grpSpPr>
        <p:sp>
          <p:nvSpPr>
            <p:cNvPr id="109" name="play-station-controller_75472">
              <a:extLst>
                <a:ext uri="{FF2B5EF4-FFF2-40B4-BE49-F238E27FC236}">
                  <a16:creationId xmlns:a16="http://schemas.microsoft.com/office/drawing/2014/main" xmlns="" id="{73C2F5B9-0D56-4860-8C18-7433401BC3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30199" y="3947468"/>
              <a:ext cx="1919605" cy="1222740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  <a:gd name="connsiteX40" fmla="*/ 325000 h 606722"/>
                <a:gd name="connsiteY40" fmla="*/ 325000 h 606722"/>
                <a:gd name="connsiteX41" fmla="*/ 325000 h 606722"/>
                <a:gd name="connsiteY41" fmla="*/ 325000 h 606722"/>
                <a:gd name="connsiteX42" fmla="*/ 325000 h 606722"/>
                <a:gd name="connsiteY42" fmla="*/ 325000 h 606722"/>
                <a:gd name="connsiteX43" fmla="*/ 325000 h 606722"/>
                <a:gd name="connsiteY43" fmla="*/ 325000 h 606722"/>
                <a:gd name="connsiteX44" fmla="*/ 325000 h 606722"/>
                <a:gd name="connsiteY44" fmla="*/ 325000 h 606722"/>
                <a:gd name="connsiteX45" fmla="*/ 325000 h 606722"/>
                <a:gd name="connsiteY45" fmla="*/ 325000 h 606722"/>
                <a:gd name="connsiteX46" fmla="*/ 325000 h 606722"/>
                <a:gd name="connsiteY46" fmla="*/ 325000 h 606722"/>
                <a:gd name="connsiteX47" fmla="*/ 325000 h 606722"/>
                <a:gd name="connsiteY47" fmla="*/ 325000 h 606722"/>
                <a:gd name="connsiteX48" fmla="*/ 325000 h 606722"/>
                <a:gd name="connsiteY48" fmla="*/ 325000 h 606722"/>
                <a:gd name="connsiteX49" fmla="*/ 325000 h 606722"/>
                <a:gd name="connsiteY49" fmla="*/ 325000 h 606722"/>
                <a:gd name="connsiteX50" fmla="*/ 325000 h 606722"/>
                <a:gd name="connsiteY50" fmla="*/ 325000 h 606722"/>
                <a:gd name="connsiteX51" fmla="*/ 325000 h 606722"/>
                <a:gd name="connsiteY51" fmla="*/ 325000 h 606722"/>
                <a:gd name="connsiteX52" fmla="*/ 325000 h 606722"/>
                <a:gd name="connsiteY52" fmla="*/ 325000 h 606722"/>
                <a:gd name="connsiteX53" fmla="*/ 325000 h 606722"/>
                <a:gd name="connsiteY53" fmla="*/ 325000 h 606722"/>
                <a:gd name="connsiteX54" fmla="*/ 325000 h 606722"/>
                <a:gd name="connsiteY54" fmla="*/ 325000 h 606722"/>
                <a:gd name="connsiteX55" fmla="*/ 325000 h 606722"/>
                <a:gd name="connsiteY55" fmla="*/ 325000 h 606722"/>
                <a:gd name="connsiteX56" fmla="*/ 325000 h 606722"/>
                <a:gd name="connsiteY56" fmla="*/ 325000 h 606722"/>
                <a:gd name="connsiteX57" fmla="*/ 325000 h 606722"/>
                <a:gd name="connsiteY57" fmla="*/ 325000 h 606722"/>
                <a:gd name="connsiteX58" fmla="*/ 325000 h 606722"/>
                <a:gd name="connsiteY58" fmla="*/ 325000 h 606722"/>
                <a:gd name="connsiteX59" fmla="*/ 325000 h 606722"/>
                <a:gd name="connsiteY59" fmla="*/ 325000 h 606722"/>
                <a:gd name="connsiteX60" fmla="*/ 325000 h 606722"/>
                <a:gd name="connsiteY60" fmla="*/ 325000 h 606722"/>
                <a:gd name="connsiteX61" fmla="*/ 325000 h 606722"/>
                <a:gd name="connsiteY61" fmla="*/ 325000 h 606722"/>
                <a:gd name="connsiteX62" fmla="*/ 325000 h 606722"/>
                <a:gd name="connsiteY62" fmla="*/ 325000 h 606722"/>
                <a:gd name="connsiteX63" fmla="*/ 325000 h 606722"/>
                <a:gd name="connsiteY63" fmla="*/ 325000 h 606722"/>
                <a:gd name="connsiteX64" fmla="*/ 325000 h 606722"/>
                <a:gd name="connsiteY64" fmla="*/ 325000 h 606722"/>
                <a:gd name="connsiteX65" fmla="*/ 325000 h 606722"/>
                <a:gd name="connsiteY65" fmla="*/ 325000 h 606722"/>
                <a:gd name="connsiteX66" fmla="*/ 325000 h 606722"/>
                <a:gd name="connsiteY66" fmla="*/ 325000 h 606722"/>
                <a:gd name="connsiteX67" fmla="*/ 325000 h 606722"/>
                <a:gd name="connsiteY67" fmla="*/ 325000 h 606722"/>
                <a:gd name="connsiteX68" fmla="*/ 325000 h 606722"/>
                <a:gd name="connsiteY68" fmla="*/ 325000 h 606722"/>
                <a:gd name="connsiteX69" fmla="*/ 325000 h 606722"/>
                <a:gd name="connsiteY69" fmla="*/ 325000 h 606722"/>
                <a:gd name="connsiteX70" fmla="*/ 325000 h 606722"/>
                <a:gd name="connsiteY70" fmla="*/ 325000 h 606722"/>
                <a:gd name="connsiteX71" fmla="*/ 325000 h 606722"/>
                <a:gd name="connsiteY71" fmla="*/ 325000 h 606722"/>
                <a:gd name="connsiteX72" fmla="*/ 325000 h 606722"/>
                <a:gd name="connsiteY72" fmla="*/ 325000 h 606722"/>
                <a:gd name="connsiteX73" fmla="*/ 325000 h 606722"/>
                <a:gd name="connsiteY73" fmla="*/ 325000 h 606722"/>
                <a:gd name="connsiteX74" fmla="*/ 325000 h 606722"/>
                <a:gd name="connsiteY74" fmla="*/ 325000 h 606722"/>
                <a:gd name="connsiteX75" fmla="*/ 325000 h 606722"/>
                <a:gd name="connsiteY75" fmla="*/ 325000 h 606722"/>
                <a:gd name="connsiteX76" fmla="*/ 325000 h 606722"/>
                <a:gd name="connsiteY76" fmla="*/ 325000 h 606722"/>
                <a:gd name="connsiteX77" fmla="*/ 325000 h 606722"/>
                <a:gd name="connsiteY77" fmla="*/ 325000 h 606722"/>
                <a:gd name="connsiteX78" fmla="*/ 325000 h 606722"/>
                <a:gd name="connsiteY78" fmla="*/ 325000 h 606722"/>
                <a:gd name="connsiteX79" fmla="*/ 325000 h 606722"/>
                <a:gd name="connsiteY79" fmla="*/ 325000 h 606722"/>
                <a:gd name="connsiteX80" fmla="*/ 325000 h 606722"/>
                <a:gd name="connsiteY80" fmla="*/ 325000 h 606722"/>
                <a:gd name="connsiteX81" fmla="*/ 325000 h 606722"/>
                <a:gd name="connsiteY81" fmla="*/ 325000 h 606722"/>
                <a:gd name="connsiteX82" fmla="*/ 325000 h 606722"/>
                <a:gd name="connsiteY82" fmla="*/ 325000 h 606722"/>
                <a:gd name="connsiteX83" fmla="*/ 325000 h 606722"/>
                <a:gd name="connsiteY83" fmla="*/ 325000 h 606722"/>
                <a:gd name="connsiteX84" fmla="*/ 325000 h 606722"/>
                <a:gd name="connsiteY84" fmla="*/ 325000 h 606722"/>
                <a:gd name="connsiteX85" fmla="*/ 325000 h 606722"/>
                <a:gd name="connsiteY85" fmla="*/ 325000 h 606722"/>
                <a:gd name="connsiteX86" fmla="*/ 325000 h 606722"/>
                <a:gd name="connsiteY86" fmla="*/ 325000 h 606722"/>
                <a:gd name="connsiteX87" fmla="*/ 325000 h 606722"/>
                <a:gd name="connsiteY87" fmla="*/ 325000 h 606722"/>
                <a:gd name="connsiteX88" fmla="*/ 325000 h 606722"/>
                <a:gd name="connsiteY88" fmla="*/ 325000 h 606722"/>
                <a:gd name="connsiteX89" fmla="*/ 325000 h 606722"/>
                <a:gd name="connsiteY89" fmla="*/ 325000 h 606722"/>
                <a:gd name="connsiteX90" fmla="*/ 325000 h 606722"/>
                <a:gd name="connsiteY90" fmla="*/ 325000 h 606722"/>
                <a:gd name="connsiteX91" fmla="*/ 325000 h 606722"/>
                <a:gd name="connsiteY91" fmla="*/ 325000 h 606722"/>
                <a:gd name="connsiteX92" fmla="*/ 325000 h 606722"/>
                <a:gd name="connsiteY92" fmla="*/ 325000 h 606722"/>
                <a:gd name="connsiteX93" fmla="*/ 325000 h 606722"/>
                <a:gd name="connsiteY93" fmla="*/ 325000 h 606722"/>
                <a:gd name="connsiteX94" fmla="*/ 325000 h 606722"/>
                <a:gd name="connsiteY94" fmla="*/ 325000 h 606722"/>
                <a:gd name="connsiteX95" fmla="*/ 325000 h 606722"/>
                <a:gd name="connsiteY95" fmla="*/ 325000 h 606722"/>
                <a:gd name="connsiteX96" fmla="*/ 325000 h 606722"/>
                <a:gd name="connsiteY96" fmla="*/ 325000 h 606722"/>
                <a:gd name="connsiteX97" fmla="*/ 325000 h 606722"/>
                <a:gd name="connsiteY97" fmla="*/ 325000 h 606722"/>
                <a:gd name="connsiteX98" fmla="*/ 325000 h 606722"/>
                <a:gd name="connsiteY98" fmla="*/ 325000 h 606722"/>
                <a:gd name="connsiteX99" fmla="*/ 325000 h 606722"/>
                <a:gd name="connsiteY99" fmla="*/ 325000 h 606722"/>
                <a:gd name="connsiteX100" fmla="*/ 325000 h 606722"/>
                <a:gd name="connsiteY100" fmla="*/ 325000 h 606722"/>
                <a:gd name="connsiteX101" fmla="*/ 325000 h 606722"/>
                <a:gd name="connsiteY101" fmla="*/ 325000 h 606722"/>
                <a:gd name="connsiteX102" fmla="*/ 325000 h 606722"/>
                <a:gd name="connsiteY102" fmla="*/ 325000 h 606722"/>
                <a:gd name="connsiteX103" fmla="*/ 325000 h 606722"/>
                <a:gd name="connsiteY103" fmla="*/ 325000 h 606722"/>
                <a:gd name="connsiteX104" fmla="*/ 325000 h 606722"/>
                <a:gd name="connsiteY104" fmla="*/ 325000 h 606722"/>
                <a:gd name="connsiteX105" fmla="*/ 325000 h 606722"/>
                <a:gd name="connsiteY105" fmla="*/ 325000 h 606722"/>
                <a:gd name="connsiteX106" fmla="*/ 325000 h 606722"/>
                <a:gd name="connsiteY106" fmla="*/ 325000 h 606722"/>
                <a:gd name="connsiteX107" fmla="*/ 325000 h 606722"/>
                <a:gd name="connsiteY107" fmla="*/ 325000 h 606722"/>
                <a:gd name="connsiteX108" fmla="*/ 325000 h 606722"/>
                <a:gd name="connsiteY108" fmla="*/ 325000 h 606722"/>
                <a:gd name="connsiteX109" fmla="*/ 325000 h 606722"/>
                <a:gd name="connsiteY109" fmla="*/ 325000 h 606722"/>
                <a:gd name="connsiteX110" fmla="*/ 325000 h 606722"/>
                <a:gd name="connsiteY110" fmla="*/ 325000 h 606722"/>
                <a:gd name="connsiteX111" fmla="*/ 325000 h 606722"/>
                <a:gd name="connsiteY111" fmla="*/ 325000 h 606722"/>
                <a:gd name="connsiteX112" fmla="*/ 325000 h 606722"/>
                <a:gd name="connsiteY112" fmla="*/ 325000 h 606722"/>
                <a:gd name="connsiteX113" fmla="*/ 325000 h 606722"/>
                <a:gd name="connsiteY113" fmla="*/ 325000 h 606722"/>
                <a:gd name="connsiteX114" fmla="*/ 325000 h 606722"/>
                <a:gd name="connsiteY114" fmla="*/ 325000 h 606722"/>
                <a:gd name="connsiteX115" fmla="*/ 325000 h 606722"/>
                <a:gd name="connsiteY115" fmla="*/ 325000 h 606722"/>
                <a:gd name="connsiteX116" fmla="*/ 325000 h 606722"/>
                <a:gd name="connsiteY116" fmla="*/ 325000 h 606722"/>
                <a:gd name="connsiteX117" fmla="*/ 325000 h 606722"/>
                <a:gd name="connsiteY117" fmla="*/ 325000 h 606722"/>
                <a:gd name="connsiteX118" fmla="*/ 325000 h 606722"/>
                <a:gd name="connsiteY118" fmla="*/ 325000 h 606722"/>
                <a:gd name="connsiteX119" fmla="*/ 325000 h 606722"/>
                <a:gd name="connsiteY119" fmla="*/ 325000 h 606722"/>
                <a:gd name="connsiteX120" fmla="*/ 325000 h 606722"/>
                <a:gd name="connsiteY120" fmla="*/ 325000 h 606722"/>
                <a:gd name="connsiteX121" fmla="*/ 325000 h 606722"/>
                <a:gd name="connsiteY121" fmla="*/ 325000 h 606722"/>
                <a:gd name="connsiteX122" fmla="*/ 325000 h 606722"/>
                <a:gd name="connsiteY122" fmla="*/ 325000 h 606722"/>
                <a:gd name="connsiteX123" fmla="*/ 325000 h 606722"/>
                <a:gd name="connsiteY123" fmla="*/ 325000 h 606722"/>
                <a:gd name="connsiteX124" fmla="*/ 325000 h 606722"/>
                <a:gd name="connsiteY124" fmla="*/ 325000 h 606722"/>
                <a:gd name="connsiteX125" fmla="*/ 325000 h 606722"/>
                <a:gd name="connsiteY125" fmla="*/ 325000 h 606722"/>
                <a:gd name="connsiteX126" fmla="*/ 325000 h 606722"/>
                <a:gd name="connsiteY126" fmla="*/ 325000 h 606722"/>
                <a:gd name="connsiteX127" fmla="*/ 325000 h 606722"/>
                <a:gd name="connsiteY127" fmla="*/ 325000 h 606722"/>
                <a:gd name="connsiteX128" fmla="*/ 325000 h 606722"/>
                <a:gd name="connsiteY128" fmla="*/ 325000 h 606722"/>
                <a:gd name="connsiteX129" fmla="*/ 325000 h 606722"/>
                <a:gd name="connsiteY129" fmla="*/ 325000 h 606722"/>
                <a:gd name="connsiteX130" fmla="*/ 325000 h 606722"/>
                <a:gd name="connsiteY130" fmla="*/ 325000 h 606722"/>
                <a:gd name="connsiteX131" fmla="*/ 325000 h 606722"/>
                <a:gd name="connsiteY131" fmla="*/ 325000 h 606722"/>
                <a:gd name="connsiteX132" fmla="*/ 325000 h 606722"/>
                <a:gd name="connsiteY132" fmla="*/ 325000 h 606722"/>
                <a:gd name="connsiteX133" fmla="*/ 325000 h 606722"/>
                <a:gd name="connsiteY133" fmla="*/ 325000 h 606722"/>
                <a:gd name="connsiteX134" fmla="*/ 325000 h 606722"/>
                <a:gd name="connsiteY134" fmla="*/ 325000 h 606722"/>
                <a:gd name="connsiteX135" fmla="*/ 325000 h 606722"/>
                <a:gd name="connsiteY135" fmla="*/ 325000 h 606722"/>
                <a:gd name="connsiteX136" fmla="*/ 325000 h 606722"/>
                <a:gd name="connsiteY136" fmla="*/ 325000 h 606722"/>
                <a:gd name="connsiteX137" fmla="*/ 325000 h 606722"/>
                <a:gd name="connsiteY137" fmla="*/ 325000 h 606722"/>
                <a:gd name="connsiteX138" fmla="*/ 325000 h 606722"/>
                <a:gd name="connsiteY138" fmla="*/ 325000 h 606722"/>
                <a:gd name="connsiteX139" fmla="*/ 325000 h 606722"/>
                <a:gd name="connsiteY139" fmla="*/ 325000 h 606722"/>
                <a:gd name="connsiteX140" fmla="*/ 325000 h 606722"/>
                <a:gd name="connsiteY140" fmla="*/ 325000 h 606722"/>
                <a:gd name="connsiteX141" fmla="*/ 325000 h 606722"/>
                <a:gd name="connsiteY141" fmla="*/ 325000 h 606722"/>
                <a:gd name="connsiteX142" fmla="*/ 325000 h 606722"/>
                <a:gd name="connsiteY142" fmla="*/ 325000 h 606722"/>
                <a:gd name="connsiteX143" fmla="*/ 325000 h 606722"/>
                <a:gd name="connsiteY143" fmla="*/ 325000 h 606722"/>
                <a:gd name="connsiteX144" fmla="*/ 325000 h 606722"/>
                <a:gd name="connsiteY144" fmla="*/ 325000 h 606722"/>
                <a:gd name="connsiteX145" fmla="*/ 325000 h 606722"/>
                <a:gd name="connsiteY145" fmla="*/ 325000 h 606722"/>
                <a:gd name="connsiteX146" fmla="*/ 325000 h 606722"/>
                <a:gd name="connsiteY146" fmla="*/ 325000 h 606722"/>
                <a:gd name="connsiteX147" fmla="*/ 325000 h 606722"/>
                <a:gd name="connsiteY147" fmla="*/ 325000 h 606722"/>
                <a:gd name="connsiteX148" fmla="*/ 325000 h 606722"/>
                <a:gd name="connsiteY148" fmla="*/ 325000 h 606722"/>
                <a:gd name="connsiteX149" fmla="*/ 325000 h 606722"/>
                <a:gd name="connsiteY149" fmla="*/ 325000 h 606722"/>
                <a:gd name="connsiteX150" fmla="*/ 325000 h 606722"/>
                <a:gd name="connsiteY150" fmla="*/ 325000 h 606722"/>
                <a:gd name="connsiteX151" fmla="*/ 325000 h 606722"/>
                <a:gd name="connsiteY151" fmla="*/ 325000 h 606722"/>
                <a:gd name="connsiteX152" fmla="*/ 325000 h 606722"/>
                <a:gd name="connsiteY152" fmla="*/ 325000 h 606722"/>
                <a:gd name="connsiteX153" fmla="*/ 325000 h 606722"/>
                <a:gd name="connsiteY153" fmla="*/ 325000 h 606722"/>
                <a:gd name="connsiteX154" fmla="*/ 325000 h 606722"/>
                <a:gd name="connsiteY154" fmla="*/ 325000 h 606722"/>
                <a:gd name="connsiteX155" fmla="*/ 325000 h 606722"/>
                <a:gd name="connsiteY155" fmla="*/ 325000 h 606722"/>
                <a:gd name="connsiteX156" fmla="*/ 325000 h 606722"/>
                <a:gd name="connsiteY156" fmla="*/ 325000 h 606722"/>
                <a:gd name="connsiteX157" fmla="*/ 325000 h 606722"/>
                <a:gd name="connsiteY157" fmla="*/ 325000 h 606722"/>
                <a:gd name="connsiteX158" fmla="*/ 325000 h 606722"/>
                <a:gd name="connsiteY158" fmla="*/ 325000 h 606722"/>
                <a:gd name="connsiteX159" fmla="*/ 325000 h 606722"/>
                <a:gd name="connsiteY159" fmla="*/ 325000 h 606722"/>
                <a:gd name="connsiteX160" fmla="*/ 325000 h 606722"/>
                <a:gd name="connsiteY160" fmla="*/ 325000 h 606722"/>
                <a:gd name="connsiteX161" fmla="*/ 325000 h 606722"/>
                <a:gd name="connsiteY161" fmla="*/ 325000 h 606722"/>
                <a:gd name="connsiteX162" fmla="*/ 325000 h 606722"/>
                <a:gd name="connsiteY162" fmla="*/ 325000 h 606722"/>
                <a:gd name="connsiteX163" fmla="*/ 325000 h 606722"/>
                <a:gd name="connsiteY163" fmla="*/ 325000 h 606722"/>
                <a:gd name="connsiteX164" fmla="*/ 325000 h 606722"/>
                <a:gd name="connsiteY164" fmla="*/ 325000 h 606722"/>
                <a:gd name="connsiteX165" fmla="*/ 325000 h 606722"/>
                <a:gd name="connsiteY165" fmla="*/ 325000 h 606722"/>
                <a:gd name="connsiteX166" fmla="*/ 325000 h 606722"/>
                <a:gd name="connsiteY166" fmla="*/ 325000 h 606722"/>
                <a:gd name="connsiteX167" fmla="*/ 325000 h 606722"/>
                <a:gd name="connsiteY167" fmla="*/ 325000 h 606722"/>
                <a:gd name="connsiteX168" fmla="*/ 325000 h 606722"/>
                <a:gd name="connsiteY168" fmla="*/ 325000 h 606722"/>
                <a:gd name="connsiteX169" fmla="*/ 325000 h 606722"/>
                <a:gd name="connsiteY169" fmla="*/ 325000 h 606722"/>
                <a:gd name="connsiteX170" fmla="*/ 325000 h 606722"/>
                <a:gd name="connsiteY170" fmla="*/ 325000 h 606722"/>
                <a:gd name="connsiteX171" fmla="*/ 325000 h 606722"/>
                <a:gd name="connsiteY171" fmla="*/ 325000 h 606722"/>
                <a:gd name="connsiteX172" fmla="*/ 325000 h 606722"/>
                <a:gd name="connsiteY172" fmla="*/ 325000 h 606722"/>
                <a:gd name="connsiteX173" fmla="*/ 325000 h 606722"/>
                <a:gd name="connsiteY173" fmla="*/ 325000 h 606722"/>
                <a:gd name="connsiteX174" fmla="*/ 325000 h 606722"/>
                <a:gd name="connsiteY174" fmla="*/ 325000 h 606722"/>
                <a:gd name="connsiteX175" fmla="*/ 325000 h 606722"/>
                <a:gd name="connsiteY175" fmla="*/ 325000 h 606722"/>
                <a:gd name="connsiteX176" fmla="*/ 325000 h 606722"/>
                <a:gd name="connsiteY176" fmla="*/ 325000 h 606722"/>
                <a:gd name="connsiteX177" fmla="*/ 325000 h 606722"/>
                <a:gd name="connsiteY177" fmla="*/ 325000 h 606722"/>
                <a:gd name="connsiteX178" fmla="*/ 325000 h 606722"/>
                <a:gd name="connsiteY178" fmla="*/ 325000 h 606722"/>
                <a:gd name="connsiteX179" fmla="*/ 325000 h 606722"/>
                <a:gd name="connsiteY179" fmla="*/ 325000 h 606722"/>
                <a:gd name="connsiteX180" fmla="*/ 325000 h 606722"/>
                <a:gd name="connsiteY180" fmla="*/ 325000 h 606722"/>
                <a:gd name="connsiteX181" fmla="*/ 325000 h 606722"/>
                <a:gd name="connsiteY181" fmla="*/ 325000 h 606722"/>
                <a:gd name="connsiteX182" fmla="*/ 325000 h 606722"/>
                <a:gd name="connsiteY182" fmla="*/ 325000 h 606722"/>
                <a:gd name="connsiteX183" fmla="*/ 325000 h 606722"/>
                <a:gd name="connsiteY183" fmla="*/ 325000 h 606722"/>
                <a:gd name="connsiteX184" fmla="*/ 325000 h 606722"/>
                <a:gd name="connsiteY184" fmla="*/ 325000 h 606722"/>
                <a:gd name="connsiteX185" fmla="*/ 325000 h 606722"/>
                <a:gd name="connsiteY185" fmla="*/ 325000 h 606722"/>
                <a:gd name="connsiteX186" fmla="*/ 325000 h 606722"/>
                <a:gd name="connsiteY186" fmla="*/ 325000 h 606722"/>
                <a:gd name="connsiteX187" fmla="*/ 325000 h 606722"/>
                <a:gd name="connsiteY187" fmla="*/ 325000 h 606722"/>
                <a:gd name="connsiteX188" fmla="*/ 325000 h 606722"/>
                <a:gd name="connsiteY188" fmla="*/ 325000 h 606722"/>
                <a:gd name="connsiteX189" fmla="*/ 325000 h 606722"/>
                <a:gd name="connsiteY189" fmla="*/ 325000 h 606722"/>
                <a:gd name="connsiteX190" fmla="*/ 325000 h 606722"/>
                <a:gd name="connsiteY190" fmla="*/ 325000 h 606722"/>
                <a:gd name="connsiteX191" fmla="*/ 325000 h 606722"/>
                <a:gd name="connsiteY191" fmla="*/ 325000 h 606722"/>
                <a:gd name="connsiteX192" fmla="*/ 325000 h 606722"/>
                <a:gd name="connsiteY192" fmla="*/ 325000 h 606722"/>
                <a:gd name="connsiteX193" fmla="*/ 325000 h 606722"/>
                <a:gd name="connsiteY193" fmla="*/ 325000 h 606722"/>
                <a:gd name="connsiteX194" fmla="*/ 325000 h 606722"/>
                <a:gd name="connsiteY194" fmla="*/ 325000 h 606722"/>
                <a:gd name="connsiteX195" fmla="*/ 325000 h 606722"/>
                <a:gd name="connsiteY195" fmla="*/ 325000 h 606722"/>
                <a:gd name="connsiteX196" fmla="*/ 325000 h 606722"/>
                <a:gd name="connsiteY196" fmla="*/ 325000 h 606722"/>
                <a:gd name="connsiteX197" fmla="*/ 325000 h 606722"/>
                <a:gd name="connsiteY197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607639" h="387051">
                  <a:moveTo>
                    <a:pt x="409420" y="206194"/>
                  </a:moveTo>
                  <a:cubicBezTo>
                    <a:pt x="397133" y="206194"/>
                    <a:pt x="387161" y="216147"/>
                    <a:pt x="387161" y="228411"/>
                  </a:cubicBezTo>
                  <a:cubicBezTo>
                    <a:pt x="387161" y="240674"/>
                    <a:pt x="397133" y="250716"/>
                    <a:pt x="409420" y="250716"/>
                  </a:cubicBezTo>
                  <a:cubicBezTo>
                    <a:pt x="421708" y="250716"/>
                    <a:pt x="431680" y="240674"/>
                    <a:pt x="431680" y="228411"/>
                  </a:cubicBezTo>
                  <a:cubicBezTo>
                    <a:pt x="431680" y="216147"/>
                    <a:pt x="421708" y="206194"/>
                    <a:pt x="409420" y="206194"/>
                  </a:cubicBezTo>
                  <a:close/>
                  <a:moveTo>
                    <a:pt x="198228" y="206194"/>
                  </a:moveTo>
                  <a:cubicBezTo>
                    <a:pt x="185943" y="206194"/>
                    <a:pt x="175883" y="216147"/>
                    <a:pt x="175883" y="228411"/>
                  </a:cubicBezTo>
                  <a:cubicBezTo>
                    <a:pt x="175883" y="240674"/>
                    <a:pt x="185943" y="250716"/>
                    <a:pt x="198228" y="250716"/>
                  </a:cubicBezTo>
                  <a:cubicBezTo>
                    <a:pt x="210512" y="250716"/>
                    <a:pt x="220483" y="240674"/>
                    <a:pt x="220483" y="228411"/>
                  </a:cubicBezTo>
                  <a:cubicBezTo>
                    <a:pt x="220483" y="216147"/>
                    <a:pt x="210512" y="206194"/>
                    <a:pt x="198228" y="206194"/>
                  </a:cubicBezTo>
                  <a:close/>
                  <a:moveTo>
                    <a:pt x="303784" y="196821"/>
                  </a:moveTo>
                  <a:cubicBezTo>
                    <a:pt x="297553" y="196821"/>
                    <a:pt x="292478" y="201889"/>
                    <a:pt x="292478" y="208203"/>
                  </a:cubicBezTo>
                  <a:cubicBezTo>
                    <a:pt x="292478" y="214428"/>
                    <a:pt x="297553" y="219585"/>
                    <a:pt x="303784" y="219585"/>
                  </a:cubicBezTo>
                  <a:cubicBezTo>
                    <a:pt x="310105" y="219585"/>
                    <a:pt x="315180" y="214428"/>
                    <a:pt x="315180" y="208203"/>
                  </a:cubicBezTo>
                  <a:cubicBezTo>
                    <a:pt x="315180" y="201889"/>
                    <a:pt x="310105" y="196821"/>
                    <a:pt x="303784" y="196821"/>
                  </a:cubicBezTo>
                  <a:close/>
                  <a:moveTo>
                    <a:pt x="409420" y="186998"/>
                  </a:moveTo>
                  <a:cubicBezTo>
                    <a:pt x="432304" y="186998"/>
                    <a:pt x="450913" y="205571"/>
                    <a:pt x="450913" y="228411"/>
                  </a:cubicBezTo>
                  <a:cubicBezTo>
                    <a:pt x="450913" y="251339"/>
                    <a:pt x="432304" y="269912"/>
                    <a:pt x="409420" y="269912"/>
                  </a:cubicBezTo>
                  <a:cubicBezTo>
                    <a:pt x="386537" y="269912"/>
                    <a:pt x="367928" y="251339"/>
                    <a:pt x="367928" y="228411"/>
                  </a:cubicBezTo>
                  <a:cubicBezTo>
                    <a:pt x="367928" y="205571"/>
                    <a:pt x="386537" y="186998"/>
                    <a:pt x="409420" y="186998"/>
                  </a:cubicBezTo>
                  <a:close/>
                  <a:moveTo>
                    <a:pt x="198228" y="186998"/>
                  </a:moveTo>
                  <a:cubicBezTo>
                    <a:pt x="221106" y="186998"/>
                    <a:pt x="239711" y="205571"/>
                    <a:pt x="239711" y="228411"/>
                  </a:cubicBezTo>
                  <a:cubicBezTo>
                    <a:pt x="239711" y="251339"/>
                    <a:pt x="221106" y="269912"/>
                    <a:pt x="198228" y="269912"/>
                  </a:cubicBezTo>
                  <a:cubicBezTo>
                    <a:pt x="175349" y="269912"/>
                    <a:pt x="156655" y="251339"/>
                    <a:pt x="156655" y="228411"/>
                  </a:cubicBezTo>
                  <a:cubicBezTo>
                    <a:pt x="156655" y="205571"/>
                    <a:pt x="175260" y="186998"/>
                    <a:pt x="198228" y="186998"/>
                  </a:cubicBezTo>
                  <a:close/>
                  <a:moveTo>
                    <a:pt x="303784" y="177613"/>
                  </a:moveTo>
                  <a:cubicBezTo>
                    <a:pt x="320700" y="177613"/>
                    <a:pt x="334410" y="191307"/>
                    <a:pt x="334410" y="208203"/>
                  </a:cubicBezTo>
                  <a:cubicBezTo>
                    <a:pt x="334410" y="225099"/>
                    <a:pt x="320700" y="238793"/>
                    <a:pt x="303784" y="238793"/>
                  </a:cubicBezTo>
                  <a:cubicBezTo>
                    <a:pt x="286958" y="238793"/>
                    <a:pt x="273159" y="225099"/>
                    <a:pt x="273159" y="208203"/>
                  </a:cubicBezTo>
                  <a:cubicBezTo>
                    <a:pt x="273159" y="191307"/>
                    <a:pt x="286958" y="177613"/>
                    <a:pt x="303784" y="177613"/>
                  </a:cubicBezTo>
                  <a:close/>
                  <a:moveTo>
                    <a:pt x="483832" y="162935"/>
                  </a:moveTo>
                  <a:cubicBezTo>
                    <a:pt x="493945" y="162935"/>
                    <a:pt x="502144" y="171134"/>
                    <a:pt x="502144" y="181247"/>
                  </a:cubicBezTo>
                  <a:cubicBezTo>
                    <a:pt x="502144" y="191360"/>
                    <a:pt x="493945" y="199559"/>
                    <a:pt x="483832" y="199559"/>
                  </a:cubicBezTo>
                  <a:cubicBezTo>
                    <a:pt x="473719" y="199559"/>
                    <a:pt x="465520" y="191360"/>
                    <a:pt x="465520" y="181247"/>
                  </a:cubicBezTo>
                  <a:cubicBezTo>
                    <a:pt x="465520" y="171134"/>
                    <a:pt x="473719" y="162935"/>
                    <a:pt x="483832" y="162935"/>
                  </a:cubicBezTo>
                  <a:close/>
                  <a:moveTo>
                    <a:pt x="519785" y="127088"/>
                  </a:moveTo>
                  <a:cubicBezTo>
                    <a:pt x="529918" y="127088"/>
                    <a:pt x="538132" y="135287"/>
                    <a:pt x="538132" y="145400"/>
                  </a:cubicBezTo>
                  <a:cubicBezTo>
                    <a:pt x="538132" y="155513"/>
                    <a:pt x="529918" y="163712"/>
                    <a:pt x="519785" y="163712"/>
                  </a:cubicBezTo>
                  <a:cubicBezTo>
                    <a:pt x="509652" y="163712"/>
                    <a:pt x="501438" y="155513"/>
                    <a:pt x="501438" y="145400"/>
                  </a:cubicBezTo>
                  <a:cubicBezTo>
                    <a:pt x="501438" y="135287"/>
                    <a:pt x="509652" y="127088"/>
                    <a:pt x="519785" y="127088"/>
                  </a:cubicBezTo>
                  <a:close/>
                  <a:moveTo>
                    <a:pt x="447773" y="127088"/>
                  </a:moveTo>
                  <a:cubicBezTo>
                    <a:pt x="457886" y="127088"/>
                    <a:pt x="466085" y="135287"/>
                    <a:pt x="466085" y="145400"/>
                  </a:cubicBezTo>
                  <a:cubicBezTo>
                    <a:pt x="466085" y="155513"/>
                    <a:pt x="457886" y="163712"/>
                    <a:pt x="447773" y="163712"/>
                  </a:cubicBezTo>
                  <a:cubicBezTo>
                    <a:pt x="437660" y="163712"/>
                    <a:pt x="429461" y="155513"/>
                    <a:pt x="429461" y="145400"/>
                  </a:cubicBezTo>
                  <a:cubicBezTo>
                    <a:pt x="429461" y="135287"/>
                    <a:pt x="437660" y="127088"/>
                    <a:pt x="447773" y="127088"/>
                  </a:cubicBezTo>
                  <a:close/>
                  <a:moveTo>
                    <a:pt x="114376" y="100772"/>
                  </a:moveTo>
                  <a:lnTo>
                    <a:pt x="114376" y="126459"/>
                  </a:lnTo>
                  <a:cubicBezTo>
                    <a:pt x="114376" y="131703"/>
                    <a:pt x="110106" y="136058"/>
                    <a:pt x="104767" y="136058"/>
                  </a:cubicBezTo>
                  <a:lnTo>
                    <a:pt x="79056" y="136058"/>
                  </a:lnTo>
                  <a:lnTo>
                    <a:pt x="79056" y="154901"/>
                  </a:lnTo>
                  <a:lnTo>
                    <a:pt x="104767" y="154901"/>
                  </a:lnTo>
                  <a:cubicBezTo>
                    <a:pt x="110106" y="154901"/>
                    <a:pt x="114376" y="159168"/>
                    <a:pt x="114376" y="164501"/>
                  </a:cubicBezTo>
                  <a:lnTo>
                    <a:pt x="114376" y="190099"/>
                  </a:lnTo>
                  <a:lnTo>
                    <a:pt x="133237" y="190099"/>
                  </a:lnTo>
                  <a:lnTo>
                    <a:pt x="133237" y="164501"/>
                  </a:lnTo>
                  <a:cubicBezTo>
                    <a:pt x="133237" y="159168"/>
                    <a:pt x="137507" y="154901"/>
                    <a:pt x="142846" y="154901"/>
                  </a:cubicBezTo>
                  <a:lnTo>
                    <a:pt x="168557" y="154901"/>
                  </a:lnTo>
                  <a:lnTo>
                    <a:pt x="168557" y="136058"/>
                  </a:lnTo>
                  <a:lnTo>
                    <a:pt x="142846" y="136058"/>
                  </a:lnTo>
                  <a:cubicBezTo>
                    <a:pt x="137507" y="136058"/>
                    <a:pt x="133237" y="131703"/>
                    <a:pt x="133237" y="126459"/>
                  </a:cubicBezTo>
                  <a:lnTo>
                    <a:pt x="133237" y="100772"/>
                  </a:lnTo>
                  <a:close/>
                  <a:moveTo>
                    <a:pt x="483832" y="91170"/>
                  </a:moveTo>
                  <a:cubicBezTo>
                    <a:pt x="493945" y="91170"/>
                    <a:pt x="502144" y="99369"/>
                    <a:pt x="502144" y="109482"/>
                  </a:cubicBezTo>
                  <a:cubicBezTo>
                    <a:pt x="502144" y="119595"/>
                    <a:pt x="493945" y="127794"/>
                    <a:pt x="483832" y="127794"/>
                  </a:cubicBezTo>
                  <a:cubicBezTo>
                    <a:pt x="473719" y="127794"/>
                    <a:pt x="465520" y="119595"/>
                    <a:pt x="465520" y="109482"/>
                  </a:cubicBezTo>
                  <a:cubicBezTo>
                    <a:pt x="465520" y="99369"/>
                    <a:pt x="473719" y="91170"/>
                    <a:pt x="483832" y="91170"/>
                  </a:cubicBezTo>
                  <a:close/>
                  <a:moveTo>
                    <a:pt x="104767" y="81574"/>
                  </a:moveTo>
                  <a:lnTo>
                    <a:pt x="142846" y="81574"/>
                  </a:lnTo>
                  <a:cubicBezTo>
                    <a:pt x="148184" y="81574"/>
                    <a:pt x="152454" y="85840"/>
                    <a:pt x="152454" y="91173"/>
                  </a:cubicBezTo>
                  <a:lnTo>
                    <a:pt x="152454" y="116860"/>
                  </a:lnTo>
                  <a:lnTo>
                    <a:pt x="178166" y="116860"/>
                  </a:lnTo>
                  <a:cubicBezTo>
                    <a:pt x="183504" y="116860"/>
                    <a:pt x="187774" y="121126"/>
                    <a:pt x="187774" y="126459"/>
                  </a:cubicBezTo>
                  <a:lnTo>
                    <a:pt x="187774" y="164501"/>
                  </a:lnTo>
                  <a:cubicBezTo>
                    <a:pt x="187774" y="169745"/>
                    <a:pt x="183504" y="174100"/>
                    <a:pt x="178166" y="174100"/>
                  </a:cubicBezTo>
                  <a:lnTo>
                    <a:pt x="152454" y="174100"/>
                  </a:lnTo>
                  <a:lnTo>
                    <a:pt x="152454" y="199698"/>
                  </a:lnTo>
                  <a:cubicBezTo>
                    <a:pt x="152454" y="205031"/>
                    <a:pt x="148184" y="209297"/>
                    <a:pt x="142846" y="209297"/>
                  </a:cubicBezTo>
                  <a:lnTo>
                    <a:pt x="104767" y="209297"/>
                  </a:lnTo>
                  <a:cubicBezTo>
                    <a:pt x="99429" y="209297"/>
                    <a:pt x="95159" y="205031"/>
                    <a:pt x="95159" y="199698"/>
                  </a:cubicBezTo>
                  <a:lnTo>
                    <a:pt x="95159" y="174100"/>
                  </a:lnTo>
                  <a:lnTo>
                    <a:pt x="69447" y="174100"/>
                  </a:lnTo>
                  <a:cubicBezTo>
                    <a:pt x="64198" y="174100"/>
                    <a:pt x="59839" y="169745"/>
                    <a:pt x="59839" y="164501"/>
                  </a:cubicBezTo>
                  <a:lnTo>
                    <a:pt x="59839" y="126459"/>
                  </a:lnTo>
                  <a:cubicBezTo>
                    <a:pt x="59839" y="121126"/>
                    <a:pt x="64198" y="116860"/>
                    <a:pt x="69447" y="116860"/>
                  </a:cubicBezTo>
                  <a:lnTo>
                    <a:pt x="95159" y="116860"/>
                  </a:lnTo>
                  <a:lnTo>
                    <a:pt x="95159" y="91173"/>
                  </a:lnTo>
                  <a:cubicBezTo>
                    <a:pt x="95159" y="85840"/>
                    <a:pt x="99429" y="81574"/>
                    <a:pt x="104767" y="81574"/>
                  </a:cubicBezTo>
                  <a:close/>
                  <a:moveTo>
                    <a:pt x="19314" y="75521"/>
                  </a:moveTo>
                  <a:cubicBezTo>
                    <a:pt x="24120" y="77743"/>
                    <a:pt x="26256" y="83432"/>
                    <a:pt x="24031" y="88231"/>
                  </a:cubicBezTo>
                  <a:cubicBezTo>
                    <a:pt x="20827" y="95342"/>
                    <a:pt x="19225" y="102808"/>
                    <a:pt x="19225" y="110629"/>
                  </a:cubicBezTo>
                  <a:lnTo>
                    <a:pt x="19225" y="295147"/>
                  </a:lnTo>
                  <a:cubicBezTo>
                    <a:pt x="19225" y="335233"/>
                    <a:pt x="51889" y="367764"/>
                    <a:pt x="91940" y="367764"/>
                  </a:cubicBezTo>
                  <a:cubicBezTo>
                    <a:pt x="113924" y="367764"/>
                    <a:pt x="131814" y="349987"/>
                    <a:pt x="131814" y="328034"/>
                  </a:cubicBezTo>
                  <a:lnTo>
                    <a:pt x="131814" y="263061"/>
                  </a:lnTo>
                  <a:cubicBezTo>
                    <a:pt x="131814" y="258795"/>
                    <a:pt x="134662" y="254973"/>
                    <a:pt x="138756" y="253818"/>
                  </a:cubicBezTo>
                  <a:cubicBezTo>
                    <a:pt x="142939" y="252662"/>
                    <a:pt x="147389" y="254440"/>
                    <a:pt x="149614" y="258084"/>
                  </a:cubicBezTo>
                  <a:cubicBezTo>
                    <a:pt x="160028" y="275149"/>
                    <a:pt x="178184" y="285282"/>
                    <a:pt x="198210" y="285282"/>
                  </a:cubicBezTo>
                  <a:cubicBezTo>
                    <a:pt x="219037" y="285282"/>
                    <a:pt x="238173" y="273905"/>
                    <a:pt x="248141" y="255684"/>
                  </a:cubicBezTo>
                  <a:cubicBezTo>
                    <a:pt x="249832" y="252573"/>
                    <a:pt x="253036" y="250707"/>
                    <a:pt x="256596" y="250707"/>
                  </a:cubicBezTo>
                  <a:lnTo>
                    <a:pt x="351029" y="250707"/>
                  </a:lnTo>
                  <a:cubicBezTo>
                    <a:pt x="354500" y="250707"/>
                    <a:pt x="357793" y="252573"/>
                    <a:pt x="359484" y="255684"/>
                  </a:cubicBezTo>
                  <a:cubicBezTo>
                    <a:pt x="369452" y="273905"/>
                    <a:pt x="388588" y="285282"/>
                    <a:pt x="409415" y="285282"/>
                  </a:cubicBezTo>
                  <a:cubicBezTo>
                    <a:pt x="429352" y="285282"/>
                    <a:pt x="447508" y="275149"/>
                    <a:pt x="458011" y="258084"/>
                  </a:cubicBezTo>
                  <a:cubicBezTo>
                    <a:pt x="460236" y="254440"/>
                    <a:pt x="464686" y="252662"/>
                    <a:pt x="468780" y="253818"/>
                  </a:cubicBezTo>
                  <a:cubicBezTo>
                    <a:pt x="472963" y="254973"/>
                    <a:pt x="475811" y="258795"/>
                    <a:pt x="475811" y="263061"/>
                  </a:cubicBezTo>
                  <a:lnTo>
                    <a:pt x="475811" y="328034"/>
                  </a:lnTo>
                  <a:cubicBezTo>
                    <a:pt x="475811" y="349987"/>
                    <a:pt x="493701" y="367764"/>
                    <a:pt x="515596" y="367764"/>
                  </a:cubicBezTo>
                  <a:cubicBezTo>
                    <a:pt x="531438" y="367764"/>
                    <a:pt x="546480" y="362875"/>
                    <a:pt x="559029" y="353454"/>
                  </a:cubicBezTo>
                  <a:cubicBezTo>
                    <a:pt x="563302" y="350254"/>
                    <a:pt x="569354" y="351143"/>
                    <a:pt x="572558" y="355409"/>
                  </a:cubicBezTo>
                  <a:cubicBezTo>
                    <a:pt x="575673" y="359675"/>
                    <a:pt x="574783" y="365631"/>
                    <a:pt x="570511" y="368830"/>
                  </a:cubicBezTo>
                  <a:cubicBezTo>
                    <a:pt x="554579" y="380740"/>
                    <a:pt x="535622" y="387051"/>
                    <a:pt x="515596" y="387051"/>
                  </a:cubicBezTo>
                  <a:cubicBezTo>
                    <a:pt x="483021" y="387051"/>
                    <a:pt x="456587" y="360564"/>
                    <a:pt x="456587" y="328034"/>
                  </a:cubicBezTo>
                  <a:lnTo>
                    <a:pt x="456587" y="288215"/>
                  </a:lnTo>
                  <a:cubicBezTo>
                    <a:pt x="443414" y="298614"/>
                    <a:pt x="426949" y="304480"/>
                    <a:pt x="409415" y="304480"/>
                  </a:cubicBezTo>
                  <a:cubicBezTo>
                    <a:pt x="383515" y="304480"/>
                    <a:pt x="359573" y="291326"/>
                    <a:pt x="345600" y="269905"/>
                  </a:cubicBezTo>
                  <a:lnTo>
                    <a:pt x="262026" y="269905"/>
                  </a:lnTo>
                  <a:cubicBezTo>
                    <a:pt x="248052" y="291326"/>
                    <a:pt x="224110" y="304480"/>
                    <a:pt x="198210" y="304480"/>
                  </a:cubicBezTo>
                  <a:cubicBezTo>
                    <a:pt x="180677" y="304480"/>
                    <a:pt x="164211" y="298614"/>
                    <a:pt x="151039" y="288215"/>
                  </a:cubicBezTo>
                  <a:lnTo>
                    <a:pt x="151039" y="328034"/>
                  </a:lnTo>
                  <a:cubicBezTo>
                    <a:pt x="151039" y="360564"/>
                    <a:pt x="124516" y="387051"/>
                    <a:pt x="91940" y="387051"/>
                  </a:cubicBezTo>
                  <a:cubicBezTo>
                    <a:pt x="41298" y="387051"/>
                    <a:pt x="0" y="345810"/>
                    <a:pt x="0" y="295147"/>
                  </a:cubicBezTo>
                  <a:lnTo>
                    <a:pt x="0" y="110629"/>
                  </a:lnTo>
                  <a:cubicBezTo>
                    <a:pt x="0" y="100052"/>
                    <a:pt x="2225" y="89920"/>
                    <a:pt x="6586" y="80321"/>
                  </a:cubicBezTo>
                  <a:cubicBezTo>
                    <a:pt x="8722" y="75521"/>
                    <a:pt x="14419" y="73388"/>
                    <a:pt x="19314" y="75521"/>
                  </a:cubicBezTo>
                  <a:close/>
                  <a:moveTo>
                    <a:pt x="439240" y="19194"/>
                  </a:moveTo>
                  <a:cubicBezTo>
                    <a:pt x="433276" y="19194"/>
                    <a:pt x="428470" y="23992"/>
                    <a:pt x="428470" y="29857"/>
                  </a:cubicBezTo>
                  <a:lnTo>
                    <a:pt x="428470" y="37143"/>
                  </a:lnTo>
                  <a:lnTo>
                    <a:pt x="524329" y="37143"/>
                  </a:lnTo>
                  <a:lnTo>
                    <a:pt x="524329" y="29857"/>
                  </a:lnTo>
                  <a:cubicBezTo>
                    <a:pt x="524329" y="23992"/>
                    <a:pt x="519612" y="19194"/>
                    <a:pt x="513649" y="19194"/>
                  </a:cubicBezTo>
                  <a:close/>
                  <a:moveTo>
                    <a:pt x="93896" y="19194"/>
                  </a:moveTo>
                  <a:cubicBezTo>
                    <a:pt x="88022" y="19194"/>
                    <a:pt x="83216" y="23992"/>
                    <a:pt x="83216" y="29857"/>
                  </a:cubicBezTo>
                  <a:lnTo>
                    <a:pt x="83216" y="37143"/>
                  </a:lnTo>
                  <a:lnTo>
                    <a:pt x="179075" y="37143"/>
                  </a:lnTo>
                  <a:lnTo>
                    <a:pt x="179075" y="29857"/>
                  </a:lnTo>
                  <a:cubicBezTo>
                    <a:pt x="179075" y="23992"/>
                    <a:pt x="174269" y="19194"/>
                    <a:pt x="168394" y="19194"/>
                  </a:cubicBezTo>
                  <a:close/>
                  <a:moveTo>
                    <a:pt x="93896" y="0"/>
                  </a:moveTo>
                  <a:lnTo>
                    <a:pt x="168394" y="0"/>
                  </a:lnTo>
                  <a:cubicBezTo>
                    <a:pt x="184860" y="0"/>
                    <a:pt x="198300" y="13418"/>
                    <a:pt x="198300" y="29857"/>
                  </a:cubicBezTo>
                  <a:lnTo>
                    <a:pt x="198300" y="37143"/>
                  </a:lnTo>
                  <a:lnTo>
                    <a:pt x="200793" y="37143"/>
                  </a:lnTo>
                  <a:cubicBezTo>
                    <a:pt x="213253" y="37143"/>
                    <a:pt x="224824" y="42564"/>
                    <a:pt x="232746" y="51805"/>
                  </a:cubicBezTo>
                  <a:lnTo>
                    <a:pt x="250458" y="51805"/>
                  </a:lnTo>
                  <a:cubicBezTo>
                    <a:pt x="255798" y="51805"/>
                    <a:pt x="260071" y="56159"/>
                    <a:pt x="260071" y="61402"/>
                  </a:cubicBezTo>
                  <a:cubicBezTo>
                    <a:pt x="260071" y="66733"/>
                    <a:pt x="255798" y="70999"/>
                    <a:pt x="250458" y="70999"/>
                  </a:cubicBezTo>
                  <a:lnTo>
                    <a:pt x="232034" y="70999"/>
                  </a:lnTo>
                  <a:cubicBezTo>
                    <a:pt x="229986" y="70999"/>
                    <a:pt x="228028" y="71976"/>
                    <a:pt x="226782" y="73575"/>
                  </a:cubicBezTo>
                  <a:cubicBezTo>
                    <a:pt x="225803" y="74731"/>
                    <a:pt x="225269" y="76241"/>
                    <a:pt x="225269" y="77752"/>
                  </a:cubicBezTo>
                  <a:lnTo>
                    <a:pt x="225269" y="126625"/>
                  </a:lnTo>
                  <a:cubicBezTo>
                    <a:pt x="225269" y="136221"/>
                    <a:pt x="233102" y="143952"/>
                    <a:pt x="242625" y="143952"/>
                  </a:cubicBezTo>
                  <a:lnTo>
                    <a:pt x="364920" y="143952"/>
                  </a:lnTo>
                  <a:cubicBezTo>
                    <a:pt x="374532" y="143952"/>
                    <a:pt x="382365" y="136221"/>
                    <a:pt x="382365" y="126625"/>
                  </a:cubicBezTo>
                  <a:lnTo>
                    <a:pt x="382365" y="77752"/>
                  </a:lnTo>
                  <a:cubicBezTo>
                    <a:pt x="382365" y="76686"/>
                    <a:pt x="382009" y="75530"/>
                    <a:pt x="381475" y="74553"/>
                  </a:cubicBezTo>
                  <a:cubicBezTo>
                    <a:pt x="380318" y="72420"/>
                    <a:pt x="378004" y="70999"/>
                    <a:pt x="375511" y="70999"/>
                  </a:cubicBezTo>
                  <a:lnTo>
                    <a:pt x="288908" y="70999"/>
                  </a:lnTo>
                  <a:cubicBezTo>
                    <a:pt x="283657" y="70999"/>
                    <a:pt x="279296" y="66733"/>
                    <a:pt x="279296" y="61402"/>
                  </a:cubicBezTo>
                  <a:cubicBezTo>
                    <a:pt x="279296" y="56159"/>
                    <a:pt x="283657" y="51805"/>
                    <a:pt x="288908" y="51805"/>
                  </a:cubicBezTo>
                  <a:lnTo>
                    <a:pt x="374888" y="51805"/>
                  </a:lnTo>
                  <a:cubicBezTo>
                    <a:pt x="382810" y="42564"/>
                    <a:pt x="394292" y="37143"/>
                    <a:pt x="406752" y="37143"/>
                  </a:cubicBezTo>
                  <a:lnTo>
                    <a:pt x="409245" y="37143"/>
                  </a:lnTo>
                  <a:lnTo>
                    <a:pt x="409245" y="29857"/>
                  </a:lnTo>
                  <a:cubicBezTo>
                    <a:pt x="409245" y="13418"/>
                    <a:pt x="422684" y="0"/>
                    <a:pt x="439240" y="0"/>
                  </a:cubicBezTo>
                  <a:lnTo>
                    <a:pt x="513649" y="0"/>
                  </a:lnTo>
                  <a:cubicBezTo>
                    <a:pt x="530204" y="0"/>
                    <a:pt x="543644" y="13418"/>
                    <a:pt x="543644" y="29857"/>
                  </a:cubicBezTo>
                  <a:lnTo>
                    <a:pt x="543644" y="37765"/>
                  </a:lnTo>
                  <a:cubicBezTo>
                    <a:pt x="579691" y="42475"/>
                    <a:pt x="607639" y="73309"/>
                    <a:pt x="607639" y="110630"/>
                  </a:cubicBezTo>
                  <a:lnTo>
                    <a:pt x="607639" y="295102"/>
                  </a:lnTo>
                  <a:cubicBezTo>
                    <a:pt x="607639" y="309319"/>
                    <a:pt x="604435" y="323004"/>
                    <a:pt x="598115" y="335710"/>
                  </a:cubicBezTo>
                  <a:cubicBezTo>
                    <a:pt x="596513" y="339087"/>
                    <a:pt x="593042" y="341042"/>
                    <a:pt x="589482" y="341042"/>
                  </a:cubicBezTo>
                  <a:cubicBezTo>
                    <a:pt x="588058" y="341042"/>
                    <a:pt x="586634" y="340687"/>
                    <a:pt x="585298" y="340065"/>
                  </a:cubicBezTo>
                  <a:cubicBezTo>
                    <a:pt x="580492" y="337665"/>
                    <a:pt x="578534" y="331978"/>
                    <a:pt x="580937" y="327180"/>
                  </a:cubicBezTo>
                  <a:cubicBezTo>
                    <a:pt x="585832" y="317139"/>
                    <a:pt x="588414" y="306387"/>
                    <a:pt x="588414" y="295102"/>
                  </a:cubicBezTo>
                  <a:lnTo>
                    <a:pt x="588414" y="110630"/>
                  </a:lnTo>
                  <a:cubicBezTo>
                    <a:pt x="588414" y="80684"/>
                    <a:pt x="563937" y="56337"/>
                    <a:pt x="533942" y="56337"/>
                  </a:cubicBezTo>
                  <a:lnTo>
                    <a:pt x="418857" y="56337"/>
                  </a:lnTo>
                  <a:lnTo>
                    <a:pt x="406752" y="56337"/>
                  </a:lnTo>
                  <a:cubicBezTo>
                    <a:pt x="402302" y="56337"/>
                    <a:pt x="398030" y="57581"/>
                    <a:pt x="394470" y="59891"/>
                  </a:cubicBezTo>
                  <a:cubicBezTo>
                    <a:pt x="397140" y="62735"/>
                    <a:pt x="399098" y="66200"/>
                    <a:pt x="400344" y="69932"/>
                  </a:cubicBezTo>
                  <a:cubicBezTo>
                    <a:pt x="400344" y="70021"/>
                    <a:pt x="400344" y="70021"/>
                    <a:pt x="400433" y="70110"/>
                  </a:cubicBezTo>
                  <a:cubicBezTo>
                    <a:pt x="401145" y="72598"/>
                    <a:pt x="401590" y="75175"/>
                    <a:pt x="401590" y="77752"/>
                  </a:cubicBezTo>
                  <a:lnTo>
                    <a:pt x="401590" y="126625"/>
                  </a:lnTo>
                  <a:cubicBezTo>
                    <a:pt x="401590" y="146796"/>
                    <a:pt x="385124" y="163146"/>
                    <a:pt x="364920" y="163146"/>
                  </a:cubicBezTo>
                  <a:lnTo>
                    <a:pt x="242625" y="163146"/>
                  </a:lnTo>
                  <a:cubicBezTo>
                    <a:pt x="222421" y="163146"/>
                    <a:pt x="206044" y="146796"/>
                    <a:pt x="206044" y="126625"/>
                  </a:cubicBezTo>
                  <a:lnTo>
                    <a:pt x="206044" y="77752"/>
                  </a:lnTo>
                  <a:cubicBezTo>
                    <a:pt x="206044" y="75175"/>
                    <a:pt x="206400" y="72598"/>
                    <a:pt x="207201" y="70110"/>
                  </a:cubicBezTo>
                  <a:cubicBezTo>
                    <a:pt x="207201" y="70021"/>
                    <a:pt x="207290" y="70021"/>
                    <a:pt x="207290" y="69932"/>
                  </a:cubicBezTo>
                  <a:cubicBezTo>
                    <a:pt x="208447" y="66200"/>
                    <a:pt x="210494" y="62735"/>
                    <a:pt x="213164" y="59891"/>
                  </a:cubicBezTo>
                  <a:cubicBezTo>
                    <a:pt x="209515" y="57581"/>
                    <a:pt x="205332" y="56337"/>
                    <a:pt x="200793" y="56337"/>
                  </a:cubicBezTo>
                  <a:lnTo>
                    <a:pt x="188688" y="56337"/>
                  </a:lnTo>
                  <a:lnTo>
                    <a:pt x="73603" y="56337"/>
                  </a:lnTo>
                  <a:cubicBezTo>
                    <a:pt x="63812" y="56337"/>
                    <a:pt x="54289" y="58914"/>
                    <a:pt x="45922" y="63890"/>
                  </a:cubicBezTo>
                  <a:cubicBezTo>
                    <a:pt x="41294" y="66644"/>
                    <a:pt x="35419" y="65134"/>
                    <a:pt x="32749" y="60513"/>
                  </a:cubicBezTo>
                  <a:cubicBezTo>
                    <a:pt x="29990" y="55981"/>
                    <a:pt x="31503" y="50117"/>
                    <a:pt x="36042" y="47362"/>
                  </a:cubicBezTo>
                  <a:cubicBezTo>
                    <a:pt x="44676" y="42297"/>
                    <a:pt x="54200" y="39009"/>
                    <a:pt x="63990" y="37765"/>
                  </a:cubicBezTo>
                  <a:lnTo>
                    <a:pt x="63990" y="29857"/>
                  </a:lnTo>
                  <a:cubicBezTo>
                    <a:pt x="63990" y="13418"/>
                    <a:pt x="77430" y="0"/>
                    <a:pt x="9389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0160">
              <a:solidFill>
                <a:schemeClr val="bg1"/>
              </a:solidFill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 SemiCondensed"/>
                <a:ea typeface="OPPOSans R"/>
                <a:cs typeface="+mn-cs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65C5640C-6A48-4586-9B4E-4A7C0C5B7ABF}"/>
                </a:ext>
              </a:extLst>
            </p:cNvPr>
            <p:cNvGrpSpPr/>
            <p:nvPr/>
          </p:nvGrpSpPr>
          <p:grpSpPr>
            <a:xfrm>
              <a:off x="791392" y="1664851"/>
              <a:ext cx="3997218" cy="1616096"/>
              <a:chOff x="791392" y="1664851"/>
              <a:chExt cx="3997218" cy="1616096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F13657D9-17D8-4E3D-B698-333EF0C433F7}"/>
                  </a:ext>
                </a:extLst>
              </p:cNvPr>
              <p:cNvSpPr txBox="1"/>
              <p:nvPr/>
            </p:nvSpPr>
            <p:spPr>
              <a:xfrm>
                <a:off x="791392" y="1664851"/>
                <a:ext cx="399721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785"/>
                    </a:solidFill>
                    <a:effectLst/>
                    <a:uLnTx/>
                    <a:uFillTx/>
                    <a:latin typeface="OPPOSans H"/>
                    <a:ea typeface="OPPOSans H"/>
                    <a:cs typeface="+mn-cs"/>
                  </a:rPr>
                  <a:t>游戏</a:t>
                </a:r>
              </a:p>
            </p:txBody>
          </p:sp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xmlns="" id="{9DCADD3B-94A2-4226-9B01-CE277C85CAD0}"/>
                  </a:ext>
                </a:extLst>
              </p:cNvPr>
              <p:cNvSpPr txBox="1"/>
              <p:nvPr/>
            </p:nvSpPr>
            <p:spPr>
              <a:xfrm>
                <a:off x="1666051" y="2819282"/>
                <a:ext cx="22479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785"/>
                    </a:solidFill>
                    <a:effectLst/>
                    <a:uLnTx/>
                    <a:uFillTx/>
                    <a:latin typeface="Bahnschrift SemiBold"/>
                    <a:ea typeface="OPPOSans H"/>
                    <a:cs typeface="+mn-cs"/>
                  </a:rPr>
                  <a:t>PLAY GAMES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1785"/>
                  </a:solidFill>
                  <a:effectLst/>
                  <a:uLnTx/>
                  <a:uFillTx/>
                  <a:latin typeface="Bahnschrift SemiBold"/>
                  <a:ea typeface="OPPOSans H"/>
                  <a:cs typeface="+mn-cs"/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9E095E52-EEDD-42C5-ABC1-EDBE0DF82885}"/>
              </a:ext>
            </a:extLst>
          </p:cNvPr>
          <p:cNvGrpSpPr/>
          <p:nvPr/>
        </p:nvGrpSpPr>
        <p:grpSpPr>
          <a:xfrm rot="-480000">
            <a:off x="7708894" y="1184516"/>
            <a:ext cx="3333372" cy="3516010"/>
            <a:chOff x="7850248" y="1664851"/>
            <a:chExt cx="3333372" cy="351601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6D3A3465-1873-4C9A-91F9-BAF2A1A4E1B8}"/>
                </a:ext>
              </a:extLst>
            </p:cNvPr>
            <p:cNvGrpSpPr/>
            <p:nvPr/>
          </p:nvGrpSpPr>
          <p:grpSpPr>
            <a:xfrm>
              <a:off x="7850248" y="1664851"/>
              <a:ext cx="3333372" cy="1616096"/>
              <a:chOff x="7850248" y="1664851"/>
              <a:chExt cx="3333372" cy="1616096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2A194D62-5168-4C1C-8639-BF669D865088}"/>
                  </a:ext>
                </a:extLst>
              </p:cNvPr>
              <p:cNvSpPr txBox="1"/>
              <p:nvPr/>
            </p:nvSpPr>
            <p:spPr>
              <a:xfrm>
                <a:off x="7850248" y="1664851"/>
                <a:ext cx="33333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7200" b="0" i="0" u="none" strike="noStrike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POSans H"/>
                    <a:ea typeface="OPPOSans H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785"/>
                    </a:solidFill>
                    <a:effectLst/>
                    <a:uLnTx/>
                    <a:uFillTx/>
                    <a:latin typeface="OPPOSans H"/>
                    <a:ea typeface="OPPOSans H"/>
                    <a:cs typeface="+mn-cs"/>
                  </a:rPr>
                  <a:t>学习</a:t>
                </a:r>
              </a:p>
            </p:txBody>
          </p:sp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xmlns="" id="{CF3E2906-9809-45A2-AD3F-40C717C3D757}"/>
                  </a:ext>
                </a:extLst>
              </p:cNvPr>
              <p:cNvSpPr txBox="1"/>
              <p:nvPr/>
            </p:nvSpPr>
            <p:spPr>
              <a:xfrm>
                <a:off x="8511094" y="2819282"/>
                <a:ext cx="2011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785"/>
                    </a:solidFill>
                    <a:effectLst/>
                    <a:uLnTx/>
                    <a:uFillTx/>
                    <a:latin typeface="Bahnschrift SemiBold"/>
                    <a:ea typeface="OPPOSans H"/>
                    <a:cs typeface="+mn-cs"/>
                  </a:rPr>
                  <a:t>LEARNING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1785"/>
                  </a:solidFill>
                  <a:effectLst/>
                  <a:uLnTx/>
                  <a:uFillTx/>
                  <a:latin typeface="Bahnschrift SemiBold"/>
                  <a:ea typeface="OPPOSans H"/>
                  <a:cs typeface="+mn-cs"/>
                </a:endParaRPr>
              </a:p>
            </p:txBody>
          </p:sp>
        </p:grpSp>
        <p:sp>
          <p:nvSpPr>
            <p:cNvPr id="12" name="play-station-controller_75472">
              <a:extLst>
                <a:ext uri="{FF2B5EF4-FFF2-40B4-BE49-F238E27FC236}">
                  <a16:creationId xmlns:a16="http://schemas.microsoft.com/office/drawing/2014/main" xmlns="" id="{68EE341D-5AD3-492B-A85B-0F4CBE5548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57132" y="3895187"/>
              <a:ext cx="1919604" cy="1285674"/>
            </a:xfrm>
            <a:custGeom>
              <a:avLst/>
              <a:gdLst>
                <a:gd name="T0" fmla="*/ 3449 w 6505"/>
                <a:gd name="T1" fmla="*/ 40 h 4363"/>
                <a:gd name="T2" fmla="*/ 3419 w 6505"/>
                <a:gd name="T3" fmla="*/ 59 h 4363"/>
                <a:gd name="T4" fmla="*/ 3403 w 6505"/>
                <a:gd name="T5" fmla="*/ 94 h 4363"/>
                <a:gd name="T6" fmla="*/ 3111 w 6505"/>
                <a:gd name="T7" fmla="*/ 103 h 4363"/>
                <a:gd name="T8" fmla="*/ 3102 w 6505"/>
                <a:gd name="T9" fmla="*/ 70 h 4363"/>
                <a:gd name="T10" fmla="*/ 3074 w 6505"/>
                <a:gd name="T11" fmla="*/ 44 h 4363"/>
                <a:gd name="T12" fmla="*/ 284 w 6505"/>
                <a:gd name="T13" fmla="*/ 213 h 4363"/>
                <a:gd name="T14" fmla="*/ 3256 w 6505"/>
                <a:gd name="T15" fmla="*/ 4363 h 4363"/>
                <a:gd name="T16" fmla="*/ 418 w 6505"/>
                <a:gd name="T17" fmla="*/ 3537 h 4363"/>
                <a:gd name="T18" fmla="*/ 3112 w 6505"/>
                <a:gd name="T19" fmla="*/ 860 h 4363"/>
                <a:gd name="T20" fmla="*/ 3112 w 6505"/>
                <a:gd name="T21" fmla="*/ 860 h 4363"/>
                <a:gd name="T22" fmla="*/ 3112 w 6505"/>
                <a:gd name="T23" fmla="*/ 1748 h 4363"/>
                <a:gd name="T24" fmla="*/ 3257 w 6505"/>
                <a:gd name="T25" fmla="*/ 2241 h 4363"/>
                <a:gd name="T26" fmla="*/ 3403 w 6505"/>
                <a:gd name="T27" fmla="*/ 2777 h 4363"/>
                <a:gd name="T28" fmla="*/ 5683 w 6505"/>
                <a:gd name="T29" fmla="*/ 3537 h 4363"/>
                <a:gd name="T30" fmla="*/ 3536 w 6505"/>
                <a:gd name="T31" fmla="*/ 154 h 4363"/>
                <a:gd name="T32" fmla="*/ 3818 w 6505"/>
                <a:gd name="T33" fmla="*/ 3403 h 4363"/>
                <a:gd name="T34" fmla="*/ 3536 w 6505"/>
                <a:gd name="T35" fmla="*/ 2841 h 4363"/>
                <a:gd name="T36" fmla="*/ 3536 w 6505"/>
                <a:gd name="T37" fmla="*/ 1989 h 4363"/>
                <a:gd name="T38" fmla="*/ 3622 w 6505"/>
                <a:gd name="T39" fmla="*/ 1710 h 4363"/>
                <a:gd name="T40" fmla="*/ 3689 w 6505"/>
                <a:gd name="T41" fmla="*/ 1261 h 4363"/>
                <a:gd name="T42" fmla="*/ 3755 w 6505"/>
                <a:gd name="T43" fmla="*/ 680 h 4363"/>
                <a:gd name="T44" fmla="*/ 3257 w 6505"/>
                <a:gd name="T45" fmla="*/ 696 h 4363"/>
                <a:gd name="T46" fmla="*/ 2978 w 6505"/>
                <a:gd name="T47" fmla="*/ 154 h 4363"/>
                <a:gd name="T48" fmla="*/ 2978 w 6505"/>
                <a:gd name="T49" fmla="*/ 444 h 4363"/>
                <a:gd name="T50" fmla="*/ 2978 w 6505"/>
                <a:gd name="T51" fmla="*/ 959 h 4363"/>
                <a:gd name="T52" fmla="*/ 2978 w 6505"/>
                <a:gd name="T53" fmla="*/ 1474 h 4363"/>
                <a:gd name="T54" fmla="*/ 2978 w 6505"/>
                <a:gd name="T55" fmla="*/ 1989 h 4363"/>
                <a:gd name="T56" fmla="*/ 2978 w 6505"/>
                <a:gd name="T57" fmla="*/ 2504 h 4363"/>
                <a:gd name="T58" fmla="*/ 2978 w 6505"/>
                <a:gd name="T59" fmla="*/ 3019 h 4363"/>
                <a:gd name="T60" fmla="*/ 3540 w 6505"/>
                <a:gd name="T61" fmla="*/ 4063 h 4363"/>
                <a:gd name="T62" fmla="*/ 133 w 6505"/>
                <a:gd name="T63" fmla="*/ 346 h 4363"/>
                <a:gd name="T64" fmla="*/ 3112 w 6505"/>
                <a:gd name="T65" fmla="*/ 3871 h 4363"/>
                <a:gd name="T66" fmla="*/ 3257 w 6505"/>
                <a:gd name="T67" fmla="*/ 2889 h 4363"/>
                <a:gd name="T68" fmla="*/ 3403 w 6505"/>
                <a:gd name="T69" fmla="*/ 3540 h 4363"/>
                <a:gd name="T70" fmla="*/ 6230 w 6505"/>
                <a:gd name="T71" fmla="*/ 3871 h 4363"/>
                <a:gd name="T72" fmla="*/ 2762 w 6505"/>
                <a:gd name="T73" fmla="*/ 3743 h 4363"/>
                <a:gd name="T74" fmla="*/ 5946 w 6505"/>
                <a:gd name="T75" fmla="*/ 3677 h 4363"/>
                <a:gd name="T76" fmla="*/ 5946 w 6505"/>
                <a:gd name="T77" fmla="*/ 3677 h 4363"/>
                <a:gd name="T78" fmla="*/ 858 w 6505"/>
                <a:gd name="T79" fmla="*/ 610 h 4363"/>
                <a:gd name="T80" fmla="*/ 2504 w 6505"/>
                <a:gd name="T81" fmla="*/ 990 h 4363"/>
                <a:gd name="T82" fmla="*/ 2571 w 6505"/>
                <a:gd name="T83" fmla="*/ 1303 h 4363"/>
                <a:gd name="T84" fmla="*/ 2504 w 6505"/>
                <a:gd name="T85" fmla="*/ 1616 h 4363"/>
                <a:gd name="T86" fmla="*/ 858 w 6505"/>
                <a:gd name="T87" fmla="*/ 1996 h 4363"/>
                <a:gd name="T88" fmla="*/ 792 w 6505"/>
                <a:gd name="T89" fmla="*/ 2443 h 4363"/>
                <a:gd name="T90" fmla="*/ 792 w 6505"/>
                <a:gd name="T91" fmla="*/ 2443 h 4363"/>
                <a:gd name="T92" fmla="*/ 858 w 6505"/>
                <a:gd name="T93" fmla="*/ 2889 h 4363"/>
                <a:gd name="T94" fmla="*/ 5663 w 6505"/>
                <a:gd name="T95" fmla="*/ 610 h 4363"/>
                <a:gd name="T96" fmla="*/ 5730 w 6505"/>
                <a:gd name="T97" fmla="*/ 923 h 4363"/>
                <a:gd name="T98" fmla="*/ 5663 w 6505"/>
                <a:gd name="T99" fmla="*/ 1236 h 4363"/>
                <a:gd name="T100" fmla="*/ 4017 w 6505"/>
                <a:gd name="T101" fmla="*/ 1616 h 4363"/>
                <a:gd name="T102" fmla="*/ 3950 w 6505"/>
                <a:gd name="T103" fmla="*/ 2063 h 4363"/>
                <a:gd name="T104" fmla="*/ 3950 w 6505"/>
                <a:gd name="T105" fmla="*/ 2063 h 4363"/>
                <a:gd name="T106" fmla="*/ 4017 w 6505"/>
                <a:gd name="T107" fmla="*/ 2510 h 4363"/>
                <a:gd name="T108" fmla="*/ 5577 w 6505"/>
                <a:gd name="T109" fmla="*/ 2756 h 4363"/>
                <a:gd name="T110" fmla="*/ 5243 w 6505"/>
                <a:gd name="T111" fmla="*/ 2823 h 4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05" h="4363">
                  <a:moveTo>
                    <a:pt x="6438" y="213"/>
                  </a:moveTo>
                  <a:lnTo>
                    <a:pt x="6230" y="213"/>
                  </a:lnTo>
                  <a:lnTo>
                    <a:pt x="6230" y="67"/>
                  </a:lnTo>
                  <a:cubicBezTo>
                    <a:pt x="6230" y="30"/>
                    <a:pt x="6200" y="0"/>
                    <a:pt x="6163" y="0"/>
                  </a:cubicBezTo>
                  <a:lnTo>
                    <a:pt x="3711" y="0"/>
                  </a:lnTo>
                  <a:cubicBezTo>
                    <a:pt x="3622" y="0"/>
                    <a:pt x="3534" y="13"/>
                    <a:pt x="3449" y="40"/>
                  </a:cubicBezTo>
                  <a:cubicBezTo>
                    <a:pt x="3448" y="40"/>
                    <a:pt x="3448" y="40"/>
                    <a:pt x="3447" y="41"/>
                  </a:cubicBezTo>
                  <a:cubicBezTo>
                    <a:pt x="3444" y="42"/>
                    <a:pt x="3442" y="43"/>
                    <a:pt x="3440" y="44"/>
                  </a:cubicBezTo>
                  <a:cubicBezTo>
                    <a:pt x="3438" y="44"/>
                    <a:pt x="3436" y="45"/>
                    <a:pt x="3435" y="46"/>
                  </a:cubicBezTo>
                  <a:cubicBezTo>
                    <a:pt x="3433" y="48"/>
                    <a:pt x="3431" y="49"/>
                    <a:pt x="3429" y="50"/>
                  </a:cubicBezTo>
                  <a:cubicBezTo>
                    <a:pt x="3427" y="52"/>
                    <a:pt x="3426" y="53"/>
                    <a:pt x="3424" y="54"/>
                  </a:cubicBezTo>
                  <a:cubicBezTo>
                    <a:pt x="3423" y="56"/>
                    <a:pt x="3421" y="57"/>
                    <a:pt x="3419" y="59"/>
                  </a:cubicBezTo>
                  <a:cubicBezTo>
                    <a:pt x="3418" y="61"/>
                    <a:pt x="3417" y="62"/>
                    <a:pt x="3416" y="63"/>
                  </a:cubicBezTo>
                  <a:cubicBezTo>
                    <a:pt x="3414" y="65"/>
                    <a:pt x="3413" y="68"/>
                    <a:pt x="3412" y="70"/>
                  </a:cubicBezTo>
                  <a:cubicBezTo>
                    <a:pt x="3411" y="71"/>
                    <a:pt x="3410" y="73"/>
                    <a:pt x="3410" y="74"/>
                  </a:cubicBezTo>
                  <a:cubicBezTo>
                    <a:pt x="3408" y="77"/>
                    <a:pt x="3407" y="79"/>
                    <a:pt x="3406" y="82"/>
                  </a:cubicBezTo>
                  <a:cubicBezTo>
                    <a:pt x="3406" y="83"/>
                    <a:pt x="3405" y="85"/>
                    <a:pt x="3405" y="86"/>
                  </a:cubicBezTo>
                  <a:cubicBezTo>
                    <a:pt x="3404" y="89"/>
                    <a:pt x="3404" y="91"/>
                    <a:pt x="3403" y="94"/>
                  </a:cubicBezTo>
                  <a:cubicBezTo>
                    <a:pt x="3403" y="96"/>
                    <a:pt x="3403" y="97"/>
                    <a:pt x="3403" y="99"/>
                  </a:cubicBezTo>
                  <a:cubicBezTo>
                    <a:pt x="3403" y="101"/>
                    <a:pt x="3403" y="102"/>
                    <a:pt x="3403" y="103"/>
                  </a:cubicBezTo>
                  <a:lnTo>
                    <a:pt x="3403" y="203"/>
                  </a:lnTo>
                  <a:cubicBezTo>
                    <a:pt x="3356" y="189"/>
                    <a:pt x="3308" y="181"/>
                    <a:pt x="3257" y="181"/>
                  </a:cubicBezTo>
                  <a:cubicBezTo>
                    <a:pt x="3206" y="181"/>
                    <a:pt x="3158" y="189"/>
                    <a:pt x="3111" y="203"/>
                  </a:cubicBezTo>
                  <a:lnTo>
                    <a:pt x="3111" y="103"/>
                  </a:lnTo>
                  <a:cubicBezTo>
                    <a:pt x="3111" y="102"/>
                    <a:pt x="3111" y="100"/>
                    <a:pt x="3111" y="99"/>
                  </a:cubicBezTo>
                  <a:cubicBezTo>
                    <a:pt x="3111" y="97"/>
                    <a:pt x="3111" y="96"/>
                    <a:pt x="3111" y="94"/>
                  </a:cubicBezTo>
                  <a:cubicBezTo>
                    <a:pt x="3110" y="91"/>
                    <a:pt x="3110" y="89"/>
                    <a:pt x="3109" y="86"/>
                  </a:cubicBezTo>
                  <a:cubicBezTo>
                    <a:pt x="3109" y="85"/>
                    <a:pt x="3108" y="83"/>
                    <a:pt x="3108" y="82"/>
                  </a:cubicBezTo>
                  <a:cubicBezTo>
                    <a:pt x="3107" y="79"/>
                    <a:pt x="3106" y="77"/>
                    <a:pt x="3104" y="74"/>
                  </a:cubicBezTo>
                  <a:cubicBezTo>
                    <a:pt x="3104" y="73"/>
                    <a:pt x="3103" y="71"/>
                    <a:pt x="3102" y="70"/>
                  </a:cubicBezTo>
                  <a:cubicBezTo>
                    <a:pt x="3101" y="68"/>
                    <a:pt x="3100" y="65"/>
                    <a:pt x="3098" y="63"/>
                  </a:cubicBezTo>
                  <a:cubicBezTo>
                    <a:pt x="3097" y="62"/>
                    <a:pt x="3096" y="61"/>
                    <a:pt x="3095" y="59"/>
                  </a:cubicBezTo>
                  <a:cubicBezTo>
                    <a:pt x="3093" y="57"/>
                    <a:pt x="3091" y="56"/>
                    <a:pt x="3090" y="54"/>
                  </a:cubicBezTo>
                  <a:cubicBezTo>
                    <a:pt x="3088" y="53"/>
                    <a:pt x="3087" y="52"/>
                    <a:pt x="3085" y="50"/>
                  </a:cubicBezTo>
                  <a:cubicBezTo>
                    <a:pt x="3083" y="49"/>
                    <a:pt x="3081" y="48"/>
                    <a:pt x="3079" y="46"/>
                  </a:cubicBezTo>
                  <a:cubicBezTo>
                    <a:pt x="3078" y="45"/>
                    <a:pt x="3076" y="44"/>
                    <a:pt x="3074" y="44"/>
                  </a:cubicBezTo>
                  <a:cubicBezTo>
                    <a:pt x="3072" y="43"/>
                    <a:pt x="3070" y="42"/>
                    <a:pt x="3068" y="41"/>
                  </a:cubicBezTo>
                  <a:cubicBezTo>
                    <a:pt x="3066" y="40"/>
                    <a:pt x="3066" y="40"/>
                    <a:pt x="3065" y="40"/>
                  </a:cubicBezTo>
                  <a:cubicBezTo>
                    <a:pt x="2980" y="13"/>
                    <a:pt x="2892" y="0"/>
                    <a:pt x="2803" y="0"/>
                  </a:cubicBezTo>
                  <a:lnTo>
                    <a:pt x="351" y="0"/>
                  </a:lnTo>
                  <a:cubicBezTo>
                    <a:pt x="314" y="0"/>
                    <a:pt x="284" y="30"/>
                    <a:pt x="284" y="67"/>
                  </a:cubicBezTo>
                  <a:lnTo>
                    <a:pt x="284" y="213"/>
                  </a:lnTo>
                  <a:lnTo>
                    <a:pt x="67" y="213"/>
                  </a:lnTo>
                  <a:cubicBezTo>
                    <a:pt x="30" y="213"/>
                    <a:pt x="0" y="242"/>
                    <a:pt x="0" y="279"/>
                  </a:cubicBezTo>
                  <a:lnTo>
                    <a:pt x="0" y="4130"/>
                  </a:lnTo>
                  <a:cubicBezTo>
                    <a:pt x="0" y="4167"/>
                    <a:pt x="30" y="4197"/>
                    <a:pt x="67" y="4197"/>
                  </a:cubicBezTo>
                  <a:lnTo>
                    <a:pt x="2922" y="4197"/>
                  </a:lnTo>
                  <a:cubicBezTo>
                    <a:pt x="2967" y="4301"/>
                    <a:pt x="3116" y="4363"/>
                    <a:pt x="3256" y="4363"/>
                  </a:cubicBezTo>
                  <a:cubicBezTo>
                    <a:pt x="3421" y="4363"/>
                    <a:pt x="3552" y="4295"/>
                    <a:pt x="3593" y="4197"/>
                  </a:cubicBezTo>
                  <a:lnTo>
                    <a:pt x="6438" y="4197"/>
                  </a:lnTo>
                  <a:cubicBezTo>
                    <a:pt x="6475" y="4197"/>
                    <a:pt x="6505" y="4167"/>
                    <a:pt x="6505" y="4130"/>
                  </a:cubicBezTo>
                  <a:lnTo>
                    <a:pt x="6505" y="279"/>
                  </a:lnTo>
                  <a:cubicBezTo>
                    <a:pt x="6505" y="242"/>
                    <a:pt x="6475" y="213"/>
                    <a:pt x="6438" y="213"/>
                  </a:cubicBezTo>
                  <a:close/>
                  <a:moveTo>
                    <a:pt x="418" y="3537"/>
                  </a:moveTo>
                  <a:lnTo>
                    <a:pt x="2696" y="3537"/>
                  </a:lnTo>
                  <a:cubicBezTo>
                    <a:pt x="2792" y="3537"/>
                    <a:pt x="2887" y="3552"/>
                    <a:pt x="2978" y="3582"/>
                  </a:cubicBezTo>
                  <a:lnTo>
                    <a:pt x="2978" y="3804"/>
                  </a:lnTo>
                  <a:lnTo>
                    <a:pt x="418" y="3804"/>
                  </a:lnTo>
                  <a:lnTo>
                    <a:pt x="418" y="3537"/>
                  </a:lnTo>
                  <a:close/>
                  <a:moveTo>
                    <a:pt x="3112" y="860"/>
                  </a:moveTo>
                  <a:cubicBezTo>
                    <a:pt x="3156" y="840"/>
                    <a:pt x="3205" y="829"/>
                    <a:pt x="3257" y="829"/>
                  </a:cubicBezTo>
                  <a:cubicBezTo>
                    <a:pt x="3309" y="829"/>
                    <a:pt x="3358" y="840"/>
                    <a:pt x="3403" y="860"/>
                  </a:cubicBezTo>
                  <a:lnTo>
                    <a:pt x="3403" y="1233"/>
                  </a:lnTo>
                  <a:cubicBezTo>
                    <a:pt x="3357" y="1219"/>
                    <a:pt x="3308" y="1211"/>
                    <a:pt x="3257" y="1211"/>
                  </a:cubicBezTo>
                  <a:cubicBezTo>
                    <a:pt x="3206" y="1211"/>
                    <a:pt x="3158" y="1219"/>
                    <a:pt x="3112" y="1233"/>
                  </a:cubicBezTo>
                  <a:lnTo>
                    <a:pt x="3112" y="860"/>
                  </a:lnTo>
                  <a:close/>
                  <a:moveTo>
                    <a:pt x="3112" y="1375"/>
                  </a:moveTo>
                  <a:cubicBezTo>
                    <a:pt x="3156" y="1355"/>
                    <a:pt x="3205" y="1344"/>
                    <a:pt x="3257" y="1344"/>
                  </a:cubicBezTo>
                  <a:cubicBezTo>
                    <a:pt x="3309" y="1344"/>
                    <a:pt x="3358" y="1355"/>
                    <a:pt x="3403" y="1375"/>
                  </a:cubicBezTo>
                  <a:lnTo>
                    <a:pt x="3403" y="1748"/>
                  </a:lnTo>
                  <a:cubicBezTo>
                    <a:pt x="3357" y="1734"/>
                    <a:pt x="3308" y="1726"/>
                    <a:pt x="3257" y="1726"/>
                  </a:cubicBezTo>
                  <a:cubicBezTo>
                    <a:pt x="3206" y="1726"/>
                    <a:pt x="3158" y="1734"/>
                    <a:pt x="3112" y="1748"/>
                  </a:cubicBezTo>
                  <a:lnTo>
                    <a:pt x="3112" y="1375"/>
                  </a:lnTo>
                  <a:close/>
                  <a:moveTo>
                    <a:pt x="3112" y="1890"/>
                  </a:moveTo>
                  <a:cubicBezTo>
                    <a:pt x="3156" y="1870"/>
                    <a:pt x="3205" y="1859"/>
                    <a:pt x="3257" y="1859"/>
                  </a:cubicBezTo>
                  <a:cubicBezTo>
                    <a:pt x="3309" y="1859"/>
                    <a:pt x="3358" y="1870"/>
                    <a:pt x="3403" y="1890"/>
                  </a:cubicBezTo>
                  <a:lnTo>
                    <a:pt x="3403" y="2262"/>
                  </a:lnTo>
                  <a:cubicBezTo>
                    <a:pt x="3357" y="2248"/>
                    <a:pt x="3308" y="2241"/>
                    <a:pt x="3257" y="2241"/>
                  </a:cubicBezTo>
                  <a:cubicBezTo>
                    <a:pt x="3206" y="2241"/>
                    <a:pt x="3158" y="2248"/>
                    <a:pt x="3112" y="2262"/>
                  </a:cubicBezTo>
                  <a:lnTo>
                    <a:pt x="3112" y="1890"/>
                  </a:lnTo>
                  <a:close/>
                  <a:moveTo>
                    <a:pt x="3112" y="2404"/>
                  </a:moveTo>
                  <a:cubicBezTo>
                    <a:pt x="3156" y="2385"/>
                    <a:pt x="3205" y="2374"/>
                    <a:pt x="3257" y="2374"/>
                  </a:cubicBezTo>
                  <a:cubicBezTo>
                    <a:pt x="3309" y="2374"/>
                    <a:pt x="3358" y="2385"/>
                    <a:pt x="3403" y="2404"/>
                  </a:cubicBezTo>
                  <a:lnTo>
                    <a:pt x="3403" y="2777"/>
                  </a:lnTo>
                  <a:cubicBezTo>
                    <a:pt x="3357" y="2763"/>
                    <a:pt x="3308" y="2756"/>
                    <a:pt x="3257" y="2756"/>
                  </a:cubicBezTo>
                  <a:cubicBezTo>
                    <a:pt x="3206" y="2756"/>
                    <a:pt x="3158" y="2763"/>
                    <a:pt x="3112" y="2777"/>
                  </a:cubicBezTo>
                  <a:lnTo>
                    <a:pt x="3112" y="2404"/>
                  </a:lnTo>
                  <a:close/>
                  <a:moveTo>
                    <a:pt x="3536" y="3581"/>
                  </a:moveTo>
                  <a:cubicBezTo>
                    <a:pt x="3627" y="3552"/>
                    <a:pt x="3722" y="3537"/>
                    <a:pt x="3818" y="3537"/>
                  </a:cubicBezTo>
                  <a:lnTo>
                    <a:pt x="5683" y="3537"/>
                  </a:lnTo>
                  <a:lnTo>
                    <a:pt x="5980" y="3537"/>
                  </a:lnTo>
                  <a:lnTo>
                    <a:pt x="6096" y="3537"/>
                  </a:lnTo>
                  <a:lnTo>
                    <a:pt x="6096" y="3804"/>
                  </a:lnTo>
                  <a:lnTo>
                    <a:pt x="3536" y="3798"/>
                  </a:lnTo>
                  <a:lnTo>
                    <a:pt x="3536" y="3581"/>
                  </a:lnTo>
                  <a:close/>
                  <a:moveTo>
                    <a:pt x="3536" y="154"/>
                  </a:moveTo>
                  <a:cubicBezTo>
                    <a:pt x="3593" y="140"/>
                    <a:pt x="3651" y="133"/>
                    <a:pt x="3711" y="133"/>
                  </a:cubicBezTo>
                  <a:lnTo>
                    <a:pt x="6096" y="133"/>
                  </a:lnTo>
                  <a:lnTo>
                    <a:pt x="6096" y="3403"/>
                  </a:lnTo>
                  <a:lnTo>
                    <a:pt x="5980" y="3403"/>
                  </a:lnTo>
                  <a:lnTo>
                    <a:pt x="5683" y="3403"/>
                  </a:lnTo>
                  <a:lnTo>
                    <a:pt x="3818" y="3403"/>
                  </a:lnTo>
                  <a:cubicBezTo>
                    <a:pt x="3722" y="3403"/>
                    <a:pt x="3628" y="3416"/>
                    <a:pt x="3536" y="3442"/>
                  </a:cubicBezTo>
                  <a:lnTo>
                    <a:pt x="3536" y="3019"/>
                  </a:lnTo>
                  <a:cubicBezTo>
                    <a:pt x="3590" y="3082"/>
                    <a:pt x="3622" y="3165"/>
                    <a:pt x="3622" y="3254"/>
                  </a:cubicBezTo>
                  <a:cubicBezTo>
                    <a:pt x="3622" y="3291"/>
                    <a:pt x="3652" y="3321"/>
                    <a:pt x="3689" y="3321"/>
                  </a:cubicBezTo>
                  <a:cubicBezTo>
                    <a:pt x="3726" y="3321"/>
                    <a:pt x="3755" y="3291"/>
                    <a:pt x="3755" y="3254"/>
                  </a:cubicBezTo>
                  <a:cubicBezTo>
                    <a:pt x="3755" y="3082"/>
                    <a:pt x="3668" y="2931"/>
                    <a:pt x="3536" y="2841"/>
                  </a:cubicBezTo>
                  <a:lnTo>
                    <a:pt x="3536" y="2504"/>
                  </a:lnTo>
                  <a:cubicBezTo>
                    <a:pt x="3590" y="2568"/>
                    <a:pt x="3622" y="2650"/>
                    <a:pt x="3622" y="2739"/>
                  </a:cubicBezTo>
                  <a:cubicBezTo>
                    <a:pt x="3622" y="2776"/>
                    <a:pt x="3652" y="2806"/>
                    <a:pt x="3689" y="2806"/>
                  </a:cubicBezTo>
                  <a:cubicBezTo>
                    <a:pt x="3726" y="2806"/>
                    <a:pt x="3755" y="2776"/>
                    <a:pt x="3755" y="2739"/>
                  </a:cubicBezTo>
                  <a:cubicBezTo>
                    <a:pt x="3755" y="2568"/>
                    <a:pt x="3668" y="2416"/>
                    <a:pt x="3536" y="2326"/>
                  </a:cubicBezTo>
                  <a:lnTo>
                    <a:pt x="3536" y="1989"/>
                  </a:lnTo>
                  <a:cubicBezTo>
                    <a:pt x="3590" y="2053"/>
                    <a:pt x="3622" y="2135"/>
                    <a:pt x="3622" y="2224"/>
                  </a:cubicBezTo>
                  <a:cubicBezTo>
                    <a:pt x="3622" y="2261"/>
                    <a:pt x="3652" y="2291"/>
                    <a:pt x="3689" y="2291"/>
                  </a:cubicBezTo>
                  <a:cubicBezTo>
                    <a:pt x="3726" y="2291"/>
                    <a:pt x="3755" y="2261"/>
                    <a:pt x="3755" y="2224"/>
                  </a:cubicBezTo>
                  <a:cubicBezTo>
                    <a:pt x="3755" y="2053"/>
                    <a:pt x="3668" y="1901"/>
                    <a:pt x="3536" y="1811"/>
                  </a:cubicBezTo>
                  <a:lnTo>
                    <a:pt x="3536" y="1474"/>
                  </a:lnTo>
                  <a:cubicBezTo>
                    <a:pt x="3590" y="1538"/>
                    <a:pt x="3622" y="1620"/>
                    <a:pt x="3622" y="1710"/>
                  </a:cubicBezTo>
                  <a:cubicBezTo>
                    <a:pt x="3622" y="1746"/>
                    <a:pt x="3652" y="1776"/>
                    <a:pt x="3689" y="1776"/>
                  </a:cubicBezTo>
                  <a:cubicBezTo>
                    <a:pt x="3726" y="1776"/>
                    <a:pt x="3755" y="1746"/>
                    <a:pt x="3755" y="1709"/>
                  </a:cubicBezTo>
                  <a:cubicBezTo>
                    <a:pt x="3755" y="1538"/>
                    <a:pt x="3668" y="1386"/>
                    <a:pt x="3536" y="1297"/>
                  </a:cubicBezTo>
                  <a:lnTo>
                    <a:pt x="3536" y="959"/>
                  </a:lnTo>
                  <a:cubicBezTo>
                    <a:pt x="3590" y="1023"/>
                    <a:pt x="3622" y="1105"/>
                    <a:pt x="3622" y="1195"/>
                  </a:cubicBezTo>
                  <a:cubicBezTo>
                    <a:pt x="3622" y="1231"/>
                    <a:pt x="3652" y="1261"/>
                    <a:pt x="3689" y="1261"/>
                  </a:cubicBezTo>
                  <a:cubicBezTo>
                    <a:pt x="3726" y="1261"/>
                    <a:pt x="3755" y="1231"/>
                    <a:pt x="3755" y="1195"/>
                  </a:cubicBezTo>
                  <a:cubicBezTo>
                    <a:pt x="3755" y="1023"/>
                    <a:pt x="3668" y="871"/>
                    <a:pt x="3536" y="782"/>
                  </a:cubicBezTo>
                  <a:lnTo>
                    <a:pt x="3536" y="444"/>
                  </a:lnTo>
                  <a:cubicBezTo>
                    <a:pt x="3590" y="508"/>
                    <a:pt x="3622" y="590"/>
                    <a:pt x="3622" y="680"/>
                  </a:cubicBezTo>
                  <a:cubicBezTo>
                    <a:pt x="3622" y="717"/>
                    <a:pt x="3652" y="746"/>
                    <a:pt x="3689" y="746"/>
                  </a:cubicBezTo>
                  <a:cubicBezTo>
                    <a:pt x="3726" y="746"/>
                    <a:pt x="3755" y="716"/>
                    <a:pt x="3755" y="680"/>
                  </a:cubicBezTo>
                  <a:cubicBezTo>
                    <a:pt x="3755" y="508"/>
                    <a:pt x="3668" y="356"/>
                    <a:pt x="3536" y="267"/>
                  </a:cubicBezTo>
                  <a:lnTo>
                    <a:pt x="3536" y="154"/>
                  </a:lnTo>
                  <a:close/>
                  <a:moveTo>
                    <a:pt x="3257" y="315"/>
                  </a:moveTo>
                  <a:cubicBezTo>
                    <a:pt x="3309" y="315"/>
                    <a:pt x="3358" y="325"/>
                    <a:pt x="3403" y="345"/>
                  </a:cubicBezTo>
                  <a:lnTo>
                    <a:pt x="3403" y="718"/>
                  </a:lnTo>
                  <a:cubicBezTo>
                    <a:pt x="3357" y="704"/>
                    <a:pt x="3308" y="696"/>
                    <a:pt x="3257" y="696"/>
                  </a:cubicBezTo>
                  <a:cubicBezTo>
                    <a:pt x="3206" y="696"/>
                    <a:pt x="3158" y="704"/>
                    <a:pt x="3112" y="718"/>
                  </a:cubicBezTo>
                  <a:lnTo>
                    <a:pt x="3112" y="345"/>
                  </a:lnTo>
                  <a:cubicBezTo>
                    <a:pt x="3156" y="325"/>
                    <a:pt x="3205" y="315"/>
                    <a:pt x="3257" y="315"/>
                  </a:cubicBezTo>
                  <a:close/>
                  <a:moveTo>
                    <a:pt x="418" y="133"/>
                  </a:moveTo>
                  <a:lnTo>
                    <a:pt x="2803" y="133"/>
                  </a:lnTo>
                  <a:cubicBezTo>
                    <a:pt x="2863" y="133"/>
                    <a:pt x="2921" y="140"/>
                    <a:pt x="2978" y="154"/>
                  </a:cubicBezTo>
                  <a:lnTo>
                    <a:pt x="2978" y="267"/>
                  </a:lnTo>
                  <a:cubicBezTo>
                    <a:pt x="2846" y="356"/>
                    <a:pt x="2759" y="508"/>
                    <a:pt x="2759" y="680"/>
                  </a:cubicBezTo>
                  <a:lnTo>
                    <a:pt x="2759" y="680"/>
                  </a:lnTo>
                  <a:cubicBezTo>
                    <a:pt x="2759" y="717"/>
                    <a:pt x="2788" y="746"/>
                    <a:pt x="2825" y="746"/>
                  </a:cubicBezTo>
                  <a:cubicBezTo>
                    <a:pt x="2862" y="746"/>
                    <a:pt x="2892" y="716"/>
                    <a:pt x="2892" y="680"/>
                  </a:cubicBezTo>
                  <a:cubicBezTo>
                    <a:pt x="2892" y="590"/>
                    <a:pt x="2924" y="508"/>
                    <a:pt x="2978" y="444"/>
                  </a:cubicBezTo>
                  <a:lnTo>
                    <a:pt x="2978" y="782"/>
                  </a:lnTo>
                  <a:cubicBezTo>
                    <a:pt x="2846" y="871"/>
                    <a:pt x="2759" y="1023"/>
                    <a:pt x="2759" y="1195"/>
                  </a:cubicBezTo>
                  <a:lnTo>
                    <a:pt x="2759" y="1195"/>
                  </a:lnTo>
                  <a:cubicBezTo>
                    <a:pt x="2759" y="1231"/>
                    <a:pt x="2788" y="1261"/>
                    <a:pt x="2825" y="1261"/>
                  </a:cubicBezTo>
                  <a:cubicBezTo>
                    <a:pt x="2862" y="1261"/>
                    <a:pt x="2892" y="1231"/>
                    <a:pt x="2892" y="1195"/>
                  </a:cubicBezTo>
                  <a:cubicBezTo>
                    <a:pt x="2892" y="1105"/>
                    <a:pt x="2924" y="1023"/>
                    <a:pt x="2978" y="959"/>
                  </a:cubicBezTo>
                  <a:lnTo>
                    <a:pt x="2978" y="1296"/>
                  </a:lnTo>
                  <a:cubicBezTo>
                    <a:pt x="2846" y="1386"/>
                    <a:pt x="2759" y="1538"/>
                    <a:pt x="2759" y="1709"/>
                  </a:cubicBezTo>
                  <a:lnTo>
                    <a:pt x="2759" y="1710"/>
                  </a:lnTo>
                  <a:cubicBezTo>
                    <a:pt x="2759" y="1746"/>
                    <a:pt x="2788" y="1776"/>
                    <a:pt x="2825" y="1776"/>
                  </a:cubicBezTo>
                  <a:cubicBezTo>
                    <a:pt x="2862" y="1776"/>
                    <a:pt x="2892" y="1746"/>
                    <a:pt x="2892" y="1709"/>
                  </a:cubicBezTo>
                  <a:cubicBezTo>
                    <a:pt x="2892" y="1620"/>
                    <a:pt x="2924" y="1538"/>
                    <a:pt x="2978" y="1474"/>
                  </a:cubicBezTo>
                  <a:lnTo>
                    <a:pt x="2978" y="1811"/>
                  </a:lnTo>
                  <a:cubicBezTo>
                    <a:pt x="2846" y="1901"/>
                    <a:pt x="2759" y="2053"/>
                    <a:pt x="2759" y="2224"/>
                  </a:cubicBezTo>
                  <a:lnTo>
                    <a:pt x="2759" y="2224"/>
                  </a:lnTo>
                  <a:cubicBezTo>
                    <a:pt x="2759" y="2261"/>
                    <a:pt x="2788" y="2291"/>
                    <a:pt x="2825" y="2291"/>
                  </a:cubicBezTo>
                  <a:cubicBezTo>
                    <a:pt x="2862" y="2291"/>
                    <a:pt x="2892" y="2261"/>
                    <a:pt x="2892" y="2224"/>
                  </a:cubicBezTo>
                  <a:cubicBezTo>
                    <a:pt x="2892" y="2135"/>
                    <a:pt x="2924" y="2053"/>
                    <a:pt x="2978" y="1989"/>
                  </a:cubicBezTo>
                  <a:lnTo>
                    <a:pt x="2978" y="2326"/>
                  </a:lnTo>
                  <a:cubicBezTo>
                    <a:pt x="2846" y="2416"/>
                    <a:pt x="2759" y="2568"/>
                    <a:pt x="2759" y="2739"/>
                  </a:cubicBezTo>
                  <a:lnTo>
                    <a:pt x="2759" y="2739"/>
                  </a:lnTo>
                  <a:cubicBezTo>
                    <a:pt x="2759" y="2776"/>
                    <a:pt x="2788" y="2806"/>
                    <a:pt x="2825" y="2806"/>
                  </a:cubicBezTo>
                  <a:cubicBezTo>
                    <a:pt x="2862" y="2806"/>
                    <a:pt x="2892" y="2776"/>
                    <a:pt x="2892" y="2739"/>
                  </a:cubicBezTo>
                  <a:cubicBezTo>
                    <a:pt x="2892" y="2650"/>
                    <a:pt x="2924" y="2567"/>
                    <a:pt x="2978" y="2504"/>
                  </a:cubicBezTo>
                  <a:lnTo>
                    <a:pt x="2978" y="2841"/>
                  </a:lnTo>
                  <a:cubicBezTo>
                    <a:pt x="2846" y="2931"/>
                    <a:pt x="2759" y="3082"/>
                    <a:pt x="2759" y="3254"/>
                  </a:cubicBezTo>
                  <a:lnTo>
                    <a:pt x="2759" y="3254"/>
                  </a:lnTo>
                  <a:cubicBezTo>
                    <a:pt x="2759" y="3291"/>
                    <a:pt x="2788" y="3321"/>
                    <a:pt x="2825" y="3321"/>
                  </a:cubicBezTo>
                  <a:cubicBezTo>
                    <a:pt x="2862" y="3321"/>
                    <a:pt x="2892" y="3291"/>
                    <a:pt x="2892" y="3254"/>
                  </a:cubicBezTo>
                  <a:cubicBezTo>
                    <a:pt x="2892" y="3165"/>
                    <a:pt x="2924" y="3082"/>
                    <a:pt x="2978" y="3019"/>
                  </a:cubicBezTo>
                  <a:lnTo>
                    <a:pt x="2978" y="3442"/>
                  </a:lnTo>
                  <a:cubicBezTo>
                    <a:pt x="2887" y="3416"/>
                    <a:pt x="2792" y="3403"/>
                    <a:pt x="2696" y="3403"/>
                  </a:cubicBezTo>
                  <a:lnTo>
                    <a:pt x="418" y="3403"/>
                  </a:lnTo>
                  <a:lnTo>
                    <a:pt x="418" y="133"/>
                  </a:lnTo>
                  <a:close/>
                  <a:moveTo>
                    <a:pt x="6372" y="4063"/>
                  </a:moveTo>
                  <a:lnTo>
                    <a:pt x="3540" y="4063"/>
                  </a:lnTo>
                  <a:cubicBezTo>
                    <a:pt x="3503" y="4063"/>
                    <a:pt x="3473" y="4093"/>
                    <a:pt x="3473" y="4130"/>
                  </a:cubicBezTo>
                  <a:cubicBezTo>
                    <a:pt x="3473" y="4172"/>
                    <a:pt x="3391" y="4230"/>
                    <a:pt x="3256" y="4230"/>
                  </a:cubicBezTo>
                  <a:cubicBezTo>
                    <a:pt x="3137" y="4230"/>
                    <a:pt x="3041" y="4169"/>
                    <a:pt x="3041" y="4130"/>
                  </a:cubicBezTo>
                  <a:cubicBezTo>
                    <a:pt x="3041" y="4093"/>
                    <a:pt x="3011" y="4063"/>
                    <a:pt x="2974" y="4063"/>
                  </a:cubicBezTo>
                  <a:lnTo>
                    <a:pt x="133" y="4063"/>
                  </a:lnTo>
                  <a:lnTo>
                    <a:pt x="133" y="346"/>
                  </a:lnTo>
                  <a:lnTo>
                    <a:pt x="284" y="346"/>
                  </a:lnTo>
                  <a:lnTo>
                    <a:pt x="284" y="3470"/>
                  </a:lnTo>
                  <a:lnTo>
                    <a:pt x="284" y="3871"/>
                  </a:lnTo>
                  <a:cubicBezTo>
                    <a:pt x="284" y="3908"/>
                    <a:pt x="314" y="3938"/>
                    <a:pt x="351" y="3938"/>
                  </a:cubicBezTo>
                  <a:lnTo>
                    <a:pt x="3045" y="3938"/>
                  </a:lnTo>
                  <a:cubicBezTo>
                    <a:pt x="3082" y="3938"/>
                    <a:pt x="3112" y="3908"/>
                    <a:pt x="3112" y="3871"/>
                  </a:cubicBezTo>
                  <a:lnTo>
                    <a:pt x="3112" y="3535"/>
                  </a:lnTo>
                  <a:cubicBezTo>
                    <a:pt x="3112" y="3534"/>
                    <a:pt x="3112" y="3534"/>
                    <a:pt x="3112" y="3534"/>
                  </a:cubicBezTo>
                  <a:lnTo>
                    <a:pt x="3112" y="3532"/>
                  </a:lnTo>
                  <a:lnTo>
                    <a:pt x="3112" y="3532"/>
                  </a:lnTo>
                  <a:lnTo>
                    <a:pt x="3112" y="2919"/>
                  </a:lnTo>
                  <a:cubicBezTo>
                    <a:pt x="3156" y="2900"/>
                    <a:pt x="3205" y="2889"/>
                    <a:pt x="3257" y="2889"/>
                  </a:cubicBezTo>
                  <a:cubicBezTo>
                    <a:pt x="3309" y="2889"/>
                    <a:pt x="3358" y="2900"/>
                    <a:pt x="3403" y="2919"/>
                  </a:cubicBezTo>
                  <a:lnTo>
                    <a:pt x="3403" y="3532"/>
                  </a:lnTo>
                  <a:lnTo>
                    <a:pt x="3403" y="3532"/>
                  </a:lnTo>
                  <a:lnTo>
                    <a:pt x="3403" y="3535"/>
                  </a:lnTo>
                  <a:cubicBezTo>
                    <a:pt x="3403" y="3536"/>
                    <a:pt x="3403" y="3537"/>
                    <a:pt x="3403" y="3538"/>
                  </a:cubicBezTo>
                  <a:cubicBezTo>
                    <a:pt x="3403" y="3539"/>
                    <a:pt x="3403" y="3539"/>
                    <a:pt x="3403" y="3540"/>
                  </a:cubicBezTo>
                  <a:lnTo>
                    <a:pt x="3403" y="3864"/>
                  </a:lnTo>
                  <a:cubicBezTo>
                    <a:pt x="3403" y="3901"/>
                    <a:pt x="3433" y="3931"/>
                    <a:pt x="3470" y="3931"/>
                  </a:cubicBezTo>
                  <a:lnTo>
                    <a:pt x="6163" y="3938"/>
                  </a:lnTo>
                  <a:lnTo>
                    <a:pt x="6163" y="3938"/>
                  </a:lnTo>
                  <a:cubicBezTo>
                    <a:pt x="6181" y="3938"/>
                    <a:pt x="6198" y="3931"/>
                    <a:pt x="6210" y="3918"/>
                  </a:cubicBezTo>
                  <a:cubicBezTo>
                    <a:pt x="6223" y="3906"/>
                    <a:pt x="6230" y="3889"/>
                    <a:pt x="6230" y="3871"/>
                  </a:cubicBezTo>
                  <a:lnTo>
                    <a:pt x="6230" y="3470"/>
                  </a:lnTo>
                  <a:lnTo>
                    <a:pt x="6230" y="346"/>
                  </a:lnTo>
                  <a:lnTo>
                    <a:pt x="6372" y="346"/>
                  </a:lnTo>
                  <a:lnTo>
                    <a:pt x="6372" y="4063"/>
                  </a:lnTo>
                  <a:close/>
                  <a:moveTo>
                    <a:pt x="2829" y="3677"/>
                  </a:moveTo>
                  <a:cubicBezTo>
                    <a:pt x="2829" y="3713"/>
                    <a:pt x="2799" y="3743"/>
                    <a:pt x="2762" y="3743"/>
                  </a:cubicBezTo>
                  <a:lnTo>
                    <a:pt x="635" y="3743"/>
                  </a:lnTo>
                  <a:cubicBezTo>
                    <a:pt x="598" y="3743"/>
                    <a:pt x="568" y="3713"/>
                    <a:pt x="568" y="3677"/>
                  </a:cubicBezTo>
                  <a:cubicBezTo>
                    <a:pt x="568" y="3640"/>
                    <a:pt x="598" y="3610"/>
                    <a:pt x="635" y="3610"/>
                  </a:cubicBezTo>
                  <a:lnTo>
                    <a:pt x="2762" y="3610"/>
                  </a:lnTo>
                  <a:cubicBezTo>
                    <a:pt x="2799" y="3610"/>
                    <a:pt x="2829" y="3640"/>
                    <a:pt x="2829" y="3677"/>
                  </a:cubicBezTo>
                  <a:close/>
                  <a:moveTo>
                    <a:pt x="5946" y="3677"/>
                  </a:moveTo>
                  <a:cubicBezTo>
                    <a:pt x="5946" y="3713"/>
                    <a:pt x="5916" y="3743"/>
                    <a:pt x="5879" y="3743"/>
                  </a:cubicBezTo>
                  <a:lnTo>
                    <a:pt x="3752" y="3743"/>
                  </a:lnTo>
                  <a:cubicBezTo>
                    <a:pt x="3715" y="3743"/>
                    <a:pt x="3685" y="3713"/>
                    <a:pt x="3685" y="3677"/>
                  </a:cubicBezTo>
                  <a:cubicBezTo>
                    <a:pt x="3685" y="3640"/>
                    <a:pt x="3715" y="3610"/>
                    <a:pt x="3752" y="3610"/>
                  </a:cubicBezTo>
                  <a:lnTo>
                    <a:pt x="5879" y="3610"/>
                  </a:lnTo>
                  <a:cubicBezTo>
                    <a:pt x="5916" y="3610"/>
                    <a:pt x="5946" y="3640"/>
                    <a:pt x="5946" y="3677"/>
                  </a:cubicBezTo>
                  <a:close/>
                  <a:moveTo>
                    <a:pt x="792" y="543"/>
                  </a:moveTo>
                  <a:cubicBezTo>
                    <a:pt x="792" y="506"/>
                    <a:pt x="821" y="476"/>
                    <a:pt x="858" y="476"/>
                  </a:cubicBezTo>
                  <a:lnTo>
                    <a:pt x="2504" y="476"/>
                  </a:lnTo>
                  <a:cubicBezTo>
                    <a:pt x="2541" y="476"/>
                    <a:pt x="2571" y="506"/>
                    <a:pt x="2571" y="543"/>
                  </a:cubicBezTo>
                  <a:cubicBezTo>
                    <a:pt x="2571" y="580"/>
                    <a:pt x="2541" y="610"/>
                    <a:pt x="2504" y="610"/>
                  </a:cubicBezTo>
                  <a:lnTo>
                    <a:pt x="858" y="610"/>
                  </a:lnTo>
                  <a:cubicBezTo>
                    <a:pt x="821" y="610"/>
                    <a:pt x="792" y="580"/>
                    <a:pt x="792" y="543"/>
                  </a:cubicBezTo>
                  <a:close/>
                  <a:moveTo>
                    <a:pt x="792" y="923"/>
                  </a:moveTo>
                  <a:cubicBezTo>
                    <a:pt x="792" y="886"/>
                    <a:pt x="821" y="856"/>
                    <a:pt x="858" y="856"/>
                  </a:cubicBezTo>
                  <a:lnTo>
                    <a:pt x="2504" y="856"/>
                  </a:lnTo>
                  <a:cubicBezTo>
                    <a:pt x="2541" y="856"/>
                    <a:pt x="2571" y="886"/>
                    <a:pt x="2571" y="923"/>
                  </a:cubicBezTo>
                  <a:cubicBezTo>
                    <a:pt x="2571" y="960"/>
                    <a:pt x="2541" y="990"/>
                    <a:pt x="2504" y="990"/>
                  </a:cubicBezTo>
                  <a:lnTo>
                    <a:pt x="858" y="990"/>
                  </a:lnTo>
                  <a:cubicBezTo>
                    <a:pt x="821" y="990"/>
                    <a:pt x="792" y="960"/>
                    <a:pt x="792" y="923"/>
                  </a:cubicBezTo>
                  <a:close/>
                  <a:moveTo>
                    <a:pt x="792" y="1303"/>
                  </a:moveTo>
                  <a:cubicBezTo>
                    <a:pt x="792" y="1266"/>
                    <a:pt x="821" y="1236"/>
                    <a:pt x="858" y="1236"/>
                  </a:cubicBezTo>
                  <a:lnTo>
                    <a:pt x="2504" y="1236"/>
                  </a:lnTo>
                  <a:cubicBezTo>
                    <a:pt x="2541" y="1236"/>
                    <a:pt x="2571" y="1266"/>
                    <a:pt x="2571" y="1303"/>
                  </a:cubicBezTo>
                  <a:cubicBezTo>
                    <a:pt x="2571" y="1340"/>
                    <a:pt x="2541" y="1370"/>
                    <a:pt x="2504" y="1370"/>
                  </a:cubicBezTo>
                  <a:lnTo>
                    <a:pt x="858" y="1370"/>
                  </a:lnTo>
                  <a:cubicBezTo>
                    <a:pt x="821" y="1370"/>
                    <a:pt x="792" y="1340"/>
                    <a:pt x="792" y="1303"/>
                  </a:cubicBezTo>
                  <a:close/>
                  <a:moveTo>
                    <a:pt x="792" y="1683"/>
                  </a:moveTo>
                  <a:cubicBezTo>
                    <a:pt x="792" y="1646"/>
                    <a:pt x="821" y="1616"/>
                    <a:pt x="858" y="1616"/>
                  </a:cubicBezTo>
                  <a:lnTo>
                    <a:pt x="2504" y="1616"/>
                  </a:lnTo>
                  <a:cubicBezTo>
                    <a:pt x="2541" y="1616"/>
                    <a:pt x="2571" y="1646"/>
                    <a:pt x="2571" y="1683"/>
                  </a:cubicBezTo>
                  <a:cubicBezTo>
                    <a:pt x="2571" y="1720"/>
                    <a:pt x="2541" y="1750"/>
                    <a:pt x="2504" y="1750"/>
                  </a:cubicBezTo>
                  <a:lnTo>
                    <a:pt x="858" y="1750"/>
                  </a:lnTo>
                  <a:cubicBezTo>
                    <a:pt x="821" y="1750"/>
                    <a:pt x="792" y="1720"/>
                    <a:pt x="792" y="1683"/>
                  </a:cubicBezTo>
                  <a:close/>
                  <a:moveTo>
                    <a:pt x="792" y="2063"/>
                  </a:moveTo>
                  <a:cubicBezTo>
                    <a:pt x="792" y="2026"/>
                    <a:pt x="821" y="1996"/>
                    <a:pt x="858" y="1996"/>
                  </a:cubicBezTo>
                  <a:lnTo>
                    <a:pt x="2504" y="1996"/>
                  </a:lnTo>
                  <a:cubicBezTo>
                    <a:pt x="2541" y="1996"/>
                    <a:pt x="2571" y="2026"/>
                    <a:pt x="2571" y="2063"/>
                  </a:cubicBezTo>
                  <a:cubicBezTo>
                    <a:pt x="2571" y="2100"/>
                    <a:pt x="2541" y="2130"/>
                    <a:pt x="2504" y="2130"/>
                  </a:cubicBezTo>
                  <a:lnTo>
                    <a:pt x="858" y="2130"/>
                  </a:lnTo>
                  <a:cubicBezTo>
                    <a:pt x="821" y="2130"/>
                    <a:pt x="792" y="2100"/>
                    <a:pt x="792" y="2063"/>
                  </a:cubicBezTo>
                  <a:close/>
                  <a:moveTo>
                    <a:pt x="792" y="2443"/>
                  </a:moveTo>
                  <a:cubicBezTo>
                    <a:pt x="792" y="2406"/>
                    <a:pt x="821" y="2376"/>
                    <a:pt x="858" y="2376"/>
                  </a:cubicBezTo>
                  <a:lnTo>
                    <a:pt x="2504" y="2376"/>
                  </a:lnTo>
                  <a:cubicBezTo>
                    <a:pt x="2541" y="2376"/>
                    <a:pt x="2571" y="2406"/>
                    <a:pt x="2571" y="2443"/>
                  </a:cubicBezTo>
                  <a:cubicBezTo>
                    <a:pt x="2571" y="2480"/>
                    <a:pt x="2541" y="2510"/>
                    <a:pt x="2504" y="2510"/>
                  </a:cubicBezTo>
                  <a:lnTo>
                    <a:pt x="858" y="2510"/>
                  </a:lnTo>
                  <a:cubicBezTo>
                    <a:pt x="821" y="2510"/>
                    <a:pt x="792" y="2480"/>
                    <a:pt x="792" y="2443"/>
                  </a:cubicBezTo>
                  <a:close/>
                  <a:moveTo>
                    <a:pt x="792" y="2823"/>
                  </a:moveTo>
                  <a:cubicBezTo>
                    <a:pt x="792" y="2786"/>
                    <a:pt x="821" y="2756"/>
                    <a:pt x="858" y="2756"/>
                  </a:cubicBezTo>
                  <a:lnTo>
                    <a:pt x="2504" y="2756"/>
                  </a:lnTo>
                  <a:cubicBezTo>
                    <a:pt x="2541" y="2756"/>
                    <a:pt x="2571" y="2786"/>
                    <a:pt x="2571" y="2823"/>
                  </a:cubicBezTo>
                  <a:cubicBezTo>
                    <a:pt x="2571" y="2860"/>
                    <a:pt x="2541" y="2889"/>
                    <a:pt x="2504" y="2889"/>
                  </a:cubicBezTo>
                  <a:lnTo>
                    <a:pt x="858" y="2889"/>
                  </a:lnTo>
                  <a:cubicBezTo>
                    <a:pt x="821" y="2889"/>
                    <a:pt x="792" y="2860"/>
                    <a:pt x="792" y="2823"/>
                  </a:cubicBezTo>
                  <a:close/>
                  <a:moveTo>
                    <a:pt x="3950" y="543"/>
                  </a:moveTo>
                  <a:cubicBezTo>
                    <a:pt x="3950" y="506"/>
                    <a:pt x="3980" y="476"/>
                    <a:pt x="4017" y="476"/>
                  </a:cubicBezTo>
                  <a:lnTo>
                    <a:pt x="5663" y="476"/>
                  </a:lnTo>
                  <a:cubicBezTo>
                    <a:pt x="5700" y="476"/>
                    <a:pt x="5730" y="506"/>
                    <a:pt x="5730" y="543"/>
                  </a:cubicBezTo>
                  <a:cubicBezTo>
                    <a:pt x="5730" y="580"/>
                    <a:pt x="5700" y="610"/>
                    <a:pt x="5663" y="610"/>
                  </a:cubicBezTo>
                  <a:lnTo>
                    <a:pt x="4017" y="610"/>
                  </a:lnTo>
                  <a:cubicBezTo>
                    <a:pt x="3980" y="610"/>
                    <a:pt x="3950" y="580"/>
                    <a:pt x="3950" y="543"/>
                  </a:cubicBezTo>
                  <a:close/>
                  <a:moveTo>
                    <a:pt x="3950" y="923"/>
                  </a:moveTo>
                  <a:cubicBezTo>
                    <a:pt x="3950" y="886"/>
                    <a:pt x="3980" y="856"/>
                    <a:pt x="4017" y="856"/>
                  </a:cubicBezTo>
                  <a:lnTo>
                    <a:pt x="5663" y="856"/>
                  </a:lnTo>
                  <a:cubicBezTo>
                    <a:pt x="5700" y="856"/>
                    <a:pt x="5730" y="886"/>
                    <a:pt x="5730" y="923"/>
                  </a:cubicBezTo>
                  <a:cubicBezTo>
                    <a:pt x="5730" y="960"/>
                    <a:pt x="5700" y="990"/>
                    <a:pt x="5663" y="990"/>
                  </a:cubicBezTo>
                  <a:lnTo>
                    <a:pt x="4017" y="990"/>
                  </a:lnTo>
                  <a:cubicBezTo>
                    <a:pt x="3980" y="990"/>
                    <a:pt x="3950" y="960"/>
                    <a:pt x="3950" y="923"/>
                  </a:cubicBezTo>
                  <a:close/>
                  <a:moveTo>
                    <a:pt x="3950" y="1303"/>
                  </a:moveTo>
                  <a:cubicBezTo>
                    <a:pt x="3950" y="1266"/>
                    <a:pt x="3980" y="1236"/>
                    <a:pt x="4017" y="1236"/>
                  </a:cubicBezTo>
                  <a:lnTo>
                    <a:pt x="5663" y="1236"/>
                  </a:lnTo>
                  <a:cubicBezTo>
                    <a:pt x="5700" y="1236"/>
                    <a:pt x="5730" y="1266"/>
                    <a:pt x="5730" y="1303"/>
                  </a:cubicBezTo>
                  <a:cubicBezTo>
                    <a:pt x="5730" y="1340"/>
                    <a:pt x="5700" y="1370"/>
                    <a:pt x="5663" y="1370"/>
                  </a:cubicBezTo>
                  <a:lnTo>
                    <a:pt x="4017" y="1370"/>
                  </a:lnTo>
                  <a:cubicBezTo>
                    <a:pt x="3980" y="1370"/>
                    <a:pt x="3950" y="1340"/>
                    <a:pt x="3950" y="1303"/>
                  </a:cubicBezTo>
                  <a:close/>
                  <a:moveTo>
                    <a:pt x="3950" y="1683"/>
                  </a:moveTo>
                  <a:cubicBezTo>
                    <a:pt x="3950" y="1646"/>
                    <a:pt x="3980" y="1616"/>
                    <a:pt x="4017" y="1616"/>
                  </a:cubicBezTo>
                  <a:lnTo>
                    <a:pt x="5663" y="1616"/>
                  </a:lnTo>
                  <a:cubicBezTo>
                    <a:pt x="5700" y="1616"/>
                    <a:pt x="5730" y="1646"/>
                    <a:pt x="5730" y="1683"/>
                  </a:cubicBezTo>
                  <a:cubicBezTo>
                    <a:pt x="5730" y="1720"/>
                    <a:pt x="5700" y="1750"/>
                    <a:pt x="5663" y="1750"/>
                  </a:cubicBezTo>
                  <a:lnTo>
                    <a:pt x="4017" y="1750"/>
                  </a:lnTo>
                  <a:cubicBezTo>
                    <a:pt x="3980" y="1750"/>
                    <a:pt x="3950" y="1720"/>
                    <a:pt x="3950" y="1683"/>
                  </a:cubicBezTo>
                  <a:close/>
                  <a:moveTo>
                    <a:pt x="3950" y="2063"/>
                  </a:moveTo>
                  <a:cubicBezTo>
                    <a:pt x="3950" y="2026"/>
                    <a:pt x="3980" y="1996"/>
                    <a:pt x="4017" y="1996"/>
                  </a:cubicBezTo>
                  <a:lnTo>
                    <a:pt x="5663" y="1996"/>
                  </a:lnTo>
                  <a:cubicBezTo>
                    <a:pt x="5700" y="1996"/>
                    <a:pt x="5730" y="2026"/>
                    <a:pt x="5730" y="2063"/>
                  </a:cubicBezTo>
                  <a:cubicBezTo>
                    <a:pt x="5730" y="2100"/>
                    <a:pt x="5700" y="2130"/>
                    <a:pt x="5663" y="2130"/>
                  </a:cubicBezTo>
                  <a:lnTo>
                    <a:pt x="4017" y="2130"/>
                  </a:lnTo>
                  <a:cubicBezTo>
                    <a:pt x="3980" y="2130"/>
                    <a:pt x="3950" y="2100"/>
                    <a:pt x="3950" y="2063"/>
                  </a:cubicBezTo>
                  <a:close/>
                  <a:moveTo>
                    <a:pt x="3950" y="2443"/>
                  </a:moveTo>
                  <a:cubicBezTo>
                    <a:pt x="3950" y="2406"/>
                    <a:pt x="3980" y="2376"/>
                    <a:pt x="4017" y="2376"/>
                  </a:cubicBezTo>
                  <a:lnTo>
                    <a:pt x="5663" y="2376"/>
                  </a:lnTo>
                  <a:cubicBezTo>
                    <a:pt x="5700" y="2376"/>
                    <a:pt x="5730" y="2406"/>
                    <a:pt x="5730" y="2443"/>
                  </a:cubicBezTo>
                  <a:cubicBezTo>
                    <a:pt x="5730" y="2480"/>
                    <a:pt x="5700" y="2510"/>
                    <a:pt x="5663" y="2510"/>
                  </a:cubicBezTo>
                  <a:lnTo>
                    <a:pt x="4017" y="2510"/>
                  </a:lnTo>
                  <a:cubicBezTo>
                    <a:pt x="3980" y="2510"/>
                    <a:pt x="3950" y="2480"/>
                    <a:pt x="3950" y="2443"/>
                  </a:cubicBezTo>
                  <a:close/>
                  <a:moveTo>
                    <a:pt x="5730" y="2823"/>
                  </a:moveTo>
                  <a:cubicBezTo>
                    <a:pt x="5730" y="2860"/>
                    <a:pt x="5700" y="2889"/>
                    <a:pt x="5663" y="2889"/>
                  </a:cubicBezTo>
                  <a:lnTo>
                    <a:pt x="5577" y="2889"/>
                  </a:lnTo>
                  <a:cubicBezTo>
                    <a:pt x="5540" y="2889"/>
                    <a:pt x="5510" y="2860"/>
                    <a:pt x="5510" y="2823"/>
                  </a:cubicBezTo>
                  <a:cubicBezTo>
                    <a:pt x="5510" y="2786"/>
                    <a:pt x="5540" y="2756"/>
                    <a:pt x="5577" y="2756"/>
                  </a:cubicBezTo>
                  <a:lnTo>
                    <a:pt x="5663" y="2756"/>
                  </a:lnTo>
                  <a:cubicBezTo>
                    <a:pt x="5700" y="2756"/>
                    <a:pt x="5730" y="2786"/>
                    <a:pt x="5730" y="2823"/>
                  </a:cubicBezTo>
                  <a:close/>
                  <a:moveTo>
                    <a:pt x="3950" y="2823"/>
                  </a:moveTo>
                  <a:cubicBezTo>
                    <a:pt x="3950" y="2786"/>
                    <a:pt x="3980" y="2756"/>
                    <a:pt x="4017" y="2756"/>
                  </a:cubicBezTo>
                  <a:lnTo>
                    <a:pt x="5176" y="2756"/>
                  </a:lnTo>
                  <a:cubicBezTo>
                    <a:pt x="5213" y="2756"/>
                    <a:pt x="5243" y="2786"/>
                    <a:pt x="5243" y="2823"/>
                  </a:cubicBezTo>
                  <a:cubicBezTo>
                    <a:pt x="5243" y="2860"/>
                    <a:pt x="5213" y="2889"/>
                    <a:pt x="5176" y="2889"/>
                  </a:cubicBezTo>
                  <a:lnTo>
                    <a:pt x="4017" y="2889"/>
                  </a:lnTo>
                  <a:cubicBezTo>
                    <a:pt x="3980" y="2889"/>
                    <a:pt x="3950" y="2860"/>
                    <a:pt x="3950" y="282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 SemiCondensed"/>
                <a:ea typeface="OPPOSans R"/>
                <a:cs typeface="+mn-cs"/>
              </a:endParaRPr>
            </a:p>
          </p:txBody>
        </p:sp>
      </p:grpSp>
      <p:sp>
        <p:nvSpPr>
          <p:cNvPr id="14" name="!!1">
            <a:extLst>
              <a:ext uri="{FF2B5EF4-FFF2-40B4-BE49-F238E27FC236}">
                <a16:creationId xmlns:a16="http://schemas.microsoft.com/office/drawing/2014/main" xmlns="" id="{5AE363CB-1876-4C8B-9398-A477F89498CD}"/>
              </a:ext>
            </a:extLst>
          </p:cNvPr>
          <p:cNvSpPr/>
          <p:nvPr/>
        </p:nvSpPr>
        <p:spPr>
          <a:xfrm>
            <a:off x="5313293" y="3247898"/>
            <a:ext cx="1576247" cy="1294578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CECC67EF-1B1D-4F7E-8546-0D67C0E08E4A}"/>
              </a:ext>
            </a:extLst>
          </p:cNvPr>
          <p:cNvSpPr/>
          <p:nvPr/>
        </p:nvSpPr>
        <p:spPr>
          <a:xfrm>
            <a:off x="6018545" y="3464029"/>
            <a:ext cx="154910" cy="15491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3995608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66B48358-FD52-481D-8D4E-034E6BB57779}"/>
              </a:ext>
            </a:extLst>
          </p:cNvPr>
          <p:cNvSpPr/>
          <p:nvPr/>
        </p:nvSpPr>
        <p:spPr>
          <a:xfrm>
            <a:off x="330382" y="363529"/>
            <a:ext cx="11531236" cy="6153378"/>
          </a:xfrm>
          <a:prstGeom prst="roundRect">
            <a:avLst>
              <a:gd name="adj" fmla="val 3774"/>
            </a:avLst>
          </a:prstGeom>
          <a:solidFill>
            <a:schemeClr val="bg1"/>
          </a:solidFill>
          <a:ln>
            <a:noFill/>
          </a:ln>
          <a:effectLst>
            <a:outerShdw blurRad="635000" dist="1016000" dir="5400000" sx="80000" sy="8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72D82FDD-086F-4163-BF92-853485F94D7E}"/>
              </a:ext>
            </a:extLst>
          </p:cNvPr>
          <p:cNvCxnSpPr>
            <a:cxnSpLocks/>
          </p:cNvCxnSpPr>
          <p:nvPr/>
        </p:nvCxnSpPr>
        <p:spPr>
          <a:xfrm rot="-900000">
            <a:off x="1791015" y="3541484"/>
            <a:ext cx="8607451" cy="0"/>
          </a:xfrm>
          <a:prstGeom prst="line">
            <a:avLst/>
          </a:prstGeom>
          <a:ln w="1524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9211491C-BC44-4185-B001-DCC9972A692F}"/>
              </a:ext>
            </a:extLst>
          </p:cNvPr>
          <p:cNvGrpSpPr/>
          <p:nvPr/>
        </p:nvGrpSpPr>
        <p:grpSpPr>
          <a:xfrm rot="-900000">
            <a:off x="882134" y="2556740"/>
            <a:ext cx="3997218" cy="3505357"/>
            <a:chOff x="791392" y="1664851"/>
            <a:chExt cx="3997218" cy="3505357"/>
          </a:xfrm>
        </p:grpSpPr>
        <p:sp>
          <p:nvSpPr>
            <p:cNvPr id="109" name="play-station-controller_75472">
              <a:extLst>
                <a:ext uri="{FF2B5EF4-FFF2-40B4-BE49-F238E27FC236}">
                  <a16:creationId xmlns:a16="http://schemas.microsoft.com/office/drawing/2014/main" xmlns="" id="{73C2F5B9-0D56-4860-8C18-7433401BC3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30199" y="3947468"/>
              <a:ext cx="1919605" cy="1222740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  <a:gd name="connsiteX40" fmla="*/ 325000 h 606722"/>
                <a:gd name="connsiteY40" fmla="*/ 325000 h 606722"/>
                <a:gd name="connsiteX41" fmla="*/ 325000 h 606722"/>
                <a:gd name="connsiteY41" fmla="*/ 325000 h 606722"/>
                <a:gd name="connsiteX42" fmla="*/ 325000 h 606722"/>
                <a:gd name="connsiteY42" fmla="*/ 325000 h 606722"/>
                <a:gd name="connsiteX43" fmla="*/ 325000 h 606722"/>
                <a:gd name="connsiteY43" fmla="*/ 325000 h 606722"/>
                <a:gd name="connsiteX44" fmla="*/ 325000 h 606722"/>
                <a:gd name="connsiteY44" fmla="*/ 325000 h 606722"/>
                <a:gd name="connsiteX45" fmla="*/ 325000 h 606722"/>
                <a:gd name="connsiteY45" fmla="*/ 325000 h 606722"/>
                <a:gd name="connsiteX46" fmla="*/ 325000 h 606722"/>
                <a:gd name="connsiteY46" fmla="*/ 325000 h 606722"/>
                <a:gd name="connsiteX47" fmla="*/ 325000 h 606722"/>
                <a:gd name="connsiteY47" fmla="*/ 325000 h 606722"/>
                <a:gd name="connsiteX48" fmla="*/ 325000 h 606722"/>
                <a:gd name="connsiteY48" fmla="*/ 325000 h 606722"/>
                <a:gd name="connsiteX49" fmla="*/ 325000 h 606722"/>
                <a:gd name="connsiteY49" fmla="*/ 325000 h 606722"/>
                <a:gd name="connsiteX50" fmla="*/ 325000 h 606722"/>
                <a:gd name="connsiteY50" fmla="*/ 325000 h 606722"/>
                <a:gd name="connsiteX51" fmla="*/ 325000 h 606722"/>
                <a:gd name="connsiteY51" fmla="*/ 325000 h 606722"/>
                <a:gd name="connsiteX52" fmla="*/ 325000 h 606722"/>
                <a:gd name="connsiteY52" fmla="*/ 325000 h 606722"/>
                <a:gd name="connsiteX53" fmla="*/ 325000 h 606722"/>
                <a:gd name="connsiteY53" fmla="*/ 325000 h 606722"/>
                <a:gd name="connsiteX54" fmla="*/ 325000 h 606722"/>
                <a:gd name="connsiteY54" fmla="*/ 325000 h 606722"/>
                <a:gd name="connsiteX55" fmla="*/ 325000 h 606722"/>
                <a:gd name="connsiteY55" fmla="*/ 325000 h 606722"/>
                <a:gd name="connsiteX56" fmla="*/ 325000 h 606722"/>
                <a:gd name="connsiteY56" fmla="*/ 325000 h 606722"/>
                <a:gd name="connsiteX57" fmla="*/ 325000 h 606722"/>
                <a:gd name="connsiteY57" fmla="*/ 325000 h 606722"/>
                <a:gd name="connsiteX58" fmla="*/ 325000 h 606722"/>
                <a:gd name="connsiteY58" fmla="*/ 325000 h 606722"/>
                <a:gd name="connsiteX59" fmla="*/ 325000 h 606722"/>
                <a:gd name="connsiteY59" fmla="*/ 325000 h 606722"/>
                <a:gd name="connsiteX60" fmla="*/ 325000 h 606722"/>
                <a:gd name="connsiteY60" fmla="*/ 325000 h 606722"/>
                <a:gd name="connsiteX61" fmla="*/ 325000 h 606722"/>
                <a:gd name="connsiteY61" fmla="*/ 325000 h 606722"/>
                <a:gd name="connsiteX62" fmla="*/ 325000 h 606722"/>
                <a:gd name="connsiteY62" fmla="*/ 325000 h 606722"/>
                <a:gd name="connsiteX63" fmla="*/ 325000 h 606722"/>
                <a:gd name="connsiteY63" fmla="*/ 325000 h 606722"/>
                <a:gd name="connsiteX64" fmla="*/ 325000 h 606722"/>
                <a:gd name="connsiteY64" fmla="*/ 325000 h 606722"/>
                <a:gd name="connsiteX65" fmla="*/ 325000 h 606722"/>
                <a:gd name="connsiteY65" fmla="*/ 325000 h 606722"/>
                <a:gd name="connsiteX66" fmla="*/ 325000 h 606722"/>
                <a:gd name="connsiteY66" fmla="*/ 325000 h 606722"/>
                <a:gd name="connsiteX67" fmla="*/ 325000 h 606722"/>
                <a:gd name="connsiteY67" fmla="*/ 325000 h 606722"/>
                <a:gd name="connsiteX68" fmla="*/ 325000 h 606722"/>
                <a:gd name="connsiteY68" fmla="*/ 325000 h 606722"/>
                <a:gd name="connsiteX69" fmla="*/ 325000 h 606722"/>
                <a:gd name="connsiteY69" fmla="*/ 325000 h 606722"/>
                <a:gd name="connsiteX70" fmla="*/ 325000 h 606722"/>
                <a:gd name="connsiteY70" fmla="*/ 325000 h 606722"/>
                <a:gd name="connsiteX71" fmla="*/ 325000 h 606722"/>
                <a:gd name="connsiteY71" fmla="*/ 325000 h 606722"/>
                <a:gd name="connsiteX72" fmla="*/ 325000 h 606722"/>
                <a:gd name="connsiteY72" fmla="*/ 325000 h 606722"/>
                <a:gd name="connsiteX73" fmla="*/ 325000 h 606722"/>
                <a:gd name="connsiteY73" fmla="*/ 325000 h 606722"/>
                <a:gd name="connsiteX74" fmla="*/ 325000 h 606722"/>
                <a:gd name="connsiteY74" fmla="*/ 325000 h 606722"/>
                <a:gd name="connsiteX75" fmla="*/ 325000 h 606722"/>
                <a:gd name="connsiteY75" fmla="*/ 325000 h 606722"/>
                <a:gd name="connsiteX76" fmla="*/ 325000 h 606722"/>
                <a:gd name="connsiteY76" fmla="*/ 325000 h 606722"/>
                <a:gd name="connsiteX77" fmla="*/ 325000 h 606722"/>
                <a:gd name="connsiteY77" fmla="*/ 325000 h 606722"/>
                <a:gd name="connsiteX78" fmla="*/ 325000 h 606722"/>
                <a:gd name="connsiteY78" fmla="*/ 325000 h 606722"/>
                <a:gd name="connsiteX79" fmla="*/ 325000 h 606722"/>
                <a:gd name="connsiteY79" fmla="*/ 325000 h 606722"/>
                <a:gd name="connsiteX80" fmla="*/ 325000 h 606722"/>
                <a:gd name="connsiteY80" fmla="*/ 325000 h 606722"/>
                <a:gd name="connsiteX81" fmla="*/ 325000 h 606722"/>
                <a:gd name="connsiteY81" fmla="*/ 325000 h 606722"/>
                <a:gd name="connsiteX82" fmla="*/ 325000 h 606722"/>
                <a:gd name="connsiteY82" fmla="*/ 325000 h 606722"/>
                <a:gd name="connsiteX83" fmla="*/ 325000 h 606722"/>
                <a:gd name="connsiteY83" fmla="*/ 325000 h 606722"/>
                <a:gd name="connsiteX84" fmla="*/ 325000 h 606722"/>
                <a:gd name="connsiteY84" fmla="*/ 325000 h 606722"/>
                <a:gd name="connsiteX85" fmla="*/ 325000 h 606722"/>
                <a:gd name="connsiteY85" fmla="*/ 325000 h 606722"/>
                <a:gd name="connsiteX86" fmla="*/ 325000 h 606722"/>
                <a:gd name="connsiteY86" fmla="*/ 325000 h 606722"/>
                <a:gd name="connsiteX87" fmla="*/ 325000 h 606722"/>
                <a:gd name="connsiteY87" fmla="*/ 325000 h 606722"/>
                <a:gd name="connsiteX88" fmla="*/ 325000 h 606722"/>
                <a:gd name="connsiteY88" fmla="*/ 325000 h 606722"/>
                <a:gd name="connsiteX89" fmla="*/ 325000 h 606722"/>
                <a:gd name="connsiteY89" fmla="*/ 325000 h 606722"/>
                <a:gd name="connsiteX90" fmla="*/ 325000 h 606722"/>
                <a:gd name="connsiteY90" fmla="*/ 325000 h 606722"/>
                <a:gd name="connsiteX91" fmla="*/ 325000 h 606722"/>
                <a:gd name="connsiteY91" fmla="*/ 325000 h 606722"/>
                <a:gd name="connsiteX92" fmla="*/ 325000 h 606722"/>
                <a:gd name="connsiteY92" fmla="*/ 325000 h 606722"/>
                <a:gd name="connsiteX93" fmla="*/ 325000 h 606722"/>
                <a:gd name="connsiteY93" fmla="*/ 325000 h 606722"/>
                <a:gd name="connsiteX94" fmla="*/ 325000 h 606722"/>
                <a:gd name="connsiteY94" fmla="*/ 325000 h 606722"/>
                <a:gd name="connsiteX95" fmla="*/ 325000 h 606722"/>
                <a:gd name="connsiteY95" fmla="*/ 325000 h 606722"/>
                <a:gd name="connsiteX96" fmla="*/ 325000 h 606722"/>
                <a:gd name="connsiteY96" fmla="*/ 325000 h 606722"/>
                <a:gd name="connsiteX97" fmla="*/ 325000 h 606722"/>
                <a:gd name="connsiteY97" fmla="*/ 325000 h 606722"/>
                <a:gd name="connsiteX98" fmla="*/ 325000 h 606722"/>
                <a:gd name="connsiteY98" fmla="*/ 325000 h 606722"/>
                <a:gd name="connsiteX99" fmla="*/ 325000 h 606722"/>
                <a:gd name="connsiteY99" fmla="*/ 325000 h 606722"/>
                <a:gd name="connsiteX100" fmla="*/ 325000 h 606722"/>
                <a:gd name="connsiteY100" fmla="*/ 325000 h 606722"/>
                <a:gd name="connsiteX101" fmla="*/ 325000 h 606722"/>
                <a:gd name="connsiteY101" fmla="*/ 325000 h 606722"/>
                <a:gd name="connsiteX102" fmla="*/ 325000 h 606722"/>
                <a:gd name="connsiteY102" fmla="*/ 325000 h 606722"/>
                <a:gd name="connsiteX103" fmla="*/ 325000 h 606722"/>
                <a:gd name="connsiteY103" fmla="*/ 325000 h 606722"/>
                <a:gd name="connsiteX104" fmla="*/ 325000 h 606722"/>
                <a:gd name="connsiteY104" fmla="*/ 325000 h 606722"/>
                <a:gd name="connsiteX105" fmla="*/ 325000 h 606722"/>
                <a:gd name="connsiteY105" fmla="*/ 325000 h 606722"/>
                <a:gd name="connsiteX106" fmla="*/ 325000 h 606722"/>
                <a:gd name="connsiteY106" fmla="*/ 325000 h 606722"/>
                <a:gd name="connsiteX107" fmla="*/ 325000 h 606722"/>
                <a:gd name="connsiteY107" fmla="*/ 325000 h 606722"/>
                <a:gd name="connsiteX108" fmla="*/ 325000 h 606722"/>
                <a:gd name="connsiteY108" fmla="*/ 325000 h 606722"/>
                <a:gd name="connsiteX109" fmla="*/ 325000 h 606722"/>
                <a:gd name="connsiteY109" fmla="*/ 325000 h 606722"/>
                <a:gd name="connsiteX110" fmla="*/ 325000 h 606722"/>
                <a:gd name="connsiteY110" fmla="*/ 325000 h 606722"/>
                <a:gd name="connsiteX111" fmla="*/ 325000 h 606722"/>
                <a:gd name="connsiteY111" fmla="*/ 325000 h 606722"/>
                <a:gd name="connsiteX112" fmla="*/ 325000 h 606722"/>
                <a:gd name="connsiteY112" fmla="*/ 325000 h 606722"/>
                <a:gd name="connsiteX113" fmla="*/ 325000 h 606722"/>
                <a:gd name="connsiteY113" fmla="*/ 325000 h 606722"/>
                <a:gd name="connsiteX114" fmla="*/ 325000 h 606722"/>
                <a:gd name="connsiteY114" fmla="*/ 325000 h 606722"/>
                <a:gd name="connsiteX115" fmla="*/ 325000 h 606722"/>
                <a:gd name="connsiteY115" fmla="*/ 325000 h 606722"/>
                <a:gd name="connsiteX116" fmla="*/ 325000 h 606722"/>
                <a:gd name="connsiteY116" fmla="*/ 325000 h 606722"/>
                <a:gd name="connsiteX117" fmla="*/ 325000 h 606722"/>
                <a:gd name="connsiteY117" fmla="*/ 325000 h 606722"/>
                <a:gd name="connsiteX118" fmla="*/ 325000 h 606722"/>
                <a:gd name="connsiteY118" fmla="*/ 325000 h 606722"/>
                <a:gd name="connsiteX119" fmla="*/ 325000 h 606722"/>
                <a:gd name="connsiteY119" fmla="*/ 325000 h 606722"/>
                <a:gd name="connsiteX120" fmla="*/ 325000 h 606722"/>
                <a:gd name="connsiteY120" fmla="*/ 325000 h 606722"/>
                <a:gd name="connsiteX121" fmla="*/ 325000 h 606722"/>
                <a:gd name="connsiteY121" fmla="*/ 325000 h 606722"/>
                <a:gd name="connsiteX122" fmla="*/ 325000 h 606722"/>
                <a:gd name="connsiteY122" fmla="*/ 325000 h 606722"/>
                <a:gd name="connsiteX123" fmla="*/ 325000 h 606722"/>
                <a:gd name="connsiteY123" fmla="*/ 325000 h 606722"/>
                <a:gd name="connsiteX124" fmla="*/ 325000 h 606722"/>
                <a:gd name="connsiteY124" fmla="*/ 325000 h 606722"/>
                <a:gd name="connsiteX125" fmla="*/ 325000 h 606722"/>
                <a:gd name="connsiteY125" fmla="*/ 325000 h 606722"/>
                <a:gd name="connsiteX126" fmla="*/ 325000 h 606722"/>
                <a:gd name="connsiteY126" fmla="*/ 325000 h 606722"/>
                <a:gd name="connsiteX127" fmla="*/ 325000 h 606722"/>
                <a:gd name="connsiteY127" fmla="*/ 325000 h 606722"/>
                <a:gd name="connsiteX128" fmla="*/ 325000 h 606722"/>
                <a:gd name="connsiteY128" fmla="*/ 325000 h 606722"/>
                <a:gd name="connsiteX129" fmla="*/ 325000 h 606722"/>
                <a:gd name="connsiteY129" fmla="*/ 325000 h 606722"/>
                <a:gd name="connsiteX130" fmla="*/ 325000 h 606722"/>
                <a:gd name="connsiteY130" fmla="*/ 325000 h 606722"/>
                <a:gd name="connsiteX131" fmla="*/ 325000 h 606722"/>
                <a:gd name="connsiteY131" fmla="*/ 325000 h 606722"/>
                <a:gd name="connsiteX132" fmla="*/ 325000 h 606722"/>
                <a:gd name="connsiteY132" fmla="*/ 325000 h 606722"/>
                <a:gd name="connsiteX133" fmla="*/ 325000 h 606722"/>
                <a:gd name="connsiteY133" fmla="*/ 325000 h 606722"/>
                <a:gd name="connsiteX134" fmla="*/ 325000 h 606722"/>
                <a:gd name="connsiteY134" fmla="*/ 325000 h 606722"/>
                <a:gd name="connsiteX135" fmla="*/ 325000 h 606722"/>
                <a:gd name="connsiteY135" fmla="*/ 325000 h 606722"/>
                <a:gd name="connsiteX136" fmla="*/ 325000 h 606722"/>
                <a:gd name="connsiteY136" fmla="*/ 325000 h 606722"/>
                <a:gd name="connsiteX137" fmla="*/ 325000 h 606722"/>
                <a:gd name="connsiteY137" fmla="*/ 325000 h 606722"/>
                <a:gd name="connsiteX138" fmla="*/ 325000 h 606722"/>
                <a:gd name="connsiteY138" fmla="*/ 325000 h 606722"/>
                <a:gd name="connsiteX139" fmla="*/ 325000 h 606722"/>
                <a:gd name="connsiteY139" fmla="*/ 325000 h 606722"/>
                <a:gd name="connsiteX140" fmla="*/ 325000 h 606722"/>
                <a:gd name="connsiteY140" fmla="*/ 325000 h 606722"/>
                <a:gd name="connsiteX141" fmla="*/ 325000 h 606722"/>
                <a:gd name="connsiteY141" fmla="*/ 325000 h 606722"/>
                <a:gd name="connsiteX142" fmla="*/ 325000 h 606722"/>
                <a:gd name="connsiteY142" fmla="*/ 325000 h 606722"/>
                <a:gd name="connsiteX143" fmla="*/ 325000 h 606722"/>
                <a:gd name="connsiteY143" fmla="*/ 325000 h 606722"/>
                <a:gd name="connsiteX144" fmla="*/ 325000 h 606722"/>
                <a:gd name="connsiteY144" fmla="*/ 325000 h 606722"/>
                <a:gd name="connsiteX145" fmla="*/ 325000 h 606722"/>
                <a:gd name="connsiteY145" fmla="*/ 325000 h 606722"/>
                <a:gd name="connsiteX146" fmla="*/ 325000 h 606722"/>
                <a:gd name="connsiteY146" fmla="*/ 325000 h 606722"/>
                <a:gd name="connsiteX147" fmla="*/ 325000 h 606722"/>
                <a:gd name="connsiteY147" fmla="*/ 325000 h 606722"/>
                <a:gd name="connsiteX148" fmla="*/ 325000 h 606722"/>
                <a:gd name="connsiteY148" fmla="*/ 325000 h 606722"/>
                <a:gd name="connsiteX149" fmla="*/ 325000 h 606722"/>
                <a:gd name="connsiteY149" fmla="*/ 325000 h 606722"/>
                <a:gd name="connsiteX150" fmla="*/ 325000 h 606722"/>
                <a:gd name="connsiteY150" fmla="*/ 325000 h 606722"/>
                <a:gd name="connsiteX151" fmla="*/ 325000 h 606722"/>
                <a:gd name="connsiteY151" fmla="*/ 325000 h 606722"/>
                <a:gd name="connsiteX152" fmla="*/ 325000 h 606722"/>
                <a:gd name="connsiteY152" fmla="*/ 325000 h 606722"/>
                <a:gd name="connsiteX153" fmla="*/ 325000 h 606722"/>
                <a:gd name="connsiteY153" fmla="*/ 325000 h 606722"/>
                <a:gd name="connsiteX154" fmla="*/ 325000 h 606722"/>
                <a:gd name="connsiteY154" fmla="*/ 325000 h 606722"/>
                <a:gd name="connsiteX155" fmla="*/ 325000 h 606722"/>
                <a:gd name="connsiteY155" fmla="*/ 325000 h 606722"/>
                <a:gd name="connsiteX156" fmla="*/ 325000 h 606722"/>
                <a:gd name="connsiteY156" fmla="*/ 325000 h 606722"/>
                <a:gd name="connsiteX157" fmla="*/ 325000 h 606722"/>
                <a:gd name="connsiteY157" fmla="*/ 325000 h 606722"/>
                <a:gd name="connsiteX158" fmla="*/ 325000 h 606722"/>
                <a:gd name="connsiteY158" fmla="*/ 325000 h 606722"/>
                <a:gd name="connsiteX159" fmla="*/ 325000 h 606722"/>
                <a:gd name="connsiteY159" fmla="*/ 325000 h 606722"/>
                <a:gd name="connsiteX160" fmla="*/ 325000 h 606722"/>
                <a:gd name="connsiteY160" fmla="*/ 325000 h 606722"/>
                <a:gd name="connsiteX161" fmla="*/ 325000 h 606722"/>
                <a:gd name="connsiteY161" fmla="*/ 325000 h 606722"/>
                <a:gd name="connsiteX162" fmla="*/ 325000 h 606722"/>
                <a:gd name="connsiteY162" fmla="*/ 325000 h 606722"/>
                <a:gd name="connsiteX163" fmla="*/ 325000 h 606722"/>
                <a:gd name="connsiteY163" fmla="*/ 325000 h 606722"/>
                <a:gd name="connsiteX164" fmla="*/ 325000 h 606722"/>
                <a:gd name="connsiteY164" fmla="*/ 325000 h 606722"/>
                <a:gd name="connsiteX165" fmla="*/ 325000 h 606722"/>
                <a:gd name="connsiteY165" fmla="*/ 325000 h 606722"/>
                <a:gd name="connsiteX166" fmla="*/ 325000 h 606722"/>
                <a:gd name="connsiteY166" fmla="*/ 325000 h 606722"/>
                <a:gd name="connsiteX167" fmla="*/ 325000 h 606722"/>
                <a:gd name="connsiteY167" fmla="*/ 325000 h 606722"/>
                <a:gd name="connsiteX168" fmla="*/ 325000 h 606722"/>
                <a:gd name="connsiteY168" fmla="*/ 325000 h 606722"/>
                <a:gd name="connsiteX169" fmla="*/ 325000 h 606722"/>
                <a:gd name="connsiteY169" fmla="*/ 325000 h 606722"/>
                <a:gd name="connsiteX170" fmla="*/ 325000 h 606722"/>
                <a:gd name="connsiteY170" fmla="*/ 325000 h 606722"/>
                <a:gd name="connsiteX171" fmla="*/ 325000 h 606722"/>
                <a:gd name="connsiteY171" fmla="*/ 325000 h 606722"/>
                <a:gd name="connsiteX172" fmla="*/ 325000 h 606722"/>
                <a:gd name="connsiteY172" fmla="*/ 325000 h 606722"/>
                <a:gd name="connsiteX173" fmla="*/ 325000 h 606722"/>
                <a:gd name="connsiteY173" fmla="*/ 325000 h 606722"/>
                <a:gd name="connsiteX174" fmla="*/ 325000 h 606722"/>
                <a:gd name="connsiteY174" fmla="*/ 325000 h 606722"/>
                <a:gd name="connsiteX175" fmla="*/ 325000 h 606722"/>
                <a:gd name="connsiteY175" fmla="*/ 325000 h 606722"/>
                <a:gd name="connsiteX176" fmla="*/ 325000 h 606722"/>
                <a:gd name="connsiteY176" fmla="*/ 325000 h 606722"/>
                <a:gd name="connsiteX177" fmla="*/ 325000 h 606722"/>
                <a:gd name="connsiteY177" fmla="*/ 325000 h 606722"/>
                <a:gd name="connsiteX178" fmla="*/ 325000 h 606722"/>
                <a:gd name="connsiteY178" fmla="*/ 325000 h 606722"/>
                <a:gd name="connsiteX179" fmla="*/ 325000 h 606722"/>
                <a:gd name="connsiteY179" fmla="*/ 325000 h 606722"/>
                <a:gd name="connsiteX180" fmla="*/ 325000 h 606722"/>
                <a:gd name="connsiteY180" fmla="*/ 325000 h 606722"/>
                <a:gd name="connsiteX181" fmla="*/ 325000 h 606722"/>
                <a:gd name="connsiteY181" fmla="*/ 325000 h 606722"/>
                <a:gd name="connsiteX182" fmla="*/ 325000 h 606722"/>
                <a:gd name="connsiteY182" fmla="*/ 325000 h 606722"/>
                <a:gd name="connsiteX183" fmla="*/ 325000 h 606722"/>
                <a:gd name="connsiteY183" fmla="*/ 325000 h 606722"/>
                <a:gd name="connsiteX184" fmla="*/ 325000 h 606722"/>
                <a:gd name="connsiteY184" fmla="*/ 325000 h 606722"/>
                <a:gd name="connsiteX185" fmla="*/ 325000 h 606722"/>
                <a:gd name="connsiteY185" fmla="*/ 325000 h 606722"/>
                <a:gd name="connsiteX186" fmla="*/ 325000 h 606722"/>
                <a:gd name="connsiteY186" fmla="*/ 325000 h 606722"/>
                <a:gd name="connsiteX187" fmla="*/ 325000 h 606722"/>
                <a:gd name="connsiteY187" fmla="*/ 325000 h 606722"/>
                <a:gd name="connsiteX188" fmla="*/ 325000 h 606722"/>
                <a:gd name="connsiteY188" fmla="*/ 325000 h 606722"/>
                <a:gd name="connsiteX189" fmla="*/ 325000 h 606722"/>
                <a:gd name="connsiteY189" fmla="*/ 325000 h 606722"/>
                <a:gd name="connsiteX190" fmla="*/ 325000 h 606722"/>
                <a:gd name="connsiteY190" fmla="*/ 325000 h 606722"/>
                <a:gd name="connsiteX191" fmla="*/ 325000 h 606722"/>
                <a:gd name="connsiteY191" fmla="*/ 325000 h 606722"/>
                <a:gd name="connsiteX192" fmla="*/ 325000 h 606722"/>
                <a:gd name="connsiteY192" fmla="*/ 325000 h 606722"/>
                <a:gd name="connsiteX193" fmla="*/ 325000 h 606722"/>
                <a:gd name="connsiteY193" fmla="*/ 325000 h 606722"/>
                <a:gd name="connsiteX194" fmla="*/ 325000 h 606722"/>
                <a:gd name="connsiteY194" fmla="*/ 325000 h 606722"/>
                <a:gd name="connsiteX195" fmla="*/ 325000 h 606722"/>
                <a:gd name="connsiteY195" fmla="*/ 325000 h 606722"/>
                <a:gd name="connsiteX196" fmla="*/ 325000 h 606722"/>
                <a:gd name="connsiteY196" fmla="*/ 325000 h 606722"/>
                <a:gd name="connsiteX197" fmla="*/ 325000 h 606722"/>
                <a:gd name="connsiteY197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607639" h="387051">
                  <a:moveTo>
                    <a:pt x="409420" y="206194"/>
                  </a:moveTo>
                  <a:cubicBezTo>
                    <a:pt x="397133" y="206194"/>
                    <a:pt x="387161" y="216147"/>
                    <a:pt x="387161" y="228411"/>
                  </a:cubicBezTo>
                  <a:cubicBezTo>
                    <a:pt x="387161" y="240674"/>
                    <a:pt x="397133" y="250716"/>
                    <a:pt x="409420" y="250716"/>
                  </a:cubicBezTo>
                  <a:cubicBezTo>
                    <a:pt x="421708" y="250716"/>
                    <a:pt x="431680" y="240674"/>
                    <a:pt x="431680" y="228411"/>
                  </a:cubicBezTo>
                  <a:cubicBezTo>
                    <a:pt x="431680" y="216147"/>
                    <a:pt x="421708" y="206194"/>
                    <a:pt x="409420" y="206194"/>
                  </a:cubicBezTo>
                  <a:close/>
                  <a:moveTo>
                    <a:pt x="198228" y="206194"/>
                  </a:moveTo>
                  <a:cubicBezTo>
                    <a:pt x="185943" y="206194"/>
                    <a:pt x="175883" y="216147"/>
                    <a:pt x="175883" y="228411"/>
                  </a:cubicBezTo>
                  <a:cubicBezTo>
                    <a:pt x="175883" y="240674"/>
                    <a:pt x="185943" y="250716"/>
                    <a:pt x="198228" y="250716"/>
                  </a:cubicBezTo>
                  <a:cubicBezTo>
                    <a:pt x="210512" y="250716"/>
                    <a:pt x="220483" y="240674"/>
                    <a:pt x="220483" y="228411"/>
                  </a:cubicBezTo>
                  <a:cubicBezTo>
                    <a:pt x="220483" y="216147"/>
                    <a:pt x="210512" y="206194"/>
                    <a:pt x="198228" y="206194"/>
                  </a:cubicBezTo>
                  <a:close/>
                  <a:moveTo>
                    <a:pt x="303784" y="196821"/>
                  </a:moveTo>
                  <a:cubicBezTo>
                    <a:pt x="297553" y="196821"/>
                    <a:pt x="292478" y="201889"/>
                    <a:pt x="292478" y="208203"/>
                  </a:cubicBezTo>
                  <a:cubicBezTo>
                    <a:pt x="292478" y="214428"/>
                    <a:pt x="297553" y="219585"/>
                    <a:pt x="303784" y="219585"/>
                  </a:cubicBezTo>
                  <a:cubicBezTo>
                    <a:pt x="310105" y="219585"/>
                    <a:pt x="315180" y="214428"/>
                    <a:pt x="315180" y="208203"/>
                  </a:cubicBezTo>
                  <a:cubicBezTo>
                    <a:pt x="315180" y="201889"/>
                    <a:pt x="310105" y="196821"/>
                    <a:pt x="303784" y="196821"/>
                  </a:cubicBezTo>
                  <a:close/>
                  <a:moveTo>
                    <a:pt x="409420" y="186998"/>
                  </a:moveTo>
                  <a:cubicBezTo>
                    <a:pt x="432304" y="186998"/>
                    <a:pt x="450913" y="205571"/>
                    <a:pt x="450913" y="228411"/>
                  </a:cubicBezTo>
                  <a:cubicBezTo>
                    <a:pt x="450913" y="251339"/>
                    <a:pt x="432304" y="269912"/>
                    <a:pt x="409420" y="269912"/>
                  </a:cubicBezTo>
                  <a:cubicBezTo>
                    <a:pt x="386537" y="269912"/>
                    <a:pt x="367928" y="251339"/>
                    <a:pt x="367928" y="228411"/>
                  </a:cubicBezTo>
                  <a:cubicBezTo>
                    <a:pt x="367928" y="205571"/>
                    <a:pt x="386537" y="186998"/>
                    <a:pt x="409420" y="186998"/>
                  </a:cubicBezTo>
                  <a:close/>
                  <a:moveTo>
                    <a:pt x="198228" y="186998"/>
                  </a:moveTo>
                  <a:cubicBezTo>
                    <a:pt x="221106" y="186998"/>
                    <a:pt x="239711" y="205571"/>
                    <a:pt x="239711" y="228411"/>
                  </a:cubicBezTo>
                  <a:cubicBezTo>
                    <a:pt x="239711" y="251339"/>
                    <a:pt x="221106" y="269912"/>
                    <a:pt x="198228" y="269912"/>
                  </a:cubicBezTo>
                  <a:cubicBezTo>
                    <a:pt x="175349" y="269912"/>
                    <a:pt x="156655" y="251339"/>
                    <a:pt x="156655" y="228411"/>
                  </a:cubicBezTo>
                  <a:cubicBezTo>
                    <a:pt x="156655" y="205571"/>
                    <a:pt x="175260" y="186998"/>
                    <a:pt x="198228" y="186998"/>
                  </a:cubicBezTo>
                  <a:close/>
                  <a:moveTo>
                    <a:pt x="303784" y="177613"/>
                  </a:moveTo>
                  <a:cubicBezTo>
                    <a:pt x="320700" y="177613"/>
                    <a:pt x="334410" y="191307"/>
                    <a:pt x="334410" y="208203"/>
                  </a:cubicBezTo>
                  <a:cubicBezTo>
                    <a:pt x="334410" y="225099"/>
                    <a:pt x="320700" y="238793"/>
                    <a:pt x="303784" y="238793"/>
                  </a:cubicBezTo>
                  <a:cubicBezTo>
                    <a:pt x="286958" y="238793"/>
                    <a:pt x="273159" y="225099"/>
                    <a:pt x="273159" y="208203"/>
                  </a:cubicBezTo>
                  <a:cubicBezTo>
                    <a:pt x="273159" y="191307"/>
                    <a:pt x="286958" y="177613"/>
                    <a:pt x="303784" y="177613"/>
                  </a:cubicBezTo>
                  <a:close/>
                  <a:moveTo>
                    <a:pt x="483832" y="162935"/>
                  </a:moveTo>
                  <a:cubicBezTo>
                    <a:pt x="493945" y="162935"/>
                    <a:pt x="502144" y="171134"/>
                    <a:pt x="502144" y="181247"/>
                  </a:cubicBezTo>
                  <a:cubicBezTo>
                    <a:pt x="502144" y="191360"/>
                    <a:pt x="493945" y="199559"/>
                    <a:pt x="483832" y="199559"/>
                  </a:cubicBezTo>
                  <a:cubicBezTo>
                    <a:pt x="473719" y="199559"/>
                    <a:pt x="465520" y="191360"/>
                    <a:pt x="465520" y="181247"/>
                  </a:cubicBezTo>
                  <a:cubicBezTo>
                    <a:pt x="465520" y="171134"/>
                    <a:pt x="473719" y="162935"/>
                    <a:pt x="483832" y="162935"/>
                  </a:cubicBezTo>
                  <a:close/>
                  <a:moveTo>
                    <a:pt x="519785" y="127088"/>
                  </a:moveTo>
                  <a:cubicBezTo>
                    <a:pt x="529918" y="127088"/>
                    <a:pt x="538132" y="135287"/>
                    <a:pt x="538132" y="145400"/>
                  </a:cubicBezTo>
                  <a:cubicBezTo>
                    <a:pt x="538132" y="155513"/>
                    <a:pt x="529918" y="163712"/>
                    <a:pt x="519785" y="163712"/>
                  </a:cubicBezTo>
                  <a:cubicBezTo>
                    <a:pt x="509652" y="163712"/>
                    <a:pt x="501438" y="155513"/>
                    <a:pt x="501438" y="145400"/>
                  </a:cubicBezTo>
                  <a:cubicBezTo>
                    <a:pt x="501438" y="135287"/>
                    <a:pt x="509652" y="127088"/>
                    <a:pt x="519785" y="127088"/>
                  </a:cubicBezTo>
                  <a:close/>
                  <a:moveTo>
                    <a:pt x="447773" y="127088"/>
                  </a:moveTo>
                  <a:cubicBezTo>
                    <a:pt x="457886" y="127088"/>
                    <a:pt x="466085" y="135287"/>
                    <a:pt x="466085" y="145400"/>
                  </a:cubicBezTo>
                  <a:cubicBezTo>
                    <a:pt x="466085" y="155513"/>
                    <a:pt x="457886" y="163712"/>
                    <a:pt x="447773" y="163712"/>
                  </a:cubicBezTo>
                  <a:cubicBezTo>
                    <a:pt x="437660" y="163712"/>
                    <a:pt x="429461" y="155513"/>
                    <a:pt x="429461" y="145400"/>
                  </a:cubicBezTo>
                  <a:cubicBezTo>
                    <a:pt x="429461" y="135287"/>
                    <a:pt x="437660" y="127088"/>
                    <a:pt x="447773" y="127088"/>
                  </a:cubicBezTo>
                  <a:close/>
                  <a:moveTo>
                    <a:pt x="114376" y="100772"/>
                  </a:moveTo>
                  <a:lnTo>
                    <a:pt x="114376" y="126459"/>
                  </a:lnTo>
                  <a:cubicBezTo>
                    <a:pt x="114376" y="131703"/>
                    <a:pt x="110106" y="136058"/>
                    <a:pt x="104767" y="136058"/>
                  </a:cubicBezTo>
                  <a:lnTo>
                    <a:pt x="79056" y="136058"/>
                  </a:lnTo>
                  <a:lnTo>
                    <a:pt x="79056" y="154901"/>
                  </a:lnTo>
                  <a:lnTo>
                    <a:pt x="104767" y="154901"/>
                  </a:lnTo>
                  <a:cubicBezTo>
                    <a:pt x="110106" y="154901"/>
                    <a:pt x="114376" y="159168"/>
                    <a:pt x="114376" y="164501"/>
                  </a:cubicBezTo>
                  <a:lnTo>
                    <a:pt x="114376" y="190099"/>
                  </a:lnTo>
                  <a:lnTo>
                    <a:pt x="133237" y="190099"/>
                  </a:lnTo>
                  <a:lnTo>
                    <a:pt x="133237" y="164501"/>
                  </a:lnTo>
                  <a:cubicBezTo>
                    <a:pt x="133237" y="159168"/>
                    <a:pt x="137507" y="154901"/>
                    <a:pt x="142846" y="154901"/>
                  </a:cubicBezTo>
                  <a:lnTo>
                    <a:pt x="168557" y="154901"/>
                  </a:lnTo>
                  <a:lnTo>
                    <a:pt x="168557" y="136058"/>
                  </a:lnTo>
                  <a:lnTo>
                    <a:pt x="142846" y="136058"/>
                  </a:lnTo>
                  <a:cubicBezTo>
                    <a:pt x="137507" y="136058"/>
                    <a:pt x="133237" y="131703"/>
                    <a:pt x="133237" y="126459"/>
                  </a:cubicBezTo>
                  <a:lnTo>
                    <a:pt x="133237" y="100772"/>
                  </a:lnTo>
                  <a:close/>
                  <a:moveTo>
                    <a:pt x="483832" y="91170"/>
                  </a:moveTo>
                  <a:cubicBezTo>
                    <a:pt x="493945" y="91170"/>
                    <a:pt x="502144" y="99369"/>
                    <a:pt x="502144" y="109482"/>
                  </a:cubicBezTo>
                  <a:cubicBezTo>
                    <a:pt x="502144" y="119595"/>
                    <a:pt x="493945" y="127794"/>
                    <a:pt x="483832" y="127794"/>
                  </a:cubicBezTo>
                  <a:cubicBezTo>
                    <a:pt x="473719" y="127794"/>
                    <a:pt x="465520" y="119595"/>
                    <a:pt x="465520" y="109482"/>
                  </a:cubicBezTo>
                  <a:cubicBezTo>
                    <a:pt x="465520" y="99369"/>
                    <a:pt x="473719" y="91170"/>
                    <a:pt x="483832" y="91170"/>
                  </a:cubicBezTo>
                  <a:close/>
                  <a:moveTo>
                    <a:pt x="104767" y="81574"/>
                  </a:moveTo>
                  <a:lnTo>
                    <a:pt x="142846" y="81574"/>
                  </a:lnTo>
                  <a:cubicBezTo>
                    <a:pt x="148184" y="81574"/>
                    <a:pt x="152454" y="85840"/>
                    <a:pt x="152454" y="91173"/>
                  </a:cubicBezTo>
                  <a:lnTo>
                    <a:pt x="152454" y="116860"/>
                  </a:lnTo>
                  <a:lnTo>
                    <a:pt x="178166" y="116860"/>
                  </a:lnTo>
                  <a:cubicBezTo>
                    <a:pt x="183504" y="116860"/>
                    <a:pt x="187774" y="121126"/>
                    <a:pt x="187774" y="126459"/>
                  </a:cubicBezTo>
                  <a:lnTo>
                    <a:pt x="187774" y="164501"/>
                  </a:lnTo>
                  <a:cubicBezTo>
                    <a:pt x="187774" y="169745"/>
                    <a:pt x="183504" y="174100"/>
                    <a:pt x="178166" y="174100"/>
                  </a:cubicBezTo>
                  <a:lnTo>
                    <a:pt x="152454" y="174100"/>
                  </a:lnTo>
                  <a:lnTo>
                    <a:pt x="152454" y="199698"/>
                  </a:lnTo>
                  <a:cubicBezTo>
                    <a:pt x="152454" y="205031"/>
                    <a:pt x="148184" y="209297"/>
                    <a:pt x="142846" y="209297"/>
                  </a:cubicBezTo>
                  <a:lnTo>
                    <a:pt x="104767" y="209297"/>
                  </a:lnTo>
                  <a:cubicBezTo>
                    <a:pt x="99429" y="209297"/>
                    <a:pt x="95159" y="205031"/>
                    <a:pt x="95159" y="199698"/>
                  </a:cubicBezTo>
                  <a:lnTo>
                    <a:pt x="95159" y="174100"/>
                  </a:lnTo>
                  <a:lnTo>
                    <a:pt x="69447" y="174100"/>
                  </a:lnTo>
                  <a:cubicBezTo>
                    <a:pt x="64198" y="174100"/>
                    <a:pt x="59839" y="169745"/>
                    <a:pt x="59839" y="164501"/>
                  </a:cubicBezTo>
                  <a:lnTo>
                    <a:pt x="59839" y="126459"/>
                  </a:lnTo>
                  <a:cubicBezTo>
                    <a:pt x="59839" y="121126"/>
                    <a:pt x="64198" y="116860"/>
                    <a:pt x="69447" y="116860"/>
                  </a:cubicBezTo>
                  <a:lnTo>
                    <a:pt x="95159" y="116860"/>
                  </a:lnTo>
                  <a:lnTo>
                    <a:pt x="95159" y="91173"/>
                  </a:lnTo>
                  <a:cubicBezTo>
                    <a:pt x="95159" y="85840"/>
                    <a:pt x="99429" y="81574"/>
                    <a:pt x="104767" y="81574"/>
                  </a:cubicBezTo>
                  <a:close/>
                  <a:moveTo>
                    <a:pt x="19314" y="75521"/>
                  </a:moveTo>
                  <a:cubicBezTo>
                    <a:pt x="24120" y="77743"/>
                    <a:pt x="26256" y="83432"/>
                    <a:pt x="24031" y="88231"/>
                  </a:cubicBezTo>
                  <a:cubicBezTo>
                    <a:pt x="20827" y="95342"/>
                    <a:pt x="19225" y="102808"/>
                    <a:pt x="19225" y="110629"/>
                  </a:cubicBezTo>
                  <a:lnTo>
                    <a:pt x="19225" y="295147"/>
                  </a:lnTo>
                  <a:cubicBezTo>
                    <a:pt x="19225" y="335233"/>
                    <a:pt x="51889" y="367764"/>
                    <a:pt x="91940" y="367764"/>
                  </a:cubicBezTo>
                  <a:cubicBezTo>
                    <a:pt x="113924" y="367764"/>
                    <a:pt x="131814" y="349987"/>
                    <a:pt x="131814" y="328034"/>
                  </a:cubicBezTo>
                  <a:lnTo>
                    <a:pt x="131814" y="263061"/>
                  </a:lnTo>
                  <a:cubicBezTo>
                    <a:pt x="131814" y="258795"/>
                    <a:pt x="134662" y="254973"/>
                    <a:pt x="138756" y="253818"/>
                  </a:cubicBezTo>
                  <a:cubicBezTo>
                    <a:pt x="142939" y="252662"/>
                    <a:pt x="147389" y="254440"/>
                    <a:pt x="149614" y="258084"/>
                  </a:cubicBezTo>
                  <a:cubicBezTo>
                    <a:pt x="160028" y="275149"/>
                    <a:pt x="178184" y="285282"/>
                    <a:pt x="198210" y="285282"/>
                  </a:cubicBezTo>
                  <a:cubicBezTo>
                    <a:pt x="219037" y="285282"/>
                    <a:pt x="238173" y="273905"/>
                    <a:pt x="248141" y="255684"/>
                  </a:cubicBezTo>
                  <a:cubicBezTo>
                    <a:pt x="249832" y="252573"/>
                    <a:pt x="253036" y="250707"/>
                    <a:pt x="256596" y="250707"/>
                  </a:cubicBezTo>
                  <a:lnTo>
                    <a:pt x="351029" y="250707"/>
                  </a:lnTo>
                  <a:cubicBezTo>
                    <a:pt x="354500" y="250707"/>
                    <a:pt x="357793" y="252573"/>
                    <a:pt x="359484" y="255684"/>
                  </a:cubicBezTo>
                  <a:cubicBezTo>
                    <a:pt x="369452" y="273905"/>
                    <a:pt x="388588" y="285282"/>
                    <a:pt x="409415" y="285282"/>
                  </a:cubicBezTo>
                  <a:cubicBezTo>
                    <a:pt x="429352" y="285282"/>
                    <a:pt x="447508" y="275149"/>
                    <a:pt x="458011" y="258084"/>
                  </a:cubicBezTo>
                  <a:cubicBezTo>
                    <a:pt x="460236" y="254440"/>
                    <a:pt x="464686" y="252662"/>
                    <a:pt x="468780" y="253818"/>
                  </a:cubicBezTo>
                  <a:cubicBezTo>
                    <a:pt x="472963" y="254973"/>
                    <a:pt x="475811" y="258795"/>
                    <a:pt x="475811" y="263061"/>
                  </a:cubicBezTo>
                  <a:lnTo>
                    <a:pt x="475811" y="328034"/>
                  </a:lnTo>
                  <a:cubicBezTo>
                    <a:pt x="475811" y="349987"/>
                    <a:pt x="493701" y="367764"/>
                    <a:pt x="515596" y="367764"/>
                  </a:cubicBezTo>
                  <a:cubicBezTo>
                    <a:pt x="531438" y="367764"/>
                    <a:pt x="546480" y="362875"/>
                    <a:pt x="559029" y="353454"/>
                  </a:cubicBezTo>
                  <a:cubicBezTo>
                    <a:pt x="563302" y="350254"/>
                    <a:pt x="569354" y="351143"/>
                    <a:pt x="572558" y="355409"/>
                  </a:cubicBezTo>
                  <a:cubicBezTo>
                    <a:pt x="575673" y="359675"/>
                    <a:pt x="574783" y="365631"/>
                    <a:pt x="570511" y="368830"/>
                  </a:cubicBezTo>
                  <a:cubicBezTo>
                    <a:pt x="554579" y="380740"/>
                    <a:pt x="535622" y="387051"/>
                    <a:pt x="515596" y="387051"/>
                  </a:cubicBezTo>
                  <a:cubicBezTo>
                    <a:pt x="483021" y="387051"/>
                    <a:pt x="456587" y="360564"/>
                    <a:pt x="456587" y="328034"/>
                  </a:cubicBezTo>
                  <a:lnTo>
                    <a:pt x="456587" y="288215"/>
                  </a:lnTo>
                  <a:cubicBezTo>
                    <a:pt x="443414" y="298614"/>
                    <a:pt x="426949" y="304480"/>
                    <a:pt x="409415" y="304480"/>
                  </a:cubicBezTo>
                  <a:cubicBezTo>
                    <a:pt x="383515" y="304480"/>
                    <a:pt x="359573" y="291326"/>
                    <a:pt x="345600" y="269905"/>
                  </a:cubicBezTo>
                  <a:lnTo>
                    <a:pt x="262026" y="269905"/>
                  </a:lnTo>
                  <a:cubicBezTo>
                    <a:pt x="248052" y="291326"/>
                    <a:pt x="224110" y="304480"/>
                    <a:pt x="198210" y="304480"/>
                  </a:cubicBezTo>
                  <a:cubicBezTo>
                    <a:pt x="180677" y="304480"/>
                    <a:pt x="164211" y="298614"/>
                    <a:pt x="151039" y="288215"/>
                  </a:cubicBezTo>
                  <a:lnTo>
                    <a:pt x="151039" y="328034"/>
                  </a:lnTo>
                  <a:cubicBezTo>
                    <a:pt x="151039" y="360564"/>
                    <a:pt x="124516" y="387051"/>
                    <a:pt x="91940" y="387051"/>
                  </a:cubicBezTo>
                  <a:cubicBezTo>
                    <a:pt x="41298" y="387051"/>
                    <a:pt x="0" y="345810"/>
                    <a:pt x="0" y="295147"/>
                  </a:cubicBezTo>
                  <a:lnTo>
                    <a:pt x="0" y="110629"/>
                  </a:lnTo>
                  <a:cubicBezTo>
                    <a:pt x="0" y="100052"/>
                    <a:pt x="2225" y="89920"/>
                    <a:pt x="6586" y="80321"/>
                  </a:cubicBezTo>
                  <a:cubicBezTo>
                    <a:pt x="8722" y="75521"/>
                    <a:pt x="14419" y="73388"/>
                    <a:pt x="19314" y="75521"/>
                  </a:cubicBezTo>
                  <a:close/>
                  <a:moveTo>
                    <a:pt x="439240" y="19194"/>
                  </a:moveTo>
                  <a:cubicBezTo>
                    <a:pt x="433276" y="19194"/>
                    <a:pt x="428470" y="23992"/>
                    <a:pt x="428470" y="29857"/>
                  </a:cubicBezTo>
                  <a:lnTo>
                    <a:pt x="428470" y="37143"/>
                  </a:lnTo>
                  <a:lnTo>
                    <a:pt x="524329" y="37143"/>
                  </a:lnTo>
                  <a:lnTo>
                    <a:pt x="524329" y="29857"/>
                  </a:lnTo>
                  <a:cubicBezTo>
                    <a:pt x="524329" y="23992"/>
                    <a:pt x="519612" y="19194"/>
                    <a:pt x="513649" y="19194"/>
                  </a:cubicBezTo>
                  <a:close/>
                  <a:moveTo>
                    <a:pt x="93896" y="19194"/>
                  </a:moveTo>
                  <a:cubicBezTo>
                    <a:pt x="88022" y="19194"/>
                    <a:pt x="83216" y="23992"/>
                    <a:pt x="83216" y="29857"/>
                  </a:cubicBezTo>
                  <a:lnTo>
                    <a:pt x="83216" y="37143"/>
                  </a:lnTo>
                  <a:lnTo>
                    <a:pt x="179075" y="37143"/>
                  </a:lnTo>
                  <a:lnTo>
                    <a:pt x="179075" y="29857"/>
                  </a:lnTo>
                  <a:cubicBezTo>
                    <a:pt x="179075" y="23992"/>
                    <a:pt x="174269" y="19194"/>
                    <a:pt x="168394" y="19194"/>
                  </a:cubicBezTo>
                  <a:close/>
                  <a:moveTo>
                    <a:pt x="93896" y="0"/>
                  </a:moveTo>
                  <a:lnTo>
                    <a:pt x="168394" y="0"/>
                  </a:lnTo>
                  <a:cubicBezTo>
                    <a:pt x="184860" y="0"/>
                    <a:pt x="198300" y="13418"/>
                    <a:pt x="198300" y="29857"/>
                  </a:cubicBezTo>
                  <a:lnTo>
                    <a:pt x="198300" y="37143"/>
                  </a:lnTo>
                  <a:lnTo>
                    <a:pt x="200793" y="37143"/>
                  </a:lnTo>
                  <a:cubicBezTo>
                    <a:pt x="213253" y="37143"/>
                    <a:pt x="224824" y="42564"/>
                    <a:pt x="232746" y="51805"/>
                  </a:cubicBezTo>
                  <a:lnTo>
                    <a:pt x="250458" y="51805"/>
                  </a:lnTo>
                  <a:cubicBezTo>
                    <a:pt x="255798" y="51805"/>
                    <a:pt x="260071" y="56159"/>
                    <a:pt x="260071" y="61402"/>
                  </a:cubicBezTo>
                  <a:cubicBezTo>
                    <a:pt x="260071" y="66733"/>
                    <a:pt x="255798" y="70999"/>
                    <a:pt x="250458" y="70999"/>
                  </a:cubicBezTo>
                  <a:lnTo>
                    <a:pt x="232034" y="70999"/>
                  </a:lnTo>
                  <a:cubicBezTo>
                    <a:pt x="229986" y="70999"/>
                    <a:pt x="228028" y="71976"/>
                    <a:pt x="226782" y="73575"/>
                  </a:cubicBezTo>
                  <a:cubicBezTo>
                    <a:pt x="225803" y="74731"/>
                    <a:pt x="225269" y="76241"/>
                    <a:pt x="225269" y="77752"/>
                  </a:cubicBezTo>
                  <a:lnTo>
                    <a:pt x="225269" y="126625"/>
                  </a:lnTo>
                  <a:cubicBezTo>
                    <a:pt x="225269" y="136221"/>
                    <a:pt x="233102" y="143952"/>
                    <a:pt x="242625" y="143952"/>
                  </a:cubicBezTo>
                  <a:lnTo>
                    <a:pt x="364920" y="143952"/>
                  </a:lnTo>
                  <a:cubicBezTo>
                    <a:pt x="374532" y="143952"/>
                    <a:pt x="382365" y="136221"/>
                    <a:pt x="382365" y="126625"/>
                  </a:cubicBezTo>
                  <a:lnTo>
                    <a:pt x="382365" y="77752"/>
                  </a:lnTo>
                  <a:cubicBezTo>
                    <a:pt x="382365" y="76686"/>
                    <a:pt x="382009" y="75530"/>
                    <a:pt x="381475" y="74553"/>
                  </a:cubicBezTo>
                  <a:cubicBezTo>
                    <a:pt x="380318" y="72420"/>
                    <a:pt x="378004" y="70999"/>
                    <a:pt x="375511" y="70999"/>
                  </a:cubicBezTo>
                  <a:lnTo>
                    <a:pt x="288908" y="70999"/>
                  </a:lnTo>
                  <a:cubicBezTo>
                    <a:pt x="283657" y="70999"/>
                    <a:pt x="279296" y="66733"/>
                    <a:pt x="279296" y="61402"/>
                  </a:cubicBezTo>
                  <a:cubicBezTo>
                    <a:pt x="279296" y="56159"/>
                    <a:pt x="283657" y="51805"/>
                    <a:pt x="288908" y="51805"/>
                  </a:cubicBezTo>
                  <a:lnTo>
                    <a:pt x="374888" y="51805"/>
                  </a:lnTo>
                  <a:cubicBezTo>
                    <a:pt x="382810" y="42564"/>
                    <a:pt x="394292" y="37143"/>
                    <a:pt x="406752" y="37143"/>
                  </a:cubicBezTo>
                  <a:lnTo>
                    <a:pt x="409245" y="37143"/>
                  </a:lnTo>
                  <a:lnTo>
                    <a:pt x="409245" y="29857"/>
                  </a:lnTo>
                  <a:cubicBezTo>
                    <a:pt x="409245" y="13418"/>
                    <a:pt x="422684" y="0"/>
                    <a:pt x="439240" y="0"/>
                  </a:cubicBezTo>
                  <a:lnTo>
                    <a:pt x="513649" y="0"/>
                  </a:lnTo>
                  <a:cubicBezTo>
                    <a:pt x="530204" y="0"/>
                    <a:pt x="543644" y="13418"/>
                    <a:pt x="543644" y="29857"/>
                  </a:cubicBezTo>
                  <a:lnTo>
                    <a:pt x="543644" y="37765"/>
                  </a:lnTo>
                  <a:cubicBezTo>
                    <a:pt x="579691" y="42475"/>
                    <a:pt x="607639" y="73309"/>
                    <a:pt x="607639" y="110630"/>
                  </a:cubicBezTo>
                  <a:lnTo>
                    <a:pt x="607639" y="295102"/>
                  </a:lnTo>
                  <a:cubicBezTo>
                    <a:pt x="607639" y="309319"/>
                    <a:pt x="604435" y="323004"/>
                    <a:pt x="598115" y="335710"/>
                  </a:cubicBezTo>
                  <a:cubicBezTo>
                    <a:pt x="596513" y="339087"/>
                    <a:pt x="593042" y="341042"/>
                    <a:pt x="589482" y="341042"/>
                  </a:cubicBezTo>
                  <a:cubicBezTo>
                    <a:pt x="588058" y="341042"/>
                    <a:pt x="586634" y="340687"/>
                    <a:pt x="585298" y="340065"/>
                  </a:cubicBezTo>
                  <a:cubicBezTo>
                    <a:pt x="580492" y="337665"/>
                    <a:pt x="578534" y="331978"/>
                    <a:pt x="580937" y="327180"/>
                  </a:cubicBezTo>
                  <a:cubicBezTo>
                    <a:pt x="585832" y="317139"/>
                    <a:pt x="588414" y="306387"/>
                    <a:pt x="588414" y="295102"/>
                  </a:cubicBezTo>
                  <a:lnTo>
                    <a:pt x="588414" y="110630"/>
                  </a:lnTo>
                  <a:cubicBezTo>
                    <a:pt x="588414" y="80684"/>
                    <a:pt x="563937" y="56337"/>
                    <a:pt x="533942" y="56337"/>
                  </a:cubicBezTo>
                  <a:lnTo>
                    <a:pt x="418857" y="56337"/>
                  </a:lnTo>
                  <a:lnTo>
                    <a:pt x="406752" y="56337"/>
                  </a:lnTo>
                  <a:cubicBezTo>
                    <a:pt x="402302" y="56337"/>
                    <a:pt x="398030" y="57581"/>
                    <a:pt x="394470" y="59891"/>
                  </a:cubicBezTo>
                  <a:cubicBezTo>
                    <a:pt x="397140" y="62735"/>
                    <a:pt x="399098" y="66200"/>
                    <a:pt x="400344" y="69932"/>
                  </a:cubicBezTo>
                  <a:cubicBezTo>
                    <a:pt x="400344" y="70021"/>
                    <a:pt x="400344" y="70021"/>
                    <a:pt x="400433" y="70110"/>
                  </a:cubicBezTo>
                  <a:cubicBezTo>
                    <a:pt x="401145" y="72598"/>
                    <a:pt x="401590" y="75175"/>
                    <a:pt x="401590" y="77752"/>
                  </a:cubicBezTo>
                  <a:lnTo>
                    <a:pt x="401590" y="126625"/>
                  </a:lnTo>
                  <a:cubicBezTo>
                    <a:pt x="401590" y="146796"/>
                    <a:pt x="385124" y="163146"/>
                    <a:pt x="364920" y="163146"/>
                  </a:cubicBezTo>
                  <a:lnTo>
                    <a:pt x="242625" y="163146"/>
                  </a:lnTo>
                  <a:cubicBezTo>
                    <a:pt x="222421" y="163146"/>
                    <a:pt x="206044" y="146796"/>
                    <a:pt x="206044" y="126625"/>
                  </a:cubicBezTo>
                  <a:lnTo>
                    <a:pt x="206044" y="77752"/>
                  </a:lnTo>
                  <a:cubicBezTo>
                    <a:pt x="206044" y="75175"/>
                    <a:pt x="206400" y="72598"/>
                    <a:pt x="207201" y="70110"/>
                  </a:cubicBezTo>
                  <a:cubicBezTo>
                    <a:pt x="207201" y="70021"/>
                    <a:pt x="207290" y="70021"/>
                    <a:pt x="207290" y="69932"/>
                  </a:cubicBezTo>
                  <a:cubicBezTo>
                    <a:pt x="208447" y="66200"/>
                    <a:pt x="210494" y="62735"/>
                    <a:pt x="213164" y="59891"/>
                  </a:cubicBezTo>
                  <a:cubicBezTo>
                    <a:pt x="209515" y="57581"/>
                    <a:pt x="205332" y="56337"/>
                    <a:pt x="200793" y="56337"/>
                  </a:cubicBezTo>
                  <a:lnTo>
                    <a:pt x="188688" y="56337"/>
                  </a:lnTo>
                  <a:lnTo>
                    <a:pt x="73603" y="56337"/>
                  </a:lnTo>
                  <a:cubicBezTo>
                    <a:pt x="63812" y="56337"/>
                    <a:pt x="54289" y="58914"/>
                    <a:pt x="45922" y="63890"/>
                  </a:cubicBezTo>
                  <a:cubicBezTo>
                    <a:pt x="41294" y="66644"/>
                    <a:pt x="35419" y="65134"/>
                    <a:pt x="32749" y="60513"/>
                  </a:cubicBezTo>
                  <a:cubicBezTo>
                    <a:pt x="29990" y="55981"/>
                    <a:pt x="31503" y="50117"/>
                    <a:pt x="36042" y="47362"/>
                  </a:cubicBezTo>
                  <a:cubicBezTo>
                    <a:pt x="44676" y="42297"/>
                    <a:pt x="54200" y="39009"/>
                    <a:pt x="63990" y="37765"/>
                  </a:cubicBezTo>
                  <a:lnTo>
                    <a:pt x="63990" y="29857"/>
                  </a:lnTo>
                  <a:cubicBezTo>
                    <a:pt x="63990" y="13418"/>
                    <a:pt x="77430" y="0"/>
                    <a:pt x="9389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0160">
              <a:solidFill>
                <a:schemeClr val="bg1"/>
              </a:solidFill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 SemiCondensed"/>
                <a:ea typeface="OPPOSans R"/>
                <a:cs typeface="+mn-cs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65C5640C-6A48-4586-9B4E-4A7C0C5B7ABF}"/>
                </a:ext>
              </a:extLst>
            </p:cNvPr>
            <p:cNvGrpSpPr/>
            <p:nvPr/>
          </p:nvGrpSpPr>
          <p:grpSpPr>
            <a:xfrm>
              <a:off x="791392" y="1664851"/>
              <a:ext cx="3997218" cy="1616096"/>
              <a:chOff x="791392" y="1664851"/>
              <a:chExt cx="3997218" cy="1616096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F13657D9-17D8-4E3D-B698-333EF0C433F7}"/>
                  </a:ext>
                </a:extLst>
              </p:cNvPr>
              <p:cNvSpPr txBox="1"/>
              <p:nvPr/>
            </p:nvSpPr>
            <p:spPr>
              <a:xfrm>
                <a:off x="791392" y="1664851"/>
                <a:ext cx="399721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785"/>
                    </a:solidFill>
                    <a:effectLst/>
                    <a:uLnTx/>
                    <a:uFillTx/>
                    <a:latin typeface="OPPOSans H"/>
                    <a:ea typeface="OPPOSans H"/>
                    <a:cs typeface="+mn-cs"/>
                  </a:rPr>
                  <a:t>游戏</a:t>
                </a:r>
              </a:p>
            </p:txBody>
          </p:sp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xmlns="" id="{9DCADD3B-94A2-4226-9B01-CE277C85CAD0}"/>
                  </a:ext>
                </a:extLst>
              </p:cNvPr>
              <p:cNvSpPr txBox="1"/>
              <p:nvPr/>
            </p:nvSpPr>
            <p:spPr>
              <a:xfrm>
                <a:off x="1666051" y="2819282"/>
                <a:ext cx="22479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785"/>
                    </a:solidFill>
                    <a:effectLst/>
                    <a:uLnTx/>
                    <a:uFillTx/>
                    <a:latin typeface="Bahnschrift SemiBold"/>
                    <a:ea typeface="OPPOSans H"/>
                    <a:cs typeface="+mn-cs"/>
                  </a:rPr>
                  <a:t>PLAY GAMES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1785"/>
                  </a:solidFill>
                  <a:effectLst/>
                  <a:uLnTx/>
                  <a:uFillTx/>
                  <a:latin typeface="Bahnschrift SemiBold"/>
                  <a:ea typeface="OPPOSans H"/>
                  <a:cs typeface="+mn-cs"/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9E095E52-EEDD-42C5-ABC1-EDBE0DF82885}"/>
              </a:ext>
            </a:extLst>
          </p:cNvPr>
          <p:cNvGrpSpPr/>
          <p:nvPr/>
        </p:nvGrpSpPr>
        <p:grpSpPr>
          <a:xfrm rot="-900000">
            <a:off x="7640314" y="840600"/>
            <a:ext cx="3333372" cy="3516010"/>
            <a:chOff x="7850248" y="1664851"/>
            <a:chExt cx="3333372" cy="351601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6D3A3465-1873-4C9A-91F9-BAF2A1A4E1B8}"/>
                </a:ext>
              </a:extLst>
            </p:cNvPr>
            <p:cNvGrpSpPr/>
            <p:nvPr/>
          </p:nvGrpSpPr>
          <p:grpSpPr>
            <a:xfrm>
              <a:off x="7850248" y="1664851"/>
              <a:ext cx="3333372" cy="1616096"/>
              <a:chOff x="7850248" y="1664851"/>
              <a:chExt cx="3333372" cy="1616096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2A194D62-5168-4C1C-8639-BF669D865088}"/>
                  </a:ext>
                </a:extLst>
              </p:cNvPr>
              <p:cNvSpPr txBox="1"/>
              <p:nvPr/>
            </p:nvSpPr>
            <p:spPr>
              <a:xfrm>
                <a:off x="7850248" y="1664851"/>
                <a:ext cx="33333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7200" b="0" i="0" u="none" strike="noStrike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POSans H"/>
                    <a:ea typeface="OPPOSans H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785"/>
                    </a:solidFill>
                    <a:effectLst/>
                    <a:uLnTx/>
                    <a:uFillTx/>
                    <a:latin typeface="OPPOSans H"/>
                    <a:ea typeface="OPPOSans H"/>
                    <a:cs typeface="+mn-cs"/>
                  </a:rPr>
                  <a:t>学习</a:t>
                </a:r>
              </a:p>
            </p:txBody>
          </p:sp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xmlns="" id="{CF3E2906-9809-45A2-AD3F-40C717C3D757}"/>
                  </a:ext>
                </a:extLst>
              </p:cNvPr>
              <p:cNvSpPr txBox="1"/>
              <p:nvPr/>
            </p:nvSpPr>
            <p:spPr>
              <a:xfrm>
                <a:off x="8511094" y="2819282"/>
                <a:ext cx="2011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785"/>
                    </a:solidFill>
                    <a:effectLst/>
                    <a:uLnTx/>
                    <a:uFillTx/>
                    <a:latin typeface="Bahnschrift SemiBold"/>
                    <a:ea typeface="OPPOSans H"/>
                    <a:cs typeface="+mn-cs"/>
                  </a:rPr>
                  <a:t>LEARNING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1785"/>
                  </a:solidFill>
                  <a:effectLst/>
                  <a:uLnTx/>
                  <a:uFillTx/>
                  <a:latin typeface="Bahnschrift SemiBold"/>
                  <a:ea typeface="OPPOSans H"/>
                  <a:cs typeface="+mn-cs"/>
                </a:endParaRPr>
              </a:p>
            </p:txBody>
          </p:sp>
        </p:grpSp>
        <p:sp>
          <p:nvSpPr>
            <p:cNvPr id="12" name="play-station-controller_75472">
              <a:extLst>
                <a:ext uri="{FF2B5EF4-FFF2-40B4-BE49-F238E27FC236}">
                  <a16:creationId xmlns:a16="http://schemas.microsoft.com/office/drawing/2014/main" xmlns="" id="{68EE341D-5AD3-492B-A85B-0F4CBE5548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57132" y="3895187"/>
              <a:ext cx="1919604" cy="1285674"/>
            </a:xfrm>
            <a:custGeom>
              <a:avLst/>
              <a:gdLst>
                <a:gd name="T0" fmla="*/ 3449 w 6505"/>
                <a:gd name="T1" fmla="*/ 40 h 4363"/>
                <a:gd name="T2" fmla="*/ 3419 w 6505"/>
                <a:gd name="T3" fmla="*/ 59 h 4363"/>
                <a:gd name="T4" fmla="*/ 3403 w 6505"/>
                <a:gd name="T5" fmla="*/ 94 h 4363"/>
                <a:gd name="T6" fmla="*/ 3111 w 6505"/>
                <a:gd name="T7" fmla="*/ 103 h 4363"/>
                <a:gd name="T8" fmla="*/ 3102 w 6505"/>
                <a:gd name="T9" fmla="*/ 70 h 4363"/>
                <a:gd name="T10" fmla="*/ 3074 w 6505"/>
                <a:gd name="T11" fmla="*/ 44 h 4363"/>
                <a:gd name="T12" fmla="*/ 284 w 6505"/>
                <a:gd name="T13" fmla="*/ 213 h 4363"/>
                <a:gd name="T14" fmla="*/ 3256 w 6505"/>
                <a:gd name="T15" fmla="*/ 4363 h 4363"/>
                <a:gd name="T16" fmla="*/ 418 w 6505"/>
                <a:gd name="T17" fmla="*/ 3537 h 4363"/>
                <a:gd name="T18" fmla="*/ 3112 w 6505"/>
                <a:gd name="T19" fmla="*/ 860 h 4363"/>
                <a:gd name="T20" fmla="*/ 3112 w 6505"/>
                <a:gd name="T21" fmla="*/ 860 h 4363"/>
                <a:gd name="T22" fmla="*/ 3112 w 6505"/>
                <a:gd name="T23" fmla="*/ 1748 h 4363"/>
                <a:gd name="T24" fmla="*/ 3257 w 6505"/>
                <a:gd name="T25" fmla="*/ 2241 h 4363"/>
                <a:gd name="T26" fmla="*/ 3403 w 6505"/>
                <a:gd name="T27" fmla="*/ 2777 h 4363"/>
                <a:gd name="T28" fmla="*/ 5683 w 6505"/>
                <a:gd name="T29" fmla="*/ 3537 h 4363"/>
                <a:gd name="T30" fmla="*/ 3536 w 6505"/>
                <a:gd name="T31" fmla="*/ 154 h 4363"/>
                <a:gd name="T32" fmla="*/ 3818 w 6505"/>
                <a:gd name="T33" fmla="*/ 3403 h 4363"/>
                <a:gd name="T34" fmla="*/ 3536 w 6505"/>
                <a:gd name="T35" fmla="*/ 2841 h 4363"/>
                <a:gd name="T36" fmla="*/ 3536 w 6505"/>
                <a:gd name="T37" fmla="*/ 1989 h 4363"/>
                <a:gd name="T38" fmla="*/ 3622 w 6505"/>
                <a:gd name="T39" fmla="*/ 1710 h 4363"/>
                <a:gd name="T40" fmla="*/ 3689 w 6505"/>
                <a:gd name="T41" fmla="*/ 1261 h 4363"/>
                <a:gd name="T42" fmla="*/ 3755 w 6505"/>
                <a:gd name="T43" fmla="*/ 680 h 4363"/>
                <a:gd name="T44" fmla="*/ 3257 w 6505"/>
                <a:gd name="T45" fmla="*/ 696 h 4363"/>
                <a:gd name="T46" fmla="*/ 2978 w 6505"/>
                <a:gd name="T47" fmla="*/ 154 h 4363"/>
                <a:gd name="T48" fmla="*/ 2978 w 6505"/>
                <a:gd name="T49" fmla="*/ 444 h 4363"/>
                <a:gd name="T50" fmla="*/ 2978 w 6505"/>
                <a:gd name="T51" fmla="*/ 959 h 4363"/>
                <a:gd name="T52" fmla="*/ 2978 w 6505"/>
                <a:gd name="T53" fmla="*/ 1474 h 4363"/>
                <a:gd name="T54" fmla="*/ 2978 w 6505"/>
                <a:gd name="T55" fmla="*/ 1989 h 4363"/>
                <a:gd name="T56" fmla="*/ 2978 w 6505"/>
                <a:gd name="T57" fmla="*/ 2504 h 4363"/>
                <a:gd name="T58" fmla="*/ 2978 w 6505"/>
                <a:gd name="T59" fmla="*/ 3019 h 4363"/>
                <a:gd name="T60" fmla="*/ 3540 w 6505"/>
                <a:gd name="T61" fmla="*/ 4063 h 4363"/>
                <a:gd name="T62" fmla="*/ 133 w 6505"/>
                <a:gd name="T63" fmla="*/ 346 h 4363"/>
                <a:gd name="T64" fmla="*/ 3112 w 6505"/>
                <a:gd name="T65" fmla="*/ 3871 h 4363"/>
                <a:gd name="T66" fmla="*/ 3257 w 6505"/>
                <a:gd name="T67" fmla="*/ 2889 h 4363"/>
                <a:gd name="T68" fmla="*/ 3403 w 6505"/>
                <a:gd name="T69" fmla="*/ 3540 h 4363"/>
                <a:gd name="T70" fmla="*/ 6230 w 6505"/>
                <a:gd name="T71" fmla="*/ 3871 h 4363"/>
                <a:gd name="T72" fmla="*/ 2762 w 6505"/>
                <a:gd name="T73" fmla="*/ 3743 h 4363"/>
                <a:gd name="T74" fmla="*/ 5946 w 6505"/>
                <a:gd name="T75" fmla="*/ 3677 h 4363"/>
                <a:gd name="T76" fmla="*/ 5946 w 6505"/>
                <a:gd name="T77" fmla="*/ 3677 h 4363"/>
                <a:gd name="T78" fmla="*/ 858 w 6505"/>
                <a:gd name="T79" fmla="*/ 610 h 4363"/>
                <a:gd name="T80" fmla="*/ 2504 w 6505"/>
                <a:gd name="T81" fmla="*/ 990 h 4363"/>
                <a:gd name="T82" fmla="*/ 2571 w 6505"/>
                <a:gd name="T83" fmla="*/ 1303 h 4363"/>
                <a:gd name="T84" fmla="*/ 2504 w 6505"/>
                <a:gd name="T85" fmla="*/ 1616 h 4363"/>
                <a:gd name="T86" fmla="*/ 858 w 6505"/>
                <a:gd name="T87" fmla="*/ 1996 h 4363"/>
                <a:gd name="T88" fmla="*/ 792 w 6505"/>
                <a:gd name="T89" fmla="*/ 2443 h 4363"/>
                <a:gd name="T90" fmla="*/ 792 w 6505"/>
                <a:gd name="T91" fmla="*/ 2443 h 4363"/>
                <a:gd name="T92" fmla="*/ 858 w 6505"/>
                <a:gd name="T93" fmla="*/ 2889 h 4363"/>
                <a:gd name="T94" fmla="*/ 5663 w 6505"/>
                <a:gd name="T95" fmla="*/ 610 h 4363"/>
                <a:gd name="T96" fmla="*/ 5730 w 6505"/>
                <a:gd name="T97" fmla="*/ 923 h 4363"/>
                <a:gd name="T98" fmla="*/ 5663 w 6505"/>
                <a:gd name="T99" fmla="*/ 1236 h 4363"/>
                <a:gd name="T100" fmla="*/ 4017 w 6505"/>
                <a:gd name="T101" fmla="*/ 1616 h 4363"/>
                <a:gd name="T102" fmla="*/ 3950 w 6505"/>
                <a:gd name="T103" fmla="*/ 2063 h 4363"/>
                <a:gd name="T104" fmla="*/ 3950 w 6505"/>
                <a:gd name="T105" fmla="*/ 2063 h 4363"/>
                <a:gd name="T106" fmla="*/ 4017 w 6505"/>
                <a:gd name="T107" fmla="*/ 2510 h 4363"/>
                <a:gd name="T108" fmla="*/ 5577 w 6505"/>
                <a:gd name="T109" fmla="*/ 2756 h 4363"/>
                <a:gd name="T110" fmla="*/ 5243 w 6505"/>
                <a:gd name="T111" fmla="*/ 2823 h 4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05" h="4363">
                  <a:moveTo>
                    <a:pt x="6438" y="213"/>
                  </a:moveTo>
                  <a:lnTo>
                    <a:pt x="6230" y="213"/>
                  </a:lnTo>
                  <a:lnTo>
                    <a:pt x="6230" y="67"/>
                  </a:lnTo>
                  <a:cubicBezTo>
                    <a:pt x="6230" y="30"/>
                    <a:pt x="6200" y="0"/>
                    <a:pt x="6163" y="0"/>
                  </a:cubicBezTo>
                  <a:lnTo>
                    <a:pt x="3711" y="0"/>
                  </a:lnTo>
                  <a:cubicBezTo>
                    <a:pt x="3622" y="0"/>
                    <a:pt x="3534" y="13"/>
                    <a:pt x="3449" y="40"/>
                  </a:cubicBezTo>
                  <a:cubicBezTo>
                    <a:pt x="3448" y="40"/>
                    <a:pt x="3448" y="40"/>
                    <a:pt x="3447" y="41"/>
                  </a:cubicBezTo>
                  <a:cubicBezTo>
                    <a:pt x="3444" y="42"/>
                    <a:pt x="3442" y="43"/>
                    <a:pt x="3440" y="44"/>
                  </a:cubicBezTo>
                  <a:cubicBezTo>
                    <a:pt x="3438" y="44"/>
                    <a:pt x="3436" y="45"/>
                    <a:pt x="3435" y="46"/>
                  </a:cubicBezTo>
                  <a:cubicBezTo>
                    <a:pt x="3433" y="48"/>
                    <a:pt x="3431" y="49"/>
                    <a:pt x="3429" y="50"/>
                  </a:cubicBezTo>
                  <a:cubicBezTo>
                    <a:pt x="3427" y="52"/>
                    <a:pt x="3426" y="53"/>
                    <a:pt x="3424" y="54"/>
                  </a:cubicBezTo>
                  <a:cubicBezTo>
                    <a:pt x="3423" y="56"/>
                    <a:pt x="3421" y="57"/>
                    <a:pt x="3419" y="59"/>
                  </a:cubicBezTo>
                  <a:cubicBezTo>
                    <a:pt x="3418" y="61"/>
                    <a:pt x="3417" y="62"/>
                    <a:pt x="3416" y="63"/>
                  </a:cubicBezTo>
                  <a:cubicBezTo>
                    <a:pt x="3414" y="65"/>
                    <a:pt x="3413" y="68"/>
                    <a:pt x="3412" y="70"/>
                  </a:cubicBezTo>
                  <a:cubicBezTo>
                    <a:pt x="3411" y="71"/>
                    <a:pt x="3410" y="73"/>
                    <a:pt x="3410" y="74"/>
                  </a:cubicBezTo>
                  <a:cubicBezTo>
                    <a:pt x="3408" y="77"/>
                    <a:pt x="3407" y="79"/>
                    <a:pt x="3406" y="82"/>
                  </a:cubicBezTo>
                  <a:cubicBezTo>
                    <a:pt x="3406" y="83"/>
                    <a:pt x="3405" y="85"/>
                    <a:pt x="3405" y="86"/>
                  </a:cubicBezTo>
                  <a:cubicBezTo>
                    <a:pt x="3404" y="89"/>
                    <a:pt x="3404" y="91"/>
                    <a:pt x="3403" y="94"/>
                  </a:cubicBezTo>
                  <a:cubicBezTo>
                    <a:pt x="3403" y="96"/>
                    <a:pt x="3403" y="97"/>
                    <a:pt x="3403" y="99"/>
                  </a:cubicBezTo>
                  <a:cubicBezTo>
                    <a:pt x="3403" y="101"/>
                    <a:pt x="3403" y="102"/>
                    <a:pt x="3403" y="103"/>
                  </a:cubicBezTo>
                  <a:lnTo>
                    <a:pt x="3403" y="203"/>
                  </a:lnTo>
                  <a:cubicBezTo>
                    <a:pt x="3356" y="189"/>
                    <a:pt x="3308" y="181"/>
                    <a:pt x="3257" y="181"/>
                  </a:cubicBezTo>
                  <a:cubicBezTo>
                    <a:pt x="3206" y="181"/>
                    <a:pt x="3158" y="189"/>
                    <a:pt x="3111" y="203"/>
                  </a:cubicBezTo>
                  <a:lnTo>
                    <a:pt x="3111" y="103"/>
                  </a:lnTo>
                  <a:cubicBezTo>
                    <a:pt x="3111" y="102"/>
                    <a:pt x="3111" y="100"/>
                    <a:pt x="3111" y="99"/>
                  </a:cubicBezTo>
                  <a:cubicBezTo>
                    <a:pt x="3111" y="97"/>
                    <a:pt x="3111" y="96"/>
                    <a:pt x="3111" y="94"/>
                  </a:cubicBezTo>
                  <a:cubicBezTo>
                    <a:pt x="3110" y="91"/>
                    <a:pt x="3110" y="89"/>
                    <a:pt x="3109" y="86"/>
                  </a:cubicBezTo>
                  <a:cubicBezTo>
                    <a:pt x="3109" y="85"/>
                    <a:pt x="3108" y="83"/>
                    <a:pt x="3108" y="82"/>
                  </a:cubicBezTo>
                  <a:cubicBezTo>
                    <a:pt x="3107" y="79"/>
                    <a:pt x="3106" y="77"/>
                    <a:pt x="3104" y="74"/>
                  </a:cubicBezTo>
                  <a:cubicBezTo>
                    <a:pt x="3104" y="73"/>
                    <a:pt x="3103" y="71"/>
                    <a:pt x="3102" y="70"/>
                  </a:cubicBezTo>
                  <a:cubicBezTo>
                    <a:pt x="3101" y="68"/>
                    <a:pt x="3100" y="65"/>
                    <a:pt x="3098" y="63"/>
                  </a:cubicBezTo>
                  <a:cubicBezTo>
                    <a:pt x="3097" y="62"/>
                    <a:pt x="3096" y="61"/>
                    <a:pt x="3095" y="59"/>
                  </a:cubicBezTo>
                  <a:cubicBezTo>
                    <a:pt x="3093" y="57"/>
                    <a:pt x="3091" y="56"/>
                    <a:pt x="3090" y="54"/>
                  </a:cubicBezTo>
                  <a:cubicBezTo>
                    <a:pt x="3088" y="53"/>
                    <a:pt x="3087" y="52"/>
                    <a:pt x="3085" y="50"/>
                  </a:cubicBezTo>
                  <a:cubicBezTo>
                    <a:pt x="3083" y="49"/>
                    <a:pt x="3081" y="48"/>
                    <a:pt x="3079" y="46"/>
                  </a:cubicBezTo>
                  <a:cubicBezTo>
                    <a:pt x="3078" y="45"/>
                    <a:pt x="3076" y="44"/>
                    <a:pt x="3074" y="44"/>
                  </a:cubicBezTo>
                  <a:cubicBezTo>
                    <a:pt x="3072" y="43"/>
                    <a:pt x="3070" y="42"/>
                    <a:pt x="3068" y="41"/>
                  </a:cubicBezTo>
                  <a:cubicBezTo>
                    <a:pt x="3066" y="40"/>
                    <a:pt x="3066" y="40"/>
                    <a:pt x="3065" y="40"/>
                  </a:cubicBezTo>
                  <a:cubicBezTo>
                    <a:pt x="2980" y="13"/>
                    <a:pt x="2892" y="0"/>
                    <a:pt x="2803" y="0"/>
                  </a:cubicBezTo>
                  <a:lnTo>
                    <a:pt x="351" y="0"/>
                  </a:lnTo>
                  <a:cubicBezTo>
                    <a:pt x="314" y="0"/>
                    <a:pt x="284" y="30"/>
                    <a:pt x="284" y="67"/>
                  </a:cubicBezTo>
                  <a:lnTo>
                    <a:pt x="284" y="213"/>
                  </a:lnTo>
                  <a:lnTo>
                    <a:pt x="67" y="213"/>
                  </a:lnTo>
                  <a:cubicBezTo>
                    <a:pt x="30" y="213"/>
                    <a:pt x="0" y="242"/>
                    <a:pt x="0" y="279"/>
                  </a:cubicBezTo>
                  <a:lnTo>
                    <a:pt x="0" y="4130"/>
                  </a:lnTo>
                  <a:cubicBezTo>
                    <a:pt x="0" y="4167"/>
                    <a:pt x="30" y="4197"/>
                    <a:pt x="67" y="4197"/>
                  </a:cubicBezTo>
                  <a:lnTo>
                    <a:pt x="2922" y="4197"/>
                  </a:lnTo>
                  <a:cubicBezTo>
                    <a:pt x="2967" y="4301"/>
                    <a:pt x="3116" y="4363"/>
                    <a:pt x="3256" y="4363"/>
                  </a:cubicBezTo>
                  <a:cubicBezTo>
                    <a:pt x="3421" y="4363"/>
                    <a:pt x="3552" y="4295"/>
                    <a:pt x="3593" y="4197"/>
                  </a:cubicBezTo>
                  <a:lnTo>
                    <a:pt x="6438" y="4197"/>
                  </a:lnTo>
                  <a:cubicBezTo>
                    <a:pt x="6475" y="4197"/>
                    <a:pt x="6505" y="4167"/>
                    <a:pt x="6505" y="4130"/>
                  </a:cubicBezTo>
                  <a:lnTo>
                    <a:pt x="6505" y="279"/>
                  </a:lnTo>
                  <a:cubicBezTo>
                    <a:pt x="6505" y="242"/>
                    <a:pt x="6475" y="213"/>
                    <a:pt x="6438" y="213"/>
                  </a:cubicBezTo>
                  <a:close/>
                  <a:moveTo>
                    <a:pt x="418" y="3537"/>
                  </a:moveTo>
                  <a:lnTo>
                    <a:pt x="2696" y="3537"/>
                  </a:lnTo>
                  <a:cubicBezTo>
                    <a:pt x="2792" y="3537"/>
                    <a:pt x="2887" y="3552"/>
                    <a:pt x="2978" y="3582"/>
                  </a:cubicBezTo>
                  <a:lnTo>
                    <a:pt x="2978" y="3804"/>
                  </a:lnTo>
                  <a:lnTo>
                    <a:pt x="418" y="3804"/>
                  </a:lnTo>
                  <a:lnTo>
                    <a:pt x="418" y="3537"/>
                  </a:lnTo>
                  <a:close/>
                  <a:moveTo>
                    <a:pt x="3112" y="860"/>
                  </a:moveTo>
                  <a:cubicBezTo>
                    <a:pt x="3156" y="840"/>
                    <a:pt x="3205" y="829"/>
                    <a:pt x="3257" y="829"/>
                  </a:cubicBezTo>
                  <a:cubicBezTo>
                    <a:pt x="3309" y="829"/>
                    <a:pt x="3358" y="840"/>
                    <a:pt x="3403" y="860"/>
                  </a:cubicBezTo>
                  <a:lnTo>
                    <a:pt x="3403" y="1233"/>
                  </a:lnTo>
                  <a:cubicBezTo>
                    <a:pt x="3357" y="1219"/>
                    <a:pt x="3308" y="1211"/>
                    <a:pt x="3257" y="1211"/>
                  </a:cubicBezTo>
                  <a:cubicBezTo>
                    <a:pt x="3206" y="1211"/>
                    <a:pt x="3158" y="1219"/>
                    <a:pt x="3112" y="1233"/>
                  </a:cubicBezTo>
                  <a:lnTo>
                    <a:pt x="3112" y="860"/>
                  </a:lnTo>
                  <a:close/>
                  <a:moveTo>
                    <a:pt x="3112" y="1375"/>
                  </a:moveTo>
                  <a:cubicBezTo>
                    <a:pt x="3156" y="1355"/>
                    <a:pt x="3205" y="1344"/>
                    <a:pt x="3257" y="1344"/>
                  </a:cubicBezTo>
                  <a:cubicBezTo>
                    <a:pt x="3309" y="1344"/>
                    <a:pt x="3358" y="1355"/>
                    <a:pt x="3403" y="1375"/>
                  </a:cubicBezTo>
                  <a:lnTo>
                    <a:pt x="3403" y="1748"/>
                  </a:lnTo>
                  <a:cubicBezTo>
                    <a:pt x="3357" y="1734"/>
                    <a:pt x="3308" y="1726"/>
                    <a:pt x="3257" y="1726"/>
                  </a:cubicBezTo>
                  <a:cubicBezTo>
                    <a:pt x="3206" y="1726"/>
                    <a:pt x="3158" y="1734"/>
                    <a:pt x="3112" y="1748"/>
                  </a:cubicBezTo>
                  <a:lnTo>
                    <a:pt x="3112" y="1375"/>
                  </a:lnTo>
                  <a:close/>
                  <a:moveTo>
                    <a:pt x="3112" y="1890"/>
                  </a:moveTo>
                  <a:cubicBezTo>
                    <a:pt x="3156" y="1870"/>
                    <a:pt x="3205" y="1859"/>
                    <a:pt x="3257" y="1859"/>
                  </a:cubicBezTo>
                  <a:cubicBezTo>
                    <a:pt x="3309" y="1859"/>
                    <a:pt x="3358" y="1870"/>
                    <a:pt x="3403" y="1890"/>
                  </a:cubicBezTo>
                  <a:lnTo>
                    <a:pt x="3403" y="2262"/>
                  </a:lnTo>
                  <a:cubicBezTo>
                    <a:pt x="3357" y="2248"/>
                    <a:pt x="3308" y="2241"/>
                    <a:pt x="3257" y="2241"/>
                  </a:cubicBezTo>
                  <a:cubicBezTo>
                    <a:pt x="3206" y="2241"/>
                    <a:pt x="3158" y="2248"/>
                    <a:pt x="3112" y="2262"/>
                  </a:cubicBezTo>
                  <a:lnTo>
                    <a:pt x="3112" y="1890"/>
                  </a:lnTo>
                  <a:close/>
                  <a:moveTo>
                    <a:pt x="3112" y="2404"/>
                  </a:moveTo>
                  <a:cubicBezTo>
                    <a:pt x="3156" y="2385"/>
                    <a:pt x="3205" y="2374"/>
                    <a:pt x="3257" y="2374"/>
                  </a:cubicBezTo>
                  <a:cubicBezTo>
                    <a:pt x="3309" y="2374"/>
                    <a:pt x="3358" y="2385"/>
                    <a:pt x="3403" y="2404"/>
                  </a:cubicBezTo>
                  <a:lnTo>
                    <a:pt x="3403" y="2777"/>
                  </a:lnTo>
                  <a:cubicBezTo>
                    <a:pt x="3357" y="2763"/>
                    <a:pt x="3308" y="2756"/>
                    <a:pt x="3257" y="2756"/>
                  </a:cubicBezTo>
                  <a:cubicBezTo>
                    <a:pt x="3206" y="2756"/>
                    <a:pt x="3158" y="2763"/>
                    <a:pt x="3112" y="2777"/>
                  </a:cubicBezTo>
                  <a:lnTo>
                    <a:pt x="3112" y="2404"/>
                  </a:lnTo>
                  <a:close/>
                  <a:moveTo>
                    <a:pt x="3536" y="3581"/>
                  </a:moveTo>
                  <a:cubicBezTo>
                    <a:pt x="3627" y="3552"/>
                    <a:pt x="3722" y="3537"/>
                    <a:pt x="3818" y="3537"/>
                  </a:cubicBezTo>
                  <a:lnTo>
                    <a:pt x="5683" y="3537"/>
                  </a:lnTo>
                  <a:lnTo>
                    <a:pt x="5980" y="3537"/>
                  </a:lnTo>
                  <a:lnTo>
                    <a:pt x="6096" y="3537"/>
                  </a:lnTo>
                  <a:lnTo>
                    <a:pt x="6096" y="3804"/>
                  </a:lnTo>
                  <a:lnTo>
                    <a:pt x="3536" y="3798"/>
                  </a:lnTo>
                  <a:lnTo>
                    <a:pt x="3536" y="3581"/>
                  </a:lnTo>
                  <a:close/>
                  <a:moveTo>
                    <a:pt x="3536" y="154"/>
                  </a:moveTo>
                  <a:cubicBezTo>
                    <a:pt x="3593" y="140"/>
                    <a:pt x="3651" y="133"/>
                    <a:pt x="3711" y="133"/>
                  </a:cubicBezTo>
                  <a:lnTo>
                    <a:pt x="6096" y="133"/>
                  </a:lnTo>
                  <a:lnTo>
                    <a:pt x="6096" y="3403"/>
                  </a:lnTo>
                  <a:lnTo>
                    <a:pt x="5980" y="3403"/>
                  </a:lnTo>
                  <a:lnTo>
                    <a:pt x="5683" y="3403"/>
                  </a:lnTo>
                  <a:lnTo>
                    <a:pt x="3818" y="3403"/>
                  </a:lnTo>
                  <a:cubicBezTo>
                    <a:pt x="3722" y="3403"/>
                    <a:pt x="3628" y="3416"/>
                    <a:pt x="3536" y="3442"/>
                  </a:cubicBezTo>
                  <a:lnTo>
                    <a:pt x="3536" y="3019"/>
                  </a:lnTo>
                  <a:cubicBezTo>
                    <a:pt x="3590" y="3082"/>
                    <a:pt x="3622" y="3165"/>
                    <a:pt x="3622" y="3254"/>
                  </a:cubicBezTo>
                  <a:cubicBezTo>
                    <a:pt x="3622" y="3291"/>
                    <a:pt x="3652" y="3321"/>
                    <a:pt x="3689" y="3321"/>
                  </a:cubicBezTo>
                  <a:cubicBezTo>
                    <a:pt x="3726" y="3321"/>
                    <a:pt x="3755" y="3291"/>
                    <a:pt x="3755" y="3254"/>
                  </a:cubicBezTo>
                  <a:cubicBezTo>
                    <a:pt x="3755" y="3082"/>
                    <a:pt x="3668" y="2931"/>
                    <a:pt x="3536" y="2841"/>
                  </a:cubicBezTo>
                  <a:lnTo>
                    <a:pt x="3536" y="2504"/>
                  </a:lnTo>
                  <a:cubicBezTo>
                    <a:pt x="3590" y="2568"/>
                    <a:pt x="3622" y="2650"/>
                    <a:pt x="3622" y="2739"/>
                  </a:cubicBezTo>
                  <a:cubicBezTo>
                    <a:pt x="3622" y="2776"/>
                    <a:pt x="3652" y="2806"/>
                    <a:pt x="3689" y="2806"/>
                  </a:cubicBezTo>
                  <a:cubicBezTo>
                    <a:pt x="3726" y="2806"/>
                    <a:pt x="3755" y="2776"/>
                    <a:pt x="3755" y="2739"/>
                  </a:cubicBezTo>
                  <a:cubicBezTo>
                    <a:pt x="3755" y="2568"/>
                    <a:pt x="3668" y="2416"/>
                    <a:pt x="3536" y="2326"/>
                  </a:cubicBezTo>
                  <a:lnTo>
                    <a:pt x="3536" y="1989"/>
                  </a:lnTo>
                  <a:cubicBezTo>
                    <a:pt x="3590" y="2053"/>
                    <a:pt x="3622" y="2135"/>
                    <a:pt x="3622" y="2224"/>
                  </a:cubicBezTo>
                  <a:cubicBezTo>
                    <a:pt x="3622" y="2261"/>
                    <a:pt x="3652" y="2291"/>
                    <a:pt x="3689" y="2291"/>
                  </a:cubicBezTo>
                  <a:cubicBezTo>
                    <a:pt x="3726" y="2291"/>
                    <a:pt x="3755" y="2261"/>
                    <a:pt x="3755" y="2224"/>
                  </a:cubicBezTo>
                  <a:cubicBezTo>
                    <a:pt x="3755" y="2053"/>
                    <a:pt x="3668" y="1901"/>
                    <a:pt x="3536" y="1811"/>
                  </a:cubicBezTo>
                  <a:lnTo>
                    <a:pt x="3536" y="1474"/>
                  </a:lnTo>
                  <a:cubicBezTo>
                    <a:pt x="3590" y="1538"/>
                    <a:pt x="3622" y="1620"/>
                    <a:pt x="3622" y="1710"/>
                  </a:cubicBezTo>
                  <a:cubicBezTo>
                    <a:pt x="3622" y="1746"/>
                    <a:pt x="3652" y="1776"/>
                    <a:pt x="3689" y="1776"/>
                  </a:cubicBezTo>
                  <a:cubicBezTo>
                    <a:pt x="3726" y="1776"/>
                    <a:pt x="3755" y="1746"/>
                    <a:pt x="3755" y="1709"/>
                  </a:cubicBezTo>
                  <a:cubicBezTo>
                    <a:pt x="3755" y="1538"/>
                    <a:pt x="3668" y="1386"/>
                    <a:pt x="3536" y="1297"/>
                  </a:cubicBezTo>
                  <a:lnTo>
                    <a:pt x="3536" y="959"/>
                  </a:lnTo>
                  <a:cubicBezTo>
                    <a:pt x="3590" y="1023"/>
                    <a:pt x="3622" y="1105"/>
                    <a:pt x="3622" y="1195"/>
                  </a:cubicBezTo>
                  <a:cubicBezTo>
                    <a:pt x="3622" y="1231"/>
                    <a:pt x="3652" y="1261"/>
                    <a:pt x="3689" y="1261"/>
                  </a:cubicBezTo>
                  <a:cubicBezTo>
                    <a:pt x="3726" y="1261"/>
                    <a:pt x="3755" y="1231"/>
                    <a:pt x="3755" y="1195"/>
                  </a:cubicBezTo>
                  <a:cubicBezTo>
                    <a:pt x="3755" y="1023"/>
                    <a:pt x="3668" y="871"/>
                    <a:pt x="3536" y="782"/>
                  </a:cubicBezTo>
                  <a:lnTo>
                    <a:pt x="3536" y="444"/>
                  </a:lnTo>
                  <a:cubicBezTo>
                    <a:pt x="3590" y="508"/>
                    <a:pt x="3622" y="590"/>
                    <a:pt x="3622" y="680"/>
                  </a:cubicBezTo>
                  <a:cubicBezTo>
                    <a:pt x="3622" y="717"/>
                    <a:pt x="3652" y="746"/>
                    <a:pt x="3689" y="746"/>
                  </a:cubicBezTo>
                  <a:cubicBezTo>
                    <a:pt x="3726" y="746"/>
                    <a:pt x="3755" y="716"/>
                    <a:pt x="3755" y="680"/>
                  </a:cubicBezTo>
                  <a:cubicBezTo>
                    <a:pt x="3755" y="508"/>
                    <a:pt x="3668" y="356"/>
                    <a:pt x="3536" y="267"/>
                  </a:cubicBezTo>
                  <a:lnTo>
                    <a:pt x="3536" y="154"/>
                  </a:lnTo>
                  <a:close/>
                  <a:moveTo>
                    <a:pt x="3257" y="315"/>
                  </a:moveTo>
                  <a:cubicBezTo>
                    <a:pt x="3309" y="315"/>
                    <a:pt x="3358" y="325"/>
                    <a:pt x="3403" y="345"/>
                  </a:cubicBezTo>
                  <a:lnTo>
                    <a:pt x="3403" y="718"/>
                  </a:lnTo>
                  <a:cubicBezTo>
                    <a:pt x="3357" y="704"/>
                    <a:pt x="3308" y="696"/>
                    <a:pt x="3257" y="696"/>
                  </a:cubicBezTo>
                  <a:cubicBezTo>
                    <a:pt x="3206" y="696"/>
                    <a:pt x="3158" y="704"/>
                    <a:pt x="3112" y="718"/>
                  </a:cubicBezTo>
                  <a:lnTo>
                    <a:pt x="3112" y="345"/>
                  </a:lnTo>
                  <a:cubicBezTo>
                    <a:pt x="3156" y="325"/>
                    <a:pt x="3205" y="315"/>
                    <a:pt x="3257" y="315"/>
                  </a:cubicBezTo>
                  <a:close/>
                  <a:moveTo>
                    <a:pt x="418" y="133"/>
                  </a:moveTo>
                  <a:lnTo>
                    <a:pt x="2803" y="133"/>
                  </a:lnTo>
                  <a:cubicBezTo>
                    <a:pt x="2863" y="133"/>
                    <a:pt x="2921" y="140"/>
                    <a:pt x="2978" y="154"/>
                  </a:cubicBezTo>
                  <a:lnTo>
                    <a:pt x="2978" y="267"/>
                  </a:lnTo>
                  <a:cubicBezTo>
                    <a:pt x="2846" y="356"/>
                    <a:pt x="2759" y="508"/>
                    <a:pt x="2759" y="680"/>
                  </a:cubicBezTo>
                  <a:lnTo>
                    <a:pt x="2759" y="680"/>
                  </a:lnTo>
                  <a:cubicBezTo>
                    <a:pt x="2759" y="717"/>
                    <a:pt x="2788" y="746"/>
                    <a:pt x="2825" y="746"/>
                  </a:cubicBezTo>
                  <a:cubicBezTo>
                    <a:pt x="2862" y="746"/>
                    <a:pt x="2892" y="716"/>
                    <a:pt x="2892" y="680"/>
                  </a:cubicBezTo>
                  <a:cubicBezTo>
                    <a:pt x="2892" y="590"/>
                    <a:pt x="2924" y="508"/>
                    <a:pt x="2978" y="444"/>
                  </a:cubicBezTo>
                  <a:lnTo>
                    <a:pt x="2978" y="782"/>
                  </a:lnTo>
                  <a:cubicBezTo>
                    <a:pt x="2846" y="871"/>
                    <a:pt x="2759" y="1023"/>
                    <a:pt x="2759" y="1195"/>
                  </a:cubicBezTo>
                  <a:lnTo>
                    <a:pt x="2759" y="1195"/>
                  </a:lnTo>
                  <a:cubicBezTo>
                    <a:pt x="2759" y="1231"/>
                    <a:pt x="2788" y="1261"/>
                    <a:pt x="2825" y="1261"/>
                  </a:cubicBezTo>
                  <a:cubicBezTo>
                    <a:pt x="2862" y="1261"/>
                    <a:pt x="2892" y="1231"/>
                    <a:pt x="2892" y="1195"/>
                  </a:cubicBezTo>
                  <a:cubicBezTo>
                    <a:pt x="2892" y="1105"/>
                    <a:pt x="2924" y="1023"/>
                    <a:pt x="2978" y="959"/>
                  </a:cubicBezTo>
                  <a:lnTo>
                    <a:pt x="2978" y="1296"/>
                  </a:lnTo>
                  <a:cubicBezTo>
                    <a:pt x="2846" y="1386"/>
                    <a:pt x="2759" y="1538"/>
                    <a:pt x="2759" y="1709"/>
                  </a:cubicBezTo>
                  <a:lnTo>
                    <a:pt x="2759" y="1710"/>
                  </a:lnTo>
                  <a:cubicBezTo>
                    <a:pt x="2759" y="1746"/>
                    <a:pt x="2788" y="1776"/>
                    <a:pt x="2825" y="1776"/>
                  </a:cubicBezTo>
                  <a:cubicBezTo>
                    <a:pt x="2862" y="1776"/>
                    <a:pt x="2892" y="1746"/>
                    <a:pt x="2892" y="1709"/>
                  </a:cubicBezTo>
                  <a:cubicBezTo>
                    <a:pt x="2892" y="1620"/>
                    <a:pt x="2924" y="1538"/>
                    <a:pt x="2978" y="1474"/>
                  </a:cubicBezTo>
                  <a:lnTo>
                    <a:pt x="2978" y="1811"/>
                  </a:lnTo>
                  <a:cubicBezTo>
                    <a:pt x="2846" y="1901"/>
                    <a:pt x="2759" y="2053"/>
                    <a:pt x="2759" y="2224"/>
                  </a:cubicBezTo>
                  <a:lnTo>
                    <a:pt x="2759" y="2224"/>
                  </a:lnTo>
                  <a:cubicBezTo>
                    <a:pt x="2759" y="2261"/>
                    <a:pt x="2788" y="2291"/>
                    <a:pt x="2825" y="2291"/>
                  </a:cubicBezTo>
                  <a:cubicBezTo>
                    <a:pt x="2862" y="2291"/>
                    <a:pt x="2892" y="2261"/>
                    <a:pt x="2892" y="2224"/>
                  </a:cubicBezTo>
                  <a:cubicBezTo>
                    <a:pt x="2892" y="2135"/>
                    <a:pt x="2924" y="2053"/>
                    <a:pt x="2978" y="1989"/>
                  </a:cubicBezTo>
                  <a:lnTo>
                    <a:pt x="2978" y="2326"/>
                  </a:lnTo>
                  <a:cubicBezTo>
                    <a:pt x="2846" y="2416"/>
                    <a:pt x="2759" y="2568"/>
                    <a:pt x="2759" y="2739"/>
                  </a:cubicBezTo>
                  <a:lnTo>
                    <a:pt x="2759" y="2739"/>
                  </a:lnTo>
                  <a:cubicBezTo>
                    <a:pt x="2759" y="2776"/>
                    <a:pt x="2788" y="2806"/>
                    <a:pt x="2825" y="2806"/>
                  </a:cubicBezTo>
                  <a:cubicBezTo>
                    <a:pt x="2862" y="2806"/>
                    <a:pt x="2892" y="2776"/>
                    <a:pt x="2892" y="2739"/>
                  </a:cubicBezTo>
                  <a:cubicBezTo>
                    <a:pt x="2892" y="2650"/>
                    <a:pt x="2924" y="2567"/>
                    <a:pt x="2978" y="2504"/>
                  </a:cubicBezTo>
                  <a:lnTo>
                    <a:pt x="2978" y="2841"/>
                  </a:lnTo>
                  <a:cubicBezTo>
                    <a:pt x="2846" y="2931"/>
                    <a:pt x="2759" y="3082"/>
                    <a:pt x="2759" y="3254"/>
                  </a:cubicBezTo>
                  <a:lnTo>
                    <a:pt x="2759" y="3254"/>
                  </a:lnTo>
                  <a:cubicBezTo>
                    <a:pt x="2759" y="3291"/>
                    <a:pt x="2788" y="3321"/>
                    <a:pt x="2825" y="3321"/>
                  </a:cubicBezTo>
                  <a:cubicBezTo>
                    <a:pt x="2862" y="3321"/>
                    <a:pt x="2892" y="3291"/>
                    <a:pt x="2892" y="3254"/>
                  </a:cubicBezTo>
                  <a:cubicBezTo>
                    <a:pt x="2892" y="3165"/>
                    <a:pt x="2924" y="3082"/>
                    <a:pt x="2978" y="3019"/>
                  </a:cubicBezTo>
                  <a:lnTo>
                    <a:pt x="2978" y="3442"/>
                  </a:lnTo>
                  <a:cubicBezTo>
                    <a:pt x="2887" y="3416"/>
                    <a:pt x="2792" y="3403"/>
                    <a:pt x="2696" y="3403"/>
                  </a:cubicBezTo>
                  <a:lnTo>
                    <a:pt x="418" y="3403"/>
                  </a:lnTo>
                  <a:lnTo>
                    <a:pt x="418" y="133"/>
                  </a:lnTo>
                  <a:close/>
                  <a:moveTo>
                    <a:pt x="6372" y="4063"/>
                  </a:moveTo>
                  <a:lnTo>
                    <a:pt x="3540" y="4063"/>
                  </a:lnTo>
                  <a:cubicBezTo>
                    <a:pt x="3503" y="4063"/>
                    <a:pt x="3473" y="4093"/>
                    <a:pt x="3473" y="4130"/>
                  </a:cubicBezTo>
                  <a:cubicBezTo>
                    <a:pt x="3473" y="4172"/>
                    <a:pt x="3391" y="4230"/>
                    <a:pt x="3256" y="4230"/>
                  </a:cubicBezTo>
                  <a:cubicBezTo>
                    <a:pt x="3137" y="4230"/>
                    <a:pt x="3041" y="4169"/>
                    <a:pt x="3041" y="4130"/>
                  </a:cubicBezTo>
                  <a:cubicBezTo>
                    <a:pt x="3041" y="4093"/>
                    <a:pt x="3011" y="4063"/>
                    <a:pt x="2974" y="4063"/>
                  </a:cubicBezTo>
                  <a:lnTo>
                    <a:pt x="133" y="4063"/>
                  </a:lnTo>
                  <a:lnTo>
                    <a:pt x="133" y="346"/>
                  </a:lnTo>
                  <a:lnTo>
                    <a:pt x="284" y="346"/>
                  </a:lnTo>
                  <a:lnTo>
                    <a:pt x="284" y="3470"/>
                  </a:lnTo>
                  <a:lnTo>
                    <a:pt x="284" y="3871"/>
                  </a:lnTo>
                  <a:cubicBezTo>
                    <a:pt x="284" y="3908"/>
                    <a:pt x="314" y="3938"/>
                    <a:pt x="351" y="3938"/>
                  </a:cubicBezTo>
                  <a:lnTo>
                    <a:pt x="3045" y="3938"/>
                  </a:lnTo>
                  <a:cubicBezTo>
                    <a:pt x="3082" y="3938"/>
                    <a:pt x="3112" y="3908"/>
                    <a:pt x="3112" y="3871"/>
                  </a:cubicBezTo>
                  <a:lnTo>
                    <a:pt x="3112" y="3535"/>
                  </a:lnTo>
                  <a:cubicBezTo>
                    <a:pt x="3112" y="3534"/>
                    <a:pt x="3112" y="3534"/>
                    <a:pt x="3112" y="3534"/>
                  </a:cubicBezTo>
                  <a:lnTo>
                    <a:pt x="3112" y="3532"/>
                  </a:lnTo>
                  <a:lnTo>
                    <a:pt x="3112" y="3532"/>
                  </a:lnTo>
                  <a:lnTo>
                    <a:pt x="3112" y="2919"/>
                  </a:lnTo>
                  <a:cubicBezTo>
                    <a:pt x="3156" y="2900"/>
                    <a:pt x="3205" y="2889"/>
                    <a:pt x="3257" y="2889"/>
                  </a:cubicBezTo>
                  <a:cubicBezTo>
                    <a:pt x="3309" y="2889"/>
                    <a:pt x="3358" y="2900"/>
                    <a:pt x="3403" y="2919"/>
                  </a:cubicBezTo>
                  <a:lnTo>
                    <a:pt x="3403" y="3532"/>
                  </a:lnTo>
                  <a:lnTo>
                    <a:pt x="3403" y="3532"/>
                  </a:lnTo>
                  <a:lnTo>
                    <a:pt x="3403" y="3535"/>
                  </a:lnTo>
                  <a:cubicBezTo>
                    <a:pt x="3403" y="3536"/>
                    <a:pt x="3403" y="3537"/>
                    <a:pt x="3403" y="3538"/>
                  </a:cubicBezTo>
                  <a:cubicBezTo>
                    <a:pt x="3403" y="3539"/>
                    <a:pt x="3403" y="3539"/>
                    <a:pt x="3403" y="3540"/>
                  </a:cubicBezTo>
                  <a:lnTo>
                    <a:pt x="3403" y="3864"/>
                  </a:lnTo>
                  <a:cubicBezTo>
                    <a:pt x="3403" y="3901"/>
                    <a:pt x="3433" y="3931"/>
                    <a:pt x="3470" y="3931"/>
                  </a:cubicBezTo>
                  <a:lnTo>
                    <a:pt x="6163" y="3938"/>
                  </a:lnTo>
                  <a:lnTo>
                    <a:pt x="6163" y="3938"/>
                  </a:lnTo>
                  <a:cubicBezTo>
                    <a:pt x="6181" y="3938"/>
                    <a:pt x="6198" y="3931"/>
                    <a:pt x="6210" y="3918"/>
                  </a:cubicBezTo>
                  <a:cubicBezTo>
                    <a:pt x="6223" y="3906"/>
                    <a:pt x="6230" y="3889"/>
                    <a:pt x="6230" y="3871"/>
                  </a:cubicBezTo>
                  <a:lnTo>
                    <a:pt x="6230" y="3470"/>
                  </a:lnTo>
                  <a:lnTo>
                    <a:pt x="6230" y="346"/>
                  </a:lnTo>
                  <a:lnTo>
                    <a:pt x="6372" y="346"/>
                  </a:lnTo>
                  <a:lnTo>
                    <a:pt x="6372" y="4063"/>
                  </a:lnTo>
                  <a:close/>
                  <a:moveTo>
                    <a:pt x="2829" y="3677"/>
                  </a:moveTo>
                  <a:cubicBezTo>
                    <a:pt x="2829" y="3713"/>
                    <a:pt x="2799" y="3743"/>
                    <a:pt x="2762" y="3743"/>
                  </a:cubicBezTo>
                  <a:lnTo>
                    <a:pt x="635" y="3743"/>
                  </a:lnTo>
                  <a:cubicBezTo>
                    <a:pt x="598" y="3743"/>
                    <a:pt x="568" y="3713"/>
                    <a:pt x="568" y="3677"/>
                  </a:cubicBezTo>
                  <a:cubicBezTo>
                    <a:pt x="568" y="3640"/>
                    <a:pt x="598" y="3610"/>
                    <a:pt x="635" y="3610"/>
                  </a:cubicBezTo>
                  <a:lnTo>
                    <a:pt x="2762" y="3610"/>
                  </a:lnTo>
                  <a:cubicBezTo>
                    <a:pt x="2799" y="3610"/>
                    <a:pt x="2829" y="3640"/>
                    <a:pt x="2829" y="3677"/>
                  </a:cubicBezTo>
                  <a:close/>
                  <a:moveTo>
                    <a:pt x="5946" y="3677"/>
                  </a:moveTo>
                  <a:cubicBezTo>
                    <a:pt x="5946" y="3713"/>
                    <a:pt x="5916" y="3743"/>
                    <a:pt x="5879" y="3743"/>
                  </a:cubicBezTo>
                  <a:lnTo>
                    <a:pt x="3752" y="3743"/>
                  </a:lnTo>
                  <a:cubicBezTo>
                    <a:pt x="3715" y="3743"/>
                    <a:pt x="3685" y="3713"/>
                    <a:pt x="3685" y="3677"/>
                  </a:cubicBezTo>
                  <a:cubicBezTo>
                    <a:pt x="3685" y="3640"/>
                    <a:pt x="3715" y="3610"/>
                    <a:pt x="3752" y="3610"/>
                  </a:cubicBezTo>
                  <a:lnTo>
                    <a:pt x="5879" y="3610"/>
                  </a:lnTo>
                  <a:cubicBezTo>
                    <a:pt x="5916" y="3610"/>
                    <a:pt x="5946" y="3640"/>
                    <a:pt x="5946" y="3677"/>
                  </a:cubicBezTo>
                  <a:close/>
                  <a:moveTo>
                    <a:pt x="792" y="543"/>
                  </a:moveTo>
                  <a:cubicBezTo>
                    <a:pt x="792" y="506"/>
                    <a:pt x="821" y="476"/>
                    <a:pt x="858" y="476"/>
                  </a:cubicBezTo>
                  <a:lnTo>
                    <a:pt x="2504" y="476"/>
                  </a:lnTo>
                  <a:cubicBezTo>
                    <a:pt x="2541" y="476"/>
                    <a:pt x="2571" y="506"/>
                    <a:pt x="2571" y="543"/>
                  </a:cubicBezTo>
                  <a:cubicBezTo>
                    <a:pt x="2571" y="580"/>
                    <a:pt x="2541" y="610"/>
                    <a:pt x="2504" y="610"/>
                  </a:cubicBezTo>
                  <a:lnTo>
                    <a:pt x="858" y="610"/>
                  </a:lnTo>
                  <a:cubicBezTo>
                    <a:pt x="821" y="610"/>
                    <a:pt x="792" y="580"/>
                    <a:pt x="792" y="543"/>
                  </a:cubicBezTo>
                  <a:close/>
                  <a:moveTo>
                    <a:pt x="792" y="923"/>
                  </a:moveTo>
                  <a:cubicBezTo>
                    <a:pt x="792" y="886"/>
                    <a:pt x="821" y="856"/>
                    <a:pt x="858" y="856"/>
                  </a:cubicBezTo>
                  <a:lnTo>
                    <a:pt x="2504" y="856"/>
                  </a:lnTo>
                  <a:cubicBezTo>
                    <a:pt x="2541" y="856"/>
                    <a:pt x="2571" y="886"/>
                    <a:pt x="2571" y="923"/>
                  </a:cubicBezTo>
                  <a:cubicBezTo>
                    <a:pt x="2571" y="960"/>
                    <a:pt x="2541" y="990"/>
                    <a:pt x="2504" y="990"/>
                  </a:cubicBezTo>
                  <a:lnTo>
                    <a:pt x="858" y="990"/>
                  </a:lnTo>
                  <a:cubicBezTo>
                    <a:pt x="821" y="990"/>
                    <a:pt x="792" y="960"/>
                    <a:pt x="792" y="923"/>
                  </a:cubicBezTo>
                  <a:close/>
                  <a:moveTo>
                    <a:pt x="792" y="1303"/>
                  </a:moveTo>
                  <a:cubicBezTo>
                    <a:pt x="792" y="1266"/>
                    <a:pt x="821" y="1236"/>
                    <a:pt x="858" y="1236"/>
                  </a:cubicBezTo>
                  <a:lnTo>
                    <a:pt x="2504" y="1236"/>
                  </a:lnTo>
                  <a:cubicBezTo>
                    <a:pt x="2541" y="1236"/>
                    <a:pt x="2571" y="1266"/>
                    <a:pt x="2571" y="1303"/>
                  </a:cubicBezTo>
                  <a:cubicBezTo>
                    <a:pt x="2571" y="1340"/>
                    <a:pt x="2541" y="1370"/>
                    <a:pt x="2504" y="1370"/>
                  </a:cubicBezTo>
                  <a:lnTo>
                    <a:pt x="858" y="1370"/>
                  </a:lnTo>
                  <a:cubicBezTo>
                    <a:pt x="821" y="1370"/>
                    <a:pt x="792" y="1340"/>
                    <a:pt x="792" y="1303"/>
                  </a:cubicBezTo>
                  <a:close/>
                  <a:moveTo>
                    <a:pt x="792" y="1683"/>
                  </a:moveTo>
                  <a:cubicBezTo>
                    <a:pt x="792" y="1646"/>
                    <a:pt x="821" y="1616"/>
                    <a:pt x="858" y="1616"/>
                  </a:cubicBezTo>
                  <a:lnTo>
                    <a:pt x="2504" y="1616"/>
                  </a:lnTo>
                  <a:cubicBezTo>
                    <a:pt x="2541" y="1616"/>
                    <a:pt x="2571" y="1646"/>
                    <a:pt x="2571" y="1683"/>
                  </a:cubicBezTo>
                  <a:cubicBezTo>
                    <a:pt x="2571" y="1720"/>
                    <a:pt x="2541" y="1750"/>
                    <a:pt x="2504" y="1750"/>
                  </a:cubicBezTo>
                  <a:lnTo>
                    <a:pt x="858" y="1750"/>
                  </a:lnTo>
                  <a:cubicBezTo>
                    <a:pt x="821" y="1750"/>
                    <a:pt x="792" y="1720"/>
                    <a:pt x="792" y="1683"/>
                  </a:cubicBezTo>
                  <a:close/>
                  <a:moveTo>
                    <a:pt x="792" y="2063"/>
                  </a:moveTo>
                  <a:cubicBezTo>
                    <a:pt x="792" y="2026"/>
                    <a:pt x="821" y="1996"/>
                    <a:pt x="858" y="1996"/>
                  </a:cubicBezTo>
                  <a:lnTo>
                    <a:pt x="2504" y="1996"/>
                  </a:lnTo>
                  <a:cubicBezTo>
                    <a:pt x="2541" y="1996"/>
                    <a:pt x="2571" y="2026"/>
                    <a:pt x="2571" y="2063"/>
                  </a:cubicBezTo>
                  <a:cubicBezTo>
                    <a:pt x="2571" y="2100"/>
                    <a:pt x="2541" y="2130"/>
                    <a:pt x="2504" y="2130"/>
                  </a:cubicBezTo>
                  <a:lnTo>
                    <a:pt x="858" y="2130"/>
                  </a:lnTo>
                  <a:cubicBezTo>
                    <a:pt x="821" y="2130"/>
                    <a:pt x="792" y="2100"/>
                    <a:pt x="792" y="2063"/>
                  </a:cubicBezTo>
                  <a:close/>
                  <a:moveTo>
                    <a:pt x="792" y="2443"/>
                  </a:moveTo>
                  <a:cubicBezTo>
                    <a:pt x="792" y="2406"/>
                    <a:pt x="821" y="2376"/>
                    <a:pt x="858" y="2376"/>
                  </a:cubicBezTo>
                  <a:lnTo>
                    <a:pt x="2504" y="2376"/>
                  </a:lnTo>
                  <a:cubicBezTo>
                    <a:pt x="2541" y="2376"/>
                    <a:pt x="2571" y="2406"/>
                    <a:pt x="2571" y="2443"/>
                  </a:cubicBezTo>
                  <a:cubicBezTo>
                    <a:pt x="2571" y="2480"/>
                    <a:pt x="2541" y="2510"/>
                    <a:pt x="2504" y="2510"/>
                  </a:cubicBezTo>
                  <a:lnTo>
                    <a:pt x="858" y="2510"/>
                  </a:lnTo>
                  <a:cubicBezTo>
                    <a:pt x="821" y="2510"/>
                    <a:pt x="792" y="2480"/>
                    <a:pt x="792" y="2443"/>
                  </a:cubicBezTo>
                  <a:close/>
                  <a:moveTo>
                    <a:pt x="792" y="2823"/>
                  </a:moveTo>
                  <a:cubicBezTo>
                    <a:pt x="792" y="2786"/>
                    <a:pt x="821" y="2756"/>
                    <a:pt x="858" y="2756"/>
                  </a:cubicBezTo>
                  <a:lnTo>
                    <a:pt x="2504" y="2756"/>
                  </a:lnTo>
                  <a:cubicBezTo>
                    <a:pt x="2541" y="2756"/>
                    <a:pt x="2571" y="2786"/>
                    <a:pt x="2571" y="2823"/>
                  </a:cubicBezTo>
                  <a:cubicBezTo>
                    <a:pt x="2571" y="2860"/>
                    <a:pt x="2541" y="2889"/>
                    <a:pt x="2504" y="2889"/>
                  </a:cubicBezTo>
                  <a:lnTo>
                    <a:pt x="858" y="2889"/>
                  </a:lnTo>
                  <a:cubicBezTo>
                    <a:pt x="821" y="2889"/>
                    <a:pt x="792" y="2860"/>
                    <a:pt x="792" y="2823"/>
                  </a:cubicBezTo>
                  <a:close/>
                  <a:moveTo>
                    <a:pt x="3950" y="543"/>
                  </a:moveTo>
                  <a:cubicBezTo>
                    <a:pt x="3950" y="506"/>
                    <a:pt x="3980" y="476"/>
                    <a:pt x="4017" y="476"/>
                  </a:cubicBezTo>
                  <a:lnTo>
                    <a:pt x="5663" y="476"/>
                  </a:lnTo>
                  <a:cubicBezTo>
                    <a:pt x="5700" y="476"/>
                    <a:pt x="5730" y="506"/>
                    <a:pt x="5730" y="543"/>
                  </a:cubicBezTo>
                  <a:cubicBezTo>
                    <a:pt x="5730" y="580"/>
                    <a:pt x="5700" y="610"/>
                    <a:pt x="5663" y="610"/>
                  </a:cubicBezTo>
                  <a:lnTo>
                    <a:pt x="4017" y="610"/>
                  </a:lnTo>
                  <a:cubicBezTo>
                    <a:pt x="3980" y="610"/>
                    <a:pt x="3950" y="580"/>
                    <a:pt x="3950" y="543"/>
                  </a:cubicBezTo>
                  <a:close/>
                  <a:moveTo>
                    <a:pt x="3950" y="923"/>
                  </a:moveTo>
                  <a:cubicBezTo>
                    <a:pt x="3950" y="886"/>
                    <a:pt x="3980" y="856"/>
                    <a:pt x="4017" y="856"/>
                  </a:cubicBezTo>
                  <a:lnTo>
                    <a:pt x="5663" y="856"/>
                  </a:lnTo>
                  <a:cubicBezTo>
                    <a:pt x="5700" y="856"/>
                    <a:pt x="5730" y="886"/>
                    <a:pt x="5730" y="923"/>
                  </a:cubicBezTo>
                  <a:cubicBezTo>
                    <a:pt x="5730" y="960"/>
                    <a:pt x="5700" y="990"/>
                    <a:pt x="5663" y="990"/>
                  </a:cubicBezTo>
                  <a:lnTo>
                    <a:pt x="4017" y="990"/>
                  </a:lnTo>
                  <a:cubicBezTo>
                    <a:pt x="3980" y="990"/>
                    <a:pt x="3950" y="960"/>
                    <a:pt x="3950" y="923"/>
                  </a:cubicBezTo>
                  <a:close/>
                  <a:moveTo>
                    <a:pt x="3950" y="1303"/>
                  </a:moveTo>
                  <a:cubicBezTo>
                    <a:pt x="3950" y="1266"/>
                    <a:pt x="3980" y="1236"/>
                    <a:pt x="4017" y="1236"/>
                  </a:cubicBezTo>
                  <a:lnTo>
                    <a:pt x="5663" y="1236"/>
                  </a:lnTo>
                  <a:cubicBezTo>
                    <a:pt x="5700" y="1236"/>
                    <a:pt x="5730" y="1266"/>
                    <a:pt x="5730" y="1303"/>
                  </a:cubicBezTo>
                  <a:cubicBezTo>
                    <a:pt x="5730" y="1340"/>
                    <a:pt x="5700" y="1370"/>
                    <a:pt x="5663" y="1370"/>
                  </a:cubicBezTo>
                  <a:lnTo>
                    <a:pt x="4017" y="1370"/>
                  </a:lnTo>
                  <a:cubicBezTo>
                    <a:pt x="3980" y="1370"/>
                    <a:pt x="3950" y="1340"/>
                    <a:pt x="3950" y="1303"/>
                  </a:cubicBezTo>
                  <a:close/>
                  <a:moveTo>
                    <a:pt x="3950" y="1683"/>
                  </a:moveTo>
                  <a:cubicBezTo>
                    <a:pt x="3950" y="1646"/>
                    <a:pt x="3980" y="1616"/>
                    <a:pt x="4017" y="1616"/>
                  </a:cubicBezTo>
                  <a:lnTo>
                    <a:pt x="5663" y="1616"/>
                  </a:lnTo>
                  <a:cubicBezTo>
                    <a:pt x="5700" y="1616"/>
                    <a:pt x="5730" y="1646"/>
                    <a:pt x="5730" y="1683"/>
                  </a:cubicBezTo>
                  <a:cubicBezTo>
                    <a:pt x="5730" y="1720"/>
                    <a:pt x="5700" y="1750"/>
                    <a:pt x="5663" y="1750"/>
                  </a:cubicBezTo>
                  <a:lnTo>
                    <a:pt x="4017" y="1750"/>
                  </a:lnTo>
                  <a:cubicBezTo>
                    <a:pt x="3980" y="1750"/>
                    <a:pt x="3950" y="1720"/>
                    <a:pt x="3950" y="1683"/>
                  </a:cubicBezTo>
                  <a:close/>
                  <a:moveTo>
                    <a:pt x="3950" y="2063"/>
                  </a:moveTo>
                  <a:cubicBezTo>
                    <a:pt x="3950" y="2026"/>
                    <a:pt x="3980" y="1996"/>
                    <a:pt x="4017" y="1996"/>
                  </a:cubicBezTo>
                  <a:lnTo>
                    <a:pt x="5663" y="1996"/>
                  </a:lnTo>
                  <a:cubicBezTo>
                    <a:pt x="5700" y="1996"/>
                    <a:pt x="5730" y="2026"/>
                    <a:pt x="5730" y="2063"/>
                  </a:cubicBezTo>
                  <a:cubicBezTo>
                    <a:pt x="5730" y="2100"/>
                    <a:pt x="5700" y="2130"/>
                    <a:pt x="5663" y="2130"/>
                  </a:cubicBezTo>
                  <a:lnTo>
                    <a:pt x="4017" y="2130"/>
                  </a:lnTo>
                  <a:cubicBezTo>
                    <a:pt x="3980" y="2130"/>
                    <a:pt x="3950" y="2100"/>
                    <a:pt x="3950" y="2063"/>
                  </a:cubicBezTo>
                  <a:close/>
                  <a:moveTo>
                    <a:pt x="3950" y="2443"/>
                  </a:moveTo>
                  <a:cubicBezTo>
                    <a:pt x="3950" y="2406"/>
                    <a:pt x="3980" y="2376"/>
                    <a:pt x="4017" y="2376"/>
                  </a:cubicBezTo>
                  <a:lnTo>
                    <a:pt x="5663" y="2376"/>
                  </a:lnTo>
                  <a:cubicBezTo>
                    <a:pt x="5700" y="2376"/>
                    <a:pt x="5730" y="2406"/>
                    <a:pt x="5730" y="2443"/>
                  </a:cubicBezTo>
                  <a:cubicBezTo>
                    <a:pt x="5730" y="2480"/>
                    <a:pt x="5700" y="2510"/>
                    <a:pt x="5663" y="2510"/>
                  </a:cubicBezTo>
                  <a:lnTo>
                    <a:pt x="4017" y="2510"/>
                  </a:lnTo>
                  <a:cubicBezTo>
                    <a:pt x="3980" y="2510"/>
                    <a:pt x="3950" y="2480"/>
                    <a:pt x="3950" y="2443"/>
                  </a:cubicBezTo>
                  <a:close/>
                  <a:moveTo>
                    <a:pt x="5730" y="2823"/>
                  </a:moveTo>
                  <a:cubicBezTo>
                    <a:pt x="5730" y="2860"/>
                    <a:pt x="5700" y="2889"/>
                    <a:pt x="5663" y="2889"/>
                  </a:cubicBezTo>
                  <a:lnTo>
                    <a:pt x="5577" y="2889"/>
                  </a:lnTo>
                  <a:cubicBezTo>
                    <a:pt x="5540" y="2889"/>
                    <a:pt x="5510" y="2860"/>
                    <a:pt x="5510" y="2823"/>
                  </a:cubicBezTo>
                  <a:cubicBezTo>
                    <a:pt x="5510" y="2786"/>
                    <a:pt x="5540" y="2756"/>
                    <a:pt x="5577" y="2756"/>
                  </a:cubicBezTo>
                  <a:lnTo>
                    <a:pt x="5663" y="2756"/>
                  </a:lnTo>
                  <a:cubicBezTo>
                    <a:pt x="5700" y="2756"/>
                    <a:pt x="5730" y="2786"/>
                    <a:pt x="5730" y="2823"/>
                  </a:cubicBezTo>
                  <a:close/>
                  <a:moveTo>
                    <a:pt x="3950" y="2823"/>
                  </a:moveTo>
                  <a:cubicBezTo>
                    <a:pt x="3950" y="2786"/>
                    <a:pt x="3980" y="2756"/>
                    <a:pt x="4017" y="2756"/>
                  </a:cubicBezTo>
                  <a:lnTo>
                    <a:pt x="5176" y="2756"/>
                  </a:lnTo>
                  <a:cubicBezTo>
                    <a:pt x="5213" y="2756"/>
                    <a:pt x="5243" y="2786"/>
                    <a:pt x="5243" y="2823"/>
                  </a:cubicBezTo>
                  <a:cubicBezTo>
                    <a:pt x="5243" y="2860"/>
                    <a:pt x="5213" y="2889"/>
                    <a:pt x="5176" y="2889"/>
                  </a:cubicBezTo>
                  <a:lnTo>
                    <a:pt x="4017" y="2889"/>
                  </a:lnTo>
                  <a:cubicBezTo>
                    <a:pt x="3980" y="2889"/>
                    <a:pt x="3950" y="2860"/>
                    <a:pt x="3950" y="282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 SemiCondensed"/>
                <a:ea typeface="OPPOSans R"/>
                <a:cs typeface="+mn-cs"/>
              </a:endParaRPr>
            </a:p>
          </p:txBody>
        </p:sp>
      </p:grpSp>
      <p:sp>
        <p:nvSpPr>
          <p:cNvPr id="14" name="!!1">
            <a:extLst>
              <a:ext uri="{FF2B5EF4-FFF2-40B4-BE49-F238E27FC236}">
                <a16:creationId xmlns:a16="http://schemas.microsoft.com/office/drawing/2014/main" xmlns="" id="{5AE363CB-1876-4C8B-9398-A477F89498CD}"/>
              </a:ext>
            </a:extLst>
          </p:cNvPr>
          <p:cNvSpPr/>
          <p:nvPr/>
        </p:nvSpPr>
        <p:spPr>
          <a:xfrm>
            <a:off x="5313293" y="3247898"/>
            <a:ext cx="1576247" cy="1294578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CECC67EF-1B1D-4F7E-8546-0D67C0E08E4A}"/>
              </a:ext>
            </a:extLst>
          </p:cNvPr>
          <p:cNvSpPr/>
          <p:nvPr/>
        </p:nvSpPr>
        <p:spPr>
          <a:xfrm>
            <a:off x="6018545" y="3464029"/>
            <a:ext cx="154910" cy="15491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9438047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66B48358-FD52-481D-8D4E-034E6BB57779}"/>
              </a:ext>
            </a:extLst>
          </p:cNvPr>
          <p:cNvSpPr/>
          <p:nvPr/>
        </p:nvSpPr>
        <p:spPr>
          <a:xfrm>
            <a:off x="330382" y="363529"/>
            <a:ext cx="11531236" cy="6153378"/>
          </a:xfrm>
          <a:prstGeom prst="roundRect">
            <a:avLst>
              <a:gd name="adj" fmla="val 3774"/>
            </a:avLst>
          </a:prstGeom>
          <a:solidFill>
            <a:schemeClr val="bg1"/>
          </a:solidFill>
          <a:ln>
            <a:noFill/>
          </a:ln>
          <a:effectLst>
            <a:outerShdw blurRad="635000" dist="1016000" dir="5400000" sx="80000" sy="8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72D82FDD-086F-4163-BF92-853485F94D7E}"/>
              </a:ext>
            </a:extLst>
          </p:cNvPr>
          <p:cNvCxnSpPr>
            <a:cxnSpLocks/>
          </p:cNvCxnSpPr>
          <p:nvPr/>
        </p:nvCxnSpPr>
        <p:spPr>
          <a:xfrm rot="-900000">
            <a:off x="1791015" y="3541484"/>
            <a:ext cx="8607451" cy="0"/>
          </a:xfrm>
          <a:prstGeom prst="line">
            <a:avLst/>
          </a:prstGeom>
          <a:ln w="1524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9211491C-BC44-4185-B001-DCC9972A692F}"/>
              </a:ext>
            </a:extLst>
          </p:cNvPr>
          <p:cNvGrpSpPr/>
          <p:nvPr/>
        </p:nvGrpSpPr>
        <p:grpSpPr>
          <a:xfrm rot="-900000">
            <a:off x="-5575816" y="4323134"/>
            <a:ext cx="3997218" cy="3505357"/>
            <a:chOff x="791392" y="1664851"/>
            <a:chExt cx="3997218" cy="3505357"/>
          </a:xfrm>
        </p:grpSpPr>
        <p:sp>
          <p:nvSpPr>
            <p:cNvPr id="109" name="play-station-controller_75472">
              <a:extLst>
                <a:ext uri="{FF2B5EF4-FFF2-40B4-BE49-F238E27FC236}">
                  <a16:creationId xmlns:a16="http://schemas.microsoft.com/office/drawing/2014/main" xmlns="" id="{73C2F5B9-0D56-4860-8C18-7433401BC3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30199" y="3947468"/>
              <a:ext cx="1919605" cy="1222740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  <a:gd name="connsiteX40" fmla="*/ 325000 h 606722"/>
                <a:gd name="connsiteY40" fmla="*/ 325000 h 606722"/>
                <a:gd name="connsiteX41" fmla="*/ 325000 h 606722"/>
                <a:gd name="connsiteY41" fmla="*/ 325000 h 606722"/>
                <a:gd name="connsiteX42" fmla="*/ 325000 h 606722"/>
                <a:gd name="connsiteY42" fmla="*/ 325000 h 606722"/>
                <a:gd name="connsiteX43" fmla="*/ 325000 h 606722"/>
                <a:gd name="connsiteY43" fmla="*/ 325000 h 606722"/>
                <a:gd name="connsiteX44" fmla="*/ 325000 h 606722"/>
                <a:gd name="connsiteY44" fmla="*/ 325000 h 606722"/>
                <a:gd name="connsiteX45" fmla="*/ 325000 h 606722"/>
                <a:gd name="connsiteY45" fmla="*/ 325000 h 606722"/>
                <a:gd name="connsiteX46" fmla="*/ 325000 h 606722"/>
                <a:gd name="connsiteY46" fmla="*/ 325000 h 606722"/>
                <a:gd name="connsiteX47" fmla="*/ 325000 h 606722"/>
                <a:gd name="connsiteY47" fmla="*/ 325000 h 606722"/>
                <a:gd name="connsiteX48" fmla="*/ 325000 h 606722"/>
                <a:gd name="connsiteY48" fmla="*/ 325000 h 606722"/>
                <a:gd name="connsiteX49" fmla="*/ 325000 h 606722"/>
                <a:gd name="connsiteY49" fmla="*/ 325000 h 606722"/>
                <a:gd name="connsiteX50" fmla="*/ 325000 h 606722"/>
                <a:gd name="connsiteY50" fmla="*/ 325000 h 606722"/>
                <a:gd name="connsiteX51" fmla="*/ 325000 h 606722"/>
                <a:gd name="connsiteY51" fmla="*/ 325000 h 606722"/>
                <a:gd name="connsiteX52" fmla="*/ 325000 h 606722"/>
                <a:gd name="connsiteY52" fmla="*/ 325000 h 606722"/>
                <a:gd name="connsiteX53" fmla="*/ 325000 h 606722"/>
                <a:gd name="connsiteY53" fmla="*/ 325000 h 606722"/>
                <a:gd name="connsiteX54" fmla="*/ 325000 h 606722"/>
                <a:gd name="connsiteY54" fmla="*/ 325000 h 606722"/>
                <a:gd name="connsiteX55" fmla="*/ 325000 h 606722"/>
                <a:gd name="connsiteY55" fmla="*/ 325000 h 606722"/>
                <a:gd name="connsiteX56" fmla="*/ 325000 h 606722"/>
                <a:gd name="connsiteY56" fmla="*/ 325000 h 606722"/>
                <a:gd name="connsiteX57" fmla="*/ 325000 h 606722"/>
                <a:gd name="connsiteY57" fmla="*/ 325000 h 606722"/>
                <a:gd name="connsiteX58" fmla="*/ 325000 h 606722"/>
                <a:gd name="connsiteY58" fmla="*/ 325000 h 606722"/>
                <a:gd name="connsiteX59" fmla="*/ 325000 h 606722"/>
                <a:gd name="connsiteY59" fmla="*/ 325000 h 606722"/>
                <a:gd name="connsiteX60" fmla="*/ 325000 h 606722"/>
                <a:gd name="connsiteY60" fmla="*/ 325000 h 606722"/>
                <a:gd name="connsiteX61" fmla="*/ 325000 h 606722"/>
                <a:gd name="connsiteY61" fmla="*/ 325000 h 606722"/>
                <a:gd name="connsiteX62" fmla="*/ 325000 h 606722"/>
                <a:gd name="connsiteY62" fmla="*/ 325000 h 606722"/>
                <a:gd name="connsiteX63" fmla="*/ 325000 h 606722"/>
                <a:gd name="connsiteY63" fmla="*/ 325000 h 606722"/>
                <a:gd name="connsiteX64" fmla="*/ 325000 h 606722"/>
                <a:gd name="connsiteY64" fmla="*/ 325000 h 606722"/>
                <a:gd name="connsiteX65" fmla="*/ 325000 h 606722"/>
                <a:gd name="connsiteY65" fmla="*/ 325000 h 606722"/>
                <a:gd name="connsiteX66" fmla="*/ 325000 h 606722"/>
                <a:gd name="connsiteY66" fmla="*/ 325000 h 606722"/>
                <a:gd name="connsiteX67" fmla="*/ 325000 h 606722"/>
                <a:gd name="connsiteY67" fmla="*/ 325000 h 606722"/>
                <a:gd name="connsiteX68" fmla="*/ 325000 h 606722"/>
                <a:gd name="connsiteY68" fmla="*/ 325000 h 606722"/>
                <a:gd name="connsiteX69" fmla="*/ 325000 h 606722"/>
                <a:gd name="connsiteY69" fmla="*/ 325000 h 606722"/>
                <a:gd name="connsiteX70" fmla="*/ 325000 h 606722"/>
                <a:gd name="connsiteY70" fmla="*/ 325000 h 606722"/>
                <a:gd name="connsiteX71" fmla="*/ 325000 h 606722"/>
                <a:gd name="connsiteY71" fmla="*/ 325000 h 606722"/>
                <a:gd name="connsiteX72" fmla="*/ 325000 h 606722"/>
                <a:gd name="connsiteY72" fmla="*/ 325000 h 606722"/>
                <a:gd name="connsiteX73" fmla="*/ 325000 h 606722"/>
                <a:gd name="connsiteY73" fmla="*/ 325000 h 606722"/>
                <a:gd name="connsiteX74" fmla="*/ 325000 h 606722"/>
                <a:gd name="connsiteY74" fmla="*/ 325000 h 606722"/>
                <a:gd name="connsiteX75" fmla="*/ 325000 h 606722"/>
                <a:gd name="connsiteY75" fmla="*/ 325000 h 606722"/>
                <a:gd name="connsiteX76" fmla="*/ 325000 h 606722"/>
                <a:gd name="connsiteY76" fmla="*/ 325000 h 606722"/>
                <a:gd name="connsiteX77" fmla="*/ 325000 h 606722"/>
                <a:gd name="connsiteY77" fmla="*/ 325000 h 606722"/>
                <a:gd name="connsiteX78" fmla="*/ 325000 h 606722"/>
                <a:gd name="connsiteY78" fmla="*/ 325000 h 606722"/>
                <a:gd name="connsiteX79" fmla="*/ 325000 h 606722"/>
                <a:gd name="connsiteY79" fmla="*/ 325000 h 606722"/>
                <a:gd name="connsiteX80" fmla="*/ 325000 h 606722"/>
                <a:gd name="connsiteY80" fmla="*/ 325000 h 606722"/>
                <a:gd name="connsiteX81" fmla="*/ 325000 h 606722"/>
                <a:gd name="connsiteY81" fmla="*/ 325000 h 606722"/>
                <a:gd name="connsiteX82" fmla="*/ 325000 h 606722"/>
                <a:gd name="connsiteY82" fmla="*/ 325000 h 606722"/>
                <a:gd name="connsiteX83" fmla="*/ 325000 h 606722"/>
                <a:gd name="connsiteY83" fmla="*/ 325000 h 606722"/>
                <a:gd name="connsiteX84" fmla="*/ 325000 h 606722"/>
                <a:gd name="connsiteY84" fmla="*/ 325000 h 606722"/>
                <a:gd name="connsiteX85" fmla="*/ 325000 h 606722"/>
                <a:gd name="connsiteY85" fmla="*/ 325000 h 606722"/>
                <a:gd name="connsiteX86" fmla="*/ 325000 h 606722"/>
                <a:gd name="connsiteY86" fmla="*/ 325000 h 606722"/>
                <a:gd name="connsiteX87" fmla="*/ 325000 h 606722"/>
                <a:gd name="connsiteY87" fmla="*/ 325000 h 606722"/>
                <a:gd name="connsiteX88" fmla="*/ 325000 h 606722"/>
                <a:gd name="connsiteY88" fmla="*/ 325000 h 606722"/>
                <a:gd name="connsiteX89" fmla="*/ 325000 h 606722"/>
                <a:gd name="connsiteY89" fmla="*/ 325000 h 606722"/>
                <a:gd name="connsiteX90" fmla="*/ 325000 h 606722"/>
                <a:gd name="connsiteY90" fmla="*/ 325000 h 606722"/>
                <a:gd name="connsiteX91" fmla="*/ 325000 h 606722"/>
                <a:gd name="connsiteY91" fmla="*/ 325000 h 606722"/>
                <a:gd name="connsiteX92" fmla="*/ 325000 h 606722"/>
                <a:gd name="connsiteY92" fmla="*/ 325000 h 606722"/>
                <a:gd name="connsiteX93" fmla="*/ 325000 h 606722"/>
                <a:gd name="connsiteY93" fmla="*/ 325000 h 606722"/>
                <a:gd name="connsiteX94" fmla="*/ 325000 h 606722"/>
                <a:gd name="connsiteY94" fmla="*/ 325000 h 606722"/>
                <a:gd name="connsiteX95" fmla="*/ 325000 h 606722"/>
                <a:gd name="connsiteY95" fmla="*/ 325000 h 606722"/>
                <a:gd name="connsiteX96" fmla="*/ 325000 h 606722"/>
                <a:gd name="connsiteY96" fmla="*/ 325000 h 606722"/>
                <a:gd name="connsiteX97" fmla="*/ 325000 h 606722"/>
                <a:gd name="connsiteY97" fmla="*/ 325000 h 606722"/>
                <a:gd name="connsiteX98" fmla="*/ 325000 h 606722"/>
                <a:gd name="connsiteY98" fmla="*/ 325000 h 606722"/>
                <a:gd name="connsiteX99" fmla="*/ 325000 h 606722"/>
                <a:gd name="connsiteY99" fmla="*/ 325000 h 606722"/>
                <a:gd name="connsiteX100" fmla="*/ 325000 h 606722"/>
                <a:gd name="connsiteY100" fmla="*/ 325000 h 606722"/>
                <a:gd name="connsiteX101" fmla="*/ 325000 h 606722"/>
                <a:gd name="connsiteY101" fmla="*/ 325000 h 606722"/>
                <a:gd name="connsiteX102" fmla="*/ 325000 h 606722"/>
                <a:gd name="connsiteY102" fmla="*/ 325000 h 606722"/>
                <a:gd name="connsiteX103" fmla="*/ 325000 h 606722"/>
                <a:gd name="connsiteY103" fmla="*/ 325000 h 606722"/>
                <a:gd name="connsiteX104" fmla="*/ 325000 h 606722"/>
                <a:gd name="connsiteY104" fmla="*/ 325000 h 606722"/>
                <a:gd name="connsiteX105" fmla="*/ 325000 h 606722"/>
                <a:gd name="connsiteY105" fmla="*/ 325000 h 606722"/>
                <a:gd name="connsiteX106" fmla="*/ 325000 h 606722"/>
                <a:gd name="connsiteY106" fmla="*/ 325000 h 606722"/>
                <a:gd name="connsiteX107" fmla="*/ 325000 h 606722"/>
                <a:gd name="connsiteY107" fmla="*/ 325000 h 606722"/>
                <a:gd name="connsiteX108" fmla="*/ 325000 h 606722"/>
                <a:gd name="connsiteY108" fmla="*/ 325000 h 606722"/>
                <a:gd name="connsiteX109" fmla="*/ 325000 h 606722"/>
                <a:gd name="connsiteY109" fmla="*/ 325000 h 606722"/>
                <a:gd name="connsiteX110" fmla="*/ 325000 h 606722"/>
                <a:gd name="connsiteY110" fmla="*/ 325000 h 606722"/>
                <a:gd name="connsiteX111" fmla="*/ 325000 h 606722"/>
                <a:gd name="connsiteY111" fmla="*/ 325000 h 606722"/>
                <a:gd name="connsiteX112" fmla="*/ 325000 h 606722"/>
                <a:gd name="connsiteY112" fmla="*/ 325000 h 606722"/>
                <a:gd name="connsiteX113" fmla="*/ 325000 h 606722"/>
                <a:gd name="connsiteY113" fmla="*/ 325000 h 606722"/>
                <a:gd name="connsiteX114" fmla="*/ 325000 h 606722"/>
                <a:gd name="connsiteY114" fmla="*/ 325000 h 606722"/>
                <a:gd name="connsiteX115" fmla="*/ 325000 h 606722"/>
                <a:gd name="connsiteY115" fmla="*/ 325000 h 606722"/>
                <a:gd name="connsiteX116" fmla="*/ 325000 h 606722"/>
                <a:gd name="connsiteY116" fmla="*/ 325000 h 606722"/>
                <a:gd name="connsiteX117" fmla="*/ 325000 h 606722"/>
                <a:gd name="connsiteY117" fmla="*/ 325000 h 606722"/>
                <a:gd name="connsiteX118" fmla="*/ 325000 h 606722"/>
                <a:gd name="connsiteY118" fmla="*/ 325000 h 606722"/>
                <a:gd name="connsiteX119" fmla="*/ 325000 h 606722"/>
                <a:gd name="connsiteY119" fmla="*/ 325000 h 606722"/>
                <a:gd name="connsiteX120" fmla="*/ 325000 h 606722"/>
                <a:gd name="connsiteY120" fmla="*/ 325000 h 606722"/>
                <a:gd name="connsiteX121" fmla="*/ 325000 h 606722"/>
                <a:gd name="connsiteY121" fmla="*/ 325000 h 606722"/>
                <a:gd name="connsiteX122" fmla="*/ 325000 h 606722"/>
                <a:gd name="connsiteY122" fmla="*/ 325000 h 606722"/>
                <a:gd name="connsiteX123" fmla="*/ 325000 h 606722"/>
                <a:gd name="connsiteY123" fmla="*/ 325000 h 606722"/>
                <a:gd name="connsiteX124" fmla="*/ 325000 h 606722"/>
                <a:gd name="connsiteY124" fmla="*/ 325000 h 606722"/>
                <a:gd name="connsiteX125" fmla="*/ 325000 h 606722"/>
                <a:gd name="connsiteY125" fmla="*/ 325000 h 606722"/>
                <a:gd name="connsiteX126" fmla="*/ 325000 h 606722"/>
                <a:gd name="connsiteY126" fmla="*/ 325000 h 606722"/>
                <a:gd name="connsiteX127" fmla="*/ 325000 h 606722"/>
                <a:gd name="connsiteY127" fmla="*/ 325000 h 606722"/>
                <a:gd name="connsiteX128" fmla="*/ 325000 h 606722"/>
                <a:gd name="connsiteY128" fmla="*/ 325000 h 606722"/>
                <a:gd name="connsiteX129" fmla="*/ 325000 h 606722"/>
                <a:gd name="connsiteY129" fmla="*/ 325000 h 606722"/>
                <a:gd name="connsiteX130" fmla="*/ 325000 h 606722"/>
                <a:gd name="connsiteY130" fmla="*/ 325000 h 606722"/>
                <a:gd name="connsiteX131" fmla="*/ 325000 h 606722"/>
                <a:gd name="connsiteY131" fmla="*/ 325000 h 606722"/>
                <a:gd name="connsiteX132" fmla="*/ 325000 h 606722"/>
                <a:gd name="connsiteY132" fmla="*/ 325000 h 606722"/>
                <a:gd name="connsiteX133" fmla="*/ 325000 h 606722"/>
                <a:gd name="connsiteY133" fmla="*/ 325000 h 606722"/>
                <a:gd name="connsiteX134" fmla="*/ 325000 h 606722"/>
                <a:gd name="connsiteY134" fmla="*/ 325000 h 606722"/>
                <a:gd name="connsiteX135" fmla="*/ 325000 h 606722"/>
                <a:gd name="connsiteY135" fmla="*/ 325000 h 606722"/>
                <a:gd name="connsiteX136" fmla="*/ 325000 h 606722"/>
                <a:gd name="connsiteY136" fmla="*/ 325000 h 606722"/>
                <a:gd name="connsiteX137" fmla="*/ 325000 h 606722"/>
                <a:gd name="connsiteY137" fmla="*/ 325000 h 606722"/>
                <a:gd name="connsiteX138" fmla="*/ 325000 h 606722"/>
                <a:gd name="connsiteY138" fmla="*/ 325000 h 606722"/>
                <a:gd name="connsiteX139" fmla="*/ 325000 h 606722"/>
                <a:gd name="connsiteY139" fmla="*/ 325000 h 606722"/>
                <a:gd name="connsiteX140" fmla="*/ 325000 h 606722"/>
                <a:gd name="connsiteY140" fmla="*/ 325000 h 606722"/>
                <a:gd name="connsiteX141" fmla="*/ 325000 h 606722"/>
                <a:gd name="connsiteY141" fmla="*/ 325000 h 606722"/>
                <a:gd name="connsiteX142" fmla="*/ 325000 h 606722"/>
                <a:gd name="connsiteY142" fmla="*/ 325000 h 606722"/>
                <a:gd name="connsiteX143" fmla="*/ 325000 h 606722"/>
                <a:gd name="connsiteY143" fmla="*/ 325000 h 606722"/>
                <a:gd name="connsiteX144" fmla="*/ 325000 h 606722"/>
                <a:gd name="connsiteY144" fmla="*/ 325000 h 606722"/>
                <a:gd name="connsiteX145" fmla="*/ 325000 h 606722"/>
                <a:gd name="connsiteY145" fmla="*/ 325000 h 606722"/>
                <a:gd name="connsiteX146" fmla="*/ 325000 h 606722"/>
                <a:gd name="connsiteY146" fmla="*/ 325000 h 606722"/>
                <a:gd name="connsiteX147" fmla="*/ 325000 h 606722"/>
                <a:gd name="connsiteY147" fmla="*/ 325000 h 606722"/>
                <a:gd name="connsiteX148" fmla="*/ 325000 h 606722"/>
                <a:gd name="connsiteY148" fmla="*/ 325000 h 606722"/>
                <a:gd name="connsiteX149" fmla="*/ 325000 h 606722"/>
                <a:gd name="connsiteY149" fmla="*/ 325000 h 606722"/>
                <a:gd name="connsiteX150" fmla="*/ 325000 h 606722"/>
                <a:gd name="connsiteY150" fmla="*/ 325000 h 606722"/>
                <a:gd name="connsiteX151" fmla="*/ 325000 h 606722"/>
                <a:gd name="connsiteY151" fmla="*/ 325000 h 606722"/>
                <a:gd name="connsiteX152" fmla="*/ 325000 h 606722"/>
                <a:gd name="connsiteY152" fmla="*/ 325000 h 606722"/>
                <a:gd name="connsiteX153" fmla="*/ 325000 h 606722"/>
                <a:gd name="connsiteY153" fmla="*/ 325000 h 606722"/>
                <a:gd name="connsiteX154" fmla="*/ 325000 h 606722"/>
                <a:gd name="connsiteY154" fmla="*/ 325000 h 606722"/>
                <a:gd name="connsiteX155" fmla="*/ 325000 h 606722"/>
                <a:gd name="connsiteY155" fmla="*/ 325000 h 606722"/>
                <a:gd name="connsiteX156" fmla="*/ 325000 h 606722"/>
                <a:gd name="connsiteY156" fmla="*/ 325000 h 606722"/>
                <a:gd name="connsiteX157" fmla="*/ 325000 h 606722"/>
                <a:gd name="connsiteY157" fmla="*/ 325000 h 606722"/>
                <a:gd name="connsiteX158" fmla="*/ 325000 h 606722"/>
                <a:gd name="connsiteY158" fmla="*/ 325000 h 606722"/>
                <a:gd name="connsiteX159" fmla="*/ 325000 h 606722"/>
                <a:gd name="connsiteY159" fmla="*/ 325000 h 606722"/>
                <a:gd name="connsiteX160" fmla="*/ 325000 h 606722"/>
                <a:gd name="connsiteY160" fmla="*/ 325000 h 606722"/>
                <a:gd name="connsiteX161" fmla="*/ 325000 h 606722"/>
                <a:gd name="connsiteY161" fmla="*/ 325000 h 606722"/>
                <a:gd name="connsiteX162" fmla="*/ 325000 h 606722"/>
                <a:gd name="connsiteY162" fmla="*/ 325000 h 606722"/>
                <a:gd name="connsiteX163" fmla="*/ 325000 h 606722"/>
                <a:gd name="connsiteY163" fmla="*/ 325000 h 606722"/>
                <a:gd name="connsiteX164" fmla="*/ 325000 h 606722"/>
                <a:gd name="connsiteY164" fmla="*/ 325000 h 606722"/>
                <a:gd name="connsiteX165" fmla="*/ 325000 h 606722"/>
                <a:gd name="connsiteY165" fmla="*/ 325000 h 606722"/>
                <a:gd name="connsiteX166" fmla="*/ 325000 h 606722"/>
                <a:gd name="connsiteY166" fmla="*/ 325000 h 606722"/>
                <a:gd name="connsiteX167" fmla="*/ 325000 h 606722"/>
                <a:gd name="connsiteY167" fmla="*/ 325000 h 606722"/>
                <a:gd name="connsiteX168" fmla="*/ 325000 h 606722"/>
                <a:gd name="connsiteY168" fmla="*/ 325000 h 606722"/>
                <a:gd name="connsiteX169" fmla="*/ 325000 h 606722"/>
                <a:gd name="connsiteY169" fmla="*/ 325000 h 606722"/>
                <a:gd name="connsiteX170" fmla="*/ 325000 h 606722"/>
                <a:gd name="connsiteY170" fmla="*/ 325000 h 606722"/>
                <a:gd name="connsiteX171" fmla="*/ 325000 h 606722"/>
                <a:gd name="connsiteY171" fmla="*/ 325000 h 606722"/>
                <a:gd name="connsiteX172" fmla="*/ 325000 h 606722"/>
                <a:gd name="connsiteY172" fmla="*/ 325000 h 606722"/>
                <a:gd name="connsiteX173" fmla="*/ 325000 h 606722"/>
                <a:gd name="connsiteY173" fmla="*/ 325000 h 606722"/>
                <a:gd name="connsiteX174" fmla="*/ 325000 h 606722"/>
                <a:gd name="connsiteY174" fmla="*/ 325000 h 606722"/>
                <a:gd name="connsiteX175" fmla="*/ 325000 h 606722"/>
                <a:gd name="connsiteY175" fmla="*/ 325000 h 606722"/>
                <a:gd name="connsiteX176" fmla="*/ 325000 h 606722"/>
                <a:gd name="connsiteY176" fmla="*/ 325000 h 606722"/>
                <a:gd name="connsiteX177" fmla="*/ 325000 h 606722"/>
                <a:gd name="connsiteY177" fmla="*/ 325000 h 606722"/>
                <a:gd name="connsiteX178" fmla="*/ 325000 h 606722"/>
                <a:gd name="connsiteY178" fmla="*/ 325000 h 606722"/>
                <a:gd name="connsiteX179" fmla="*/ 325000 h 606722"/>
                <a:gd name="connsiteY179" fmla="*/ 325000 h 606722"/>
                <a:gd name="connsiteX180" fmla="*/ 325000 h 606722"/>
                <a:gd name="connsiteY180" fmla="*/ 325000 h 606722"/>
                <a:gd name="connsiteX181" fmla="*/ 325000 h 606722"/>
                <a:gd name="connsiteY181" fmla="*/ 325000 h 606722"/>
                <a:gd name="connsiteX182" fmla="*/ 325000 h 606722"/>
                <a:gd name="connsiteY182" fmla="*/ 325000 h 606722"/>
                <a:gd name="connsiteX183" fmla="*/ 325000 h 606722"/>
                <a:gd name="connsiteY183" fmla="*/ 325000 h 606722"/>
                <a:gd name="connsiteX184" fmla="*/ 325000 h 606722"/>
                <a:gd name="connsiteY184" fmla="*/ 325000 h 606722"/>
                <a:gd name="connsiteX185" fmla="*/ 325000 h 606722"/>
                <a:gd name="connsiteY185" fmla="*/ 325000 h 606722"/>
                <a:gd name="connsiteX186" fmla="*/ 325000 h 606722"/>
                <a:gd name="connsiteY186" fmla="*/ 325000 h 606722"/>
                <a:gd name="connsiteX187" fmla="*/ 325000 h 606722"/>
                <a:gd name="connsiteY187" fmla="*/ 325000 h 606722"/>
                <a:gd name="connsiteX188" fmla="*/ 325000 h 606722"/>
                <a:gd name="connsiteY188" fmla="*/ 325000 h 606722"/>
                <a:gd name="connsiteX189" fmla="*/ 325000 h 606722"/>
                <a:gd name="connsiteY189" fmla="*/ 325000 h 606722"/>
                <a:gd name="connsiteX190" fmla="*/ 325000 h 606722"/>
                <a:gd name="connsiteY190" fmla="*/ 325000 h 606722"/>
                <a:gd name="connsiteX191" fmla="*/ 325000 h 606722"/>
                <a:gd name="connsiteY191" fmla="*/ 325000 h 606722"/>
                <a:gd name="connsiteX192" fmla="*/ 325000 h 606722"/>
                <a:gd name="connsiteY192" fmla="*/ 325000 h 606722"/>
                <a:gd name="connsiteX193" fmla="*/ 325000 h 606722"/>
                <a:gd name="connsiteY193" fmla="*/ 325000 h 606722"/>
                <a:gd name="connsiteX194" fmla="*/ 325000 h 606722"/>
                <a:gd name="connsiteY194" fmla="*/ 325000 h 606722"/>
                <a:gd name="connsiteX195" fmla="*/ 325000 h 606722"/>
                <a:gd name="connsiteY195" fmla="*/ 325000 h 606722"/>
                <a:gd name="connsiteX196" fmla="*/ 325000 h 606722"/>
                <a:gd name="connsiteY196" fmla="*/ 325000 h 606722"/>
                <a:gd name="connsiteX197" fmla="*/ 325000 h 606722"/>
                <a:gd name="connsiteY197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607639" h="387051">
                  <a:moveTo>
                    <a:pt x="409420" y="206194"/>
                  </a:moveTo>
                  <a:cubicBezTo>
                    <a:pt x="397133" y="206194"/>
                    <a:pt x="387161" y="216147"/>
                    <a:pt x="387161" y="228411"/>
                  </a:cubicBezTo>
                  <a:cubicBezTo>
                    <a:pt x="387161" y="240674"/>
                    <a:pt x="397133" y="250716"/>
                    <a:pt x="409420" y="250716"/>
                  </a:cubicBezTo>
                  <a:cubicBezTo>
                    <a:pt x="421708" y="250716"/>
                    <a:pt x="431680" y="240674"/>
                    <a:pt x="431680" y="228411"/>
                  </a:cubicBezTo>
                  <a:cubicBezTo>
                    <a:pt x="431680" y="216147"/>
                    <a:pt x="421708" y="206194"/>
                    <a:pt x="409420" y="206194"/>
                  </a:cubicBezTo>
                  <a:close/>
                  <a:moveTo>
                    <a:pt x="198228" y="206194"/>
                  </a:moveTo>
                  <a:cubicBezTo>
                    <a:pt x="185943" y="206194"/>
                    <a:pt x="175883" y="216147"/>
                    <a:pt x="175883" y="228411"/>
                  </a:cubicBezTo>
                  <a:cubicBezTo>
                    <a:pt x="175883" y="240674"/>
                    <a:pt x="185943" y="250716"/>
                    <a:pt x="198228" y="250716"/>
                  </a:cubicBezTo>
                  <a:cubicBezTo>
                    <a:pt x="210512" y="250716"/>
                    <a:pt x="220483" y="240674"/>
                    <a:pt x="220483" y="228411"/>
                  </a:cubicBezTo>
                  <a:cubicBezTo>
                    <a:pt x="220483" y="216147"/>
                    <a:pt x="210512" y="206194"/>
                    <a:pt x="198228" y="206194"/>
                  </a:cubicBezTo>
                  <a:close/>
                  <a:moveTo>
                    <a:pt x="303784" y="196821"/>
                  </a:moveTo>
                  <a:cubicBezTo>
                    <a:pt x="297553" y="196821"/>
                    <a:pt x="292478" y="201889"/>
                    <a:pt x="292478" y="208203"/>
                  </a:cubicBezTo>
                  <a:cubicBezTo>
                    <a:pt x="292478" y="214428"/>
                    <a:pt x="297553" y="219585"/>
                    <a:pt x="303784" y="219585"/>
                  </a:cubicBezTo>
                  <a:cubicBezTo>
                    <a:pt x="310105" y="219585"/>
                    <a:pt x="315180" y="214428"/>
                    <a:pt x="315180" y="208203"/>
                  </a:cubicBezTo>
                  <a:cubicBezTo>
                    <a:pt x="315180" y="201889"/>
                    <a:pt x="310105" y="196821"/>
                    <a:pt x="303784" y="196821"/>
                  </a:cubicBezTo>
                  <a:close/>
                  <a:moveTo>
                    <a:pt x="409420" y="186998"/>
                  </a:moveTo>
                  <a:cubicBezTo>
                    <a:pt x="432304" y="186998"/>
                    <a:pt x="450913" y="205571"/>
                    <a:pt x="450913" y="228411"/>
                  </a:cubicBezTo>
                  <a:cubicBezTo>
                    <a:pt x="450913" y="251339"/>
                    <a:pt x="432304" y="269912"/>
                    <a:pt x="409420" y="269912"/>
                  </a:cubicBezTo>
                  <a:cubicBezTo>
                    <a:pt x="386537" y="269912"/>
                    <a:pt x="367928" y="251339"/>
                    <a:pt x="367928" y="228411"/>
                  </a:cubicBezTo>
                  <a:cubicBezTo>
                    <a:pt x="367928" y="205571"/>
                    <a:pt x="386537" y="186998"/>
                    <a:pt x="409420" y="186998"/>
                  </a:cubicBezTo>
                  <a:close/>
                  <a:moveTo>
                    <a:pt x="198228" y="186998"/>
                  </a:moveTo>
                  <a:cubicBezTo>
                    <a:pt x="221106" y="186998"/>
                    <a:pt x="239711" y="205571"/>
                    <a:pt x="239711" y="228411"/>
                  </a:cubicBezTo>
                  <a:cubicBezTo>
                    <a:pt x="239711" y="251339"/>
                    <a:pt x="221106" y="269912"/>
                    <a:pt x="198228" y="269912"/>
                  </a:cubicBezTo>
                  <a:cubicBezTo>
                    <a:pt x="175349" y="269912"/>
                    <a:pt x="156655" y="251339"/>
                    <a:pt x="156655" y="228411"/>
                  </a:cubicBezTo>
                  <a:cubicBezTo>
                    <a:pt x="156655" y="205571"/>
                    <a:pt x="175260" y="186998"/>
                    <a:pt x="198228" y="186998"/>
                  </a:cubicBezTo>
                  <a:close/>
                  <a:moveTo>
                    <a:pt x="303784" y="177613"/>
                  </a:moveTo>
                  <a:cubicBezTo>
                    <a:pt x="320700" y="177613"/>
                    <a:pt x="334410" y="191307"/>
                    <a:pt x="334410" y="208203"/>
                  </a:cubicBezTo>
                  <a:cubicBezTo>
                    <a:pt x="334410" y="225099"/>
                    <a:pt x="320700" y="238793"/>
                    <a:pt x="303784" y="238793"/>
                  </a:cubicBezTo>
                  <a:cubicBezTo>
                    <a:pt x="286958" y="238793"/>
                    <a:pt x="273159" y="225099"/>
                    <a:pt x="273159" y="208203"/>
                  </a:cubicBezTo>
                  <a:cubicBezTo>
                    <a:pt x="273159" y="191307"/>
                    <a:pt x="286958" y="177613"/>
                    <a:pt x="303784" y="177613"/>
                  </a:cubicBezTo>
                  <a:close/>
                  <a:moveTo>
                    <a:pt x="483832" y="162935"/>
                  </a:moveTo>
                  <a:cubicBezTo>
                    <a:pt x="493945" y="162935"/>
                    <a:pt x="502144" y="171134"/>
                    <a:pt x="502144" y="181247"/>
                  </a:cubicBezTo>
                  <a:cubicBezTo>
                    <a:pt x="502144" y="191360"/>
                    <a:pt x="493945" y="199559"/>
                    <a:pt x="483832" y="199559"/>
                  </a:cubicBezTo>
                  <a:cubicBezTo>
                    <a:pt x="473719" y="199559"/>
                    <a:pt x="465520" y="191360"/>
                    <a:pt x="465520" y="181247"/>
                  </a:cubicBezTo>
                  <a:cubicBezTo>
                    <a:pt x="465520" y="171134"/>
                    <a:pt x="473719" y="162935"/>
                    <a:pt x="483832" y="162935"/>
                  </a:cubicBezTo>
                  <a:close/>
                  <a:moveTo>
                    <a:pt x="519785" y="127088"/>
                  </a:moveTo>
                  <a:cubicBezTo>
                    <a:pt x="529918" y="127088"/>
                    <a:pt x="538132" y="135287"/>
                    <a:pt x="538132" y="145400"/>
                  </a:cubicBezTo>
                  <a:cubicBezTo>
                    <a:pt x="538132" y="155513"/>
                    <a:pt x="529918" y="163712"/>
                    <a:pt x="519785" y="163712"/>
                  </a:cubicBezTo>
                  <a:cubicBezTo>
                    <a:pt x="509652" y="163712"/>
                    <a:pt x="501438" y="155513"/>
                    <a:pt x="501438" y="145400"/>
                  </a:cubicBezTo>
                  <a:cubicBezTo>
                    <a:pt x="501438" y="135287"/>
                    <a:pt x="509652" y="127088"/>
                    <a:pt x="519785" y="127088"/>
                  </a:cubicBezTo>
                  <a:close/>
                  <a:moveTo>
                    <a:pt x="447773" y="127088"/>
                  </a:moveTo>
                  <a:cubicBezTo>
                    <a:pt x="457886" y="127088"/>
                    <a:pt x="466085" y="135287"/>
                    <a:pt x="466085" y="145400"/>
                  </a:cubicBezTo>
                  <a:cubicBezTo>
                    <a:pt x="466085" y="155513"/>
                    <a:pt x="457886" y="163712"/>
                    <a:pt x="447773" y="163712"/>
                  </a:cubicBezTo>
                  <a:cubicBezTo>
                    <a:pt x="437660" y="163712"/>
                    <a:pt x="429461" y="155513"/>
                    <a:pt x="429461" y="145400"/>
                  </a:cubicBezTo>
                  <a:cubicBezTo>
                    <a:pt x="429461" y="135287"/>
                    <a:pt x="437660" y="127088"/>
                    <a:pt x="447773" y="127088"/>
                  </a:cubicBezTo>
                  <a:close/>
                  <a:moveTo>
                    <a:pt x="114376" y="100772"/>
                  </a:moveTo>
                  <a:lnTo>
                    <a:pt x="114376" y="126459"/>
                  </a:lnTo>
                  <a:cubicBezTo>
                    <a:pt x="114376" y="131703"/>
                    <a:pt x="110106" y="136058"/>
                    <a:pt x="104767" y="136058"/>
                  </a:cubicBezTo>
                  <a:lnTo>
                    <a:pt x="79056" y="136058"/>
                  </a:lnTo>
                  <a:lnTo>
                    <a:pt x="79056" y="154901"/>
                  </a:lnTo>
                  <a:lnTo>
                    <a:pt x="104767" y="154901"/>
                  </a:lnTo>
                  <a:cubicBezTo>
                    <a:pt x="110106" y="154901"/>
                    <a:pt x="114376" y="159168"/>
                    <a:pt x="114376" y="164501"/>
                  </a:cubicBezTo>
                  <a:lnTo>
                    <a:pt x="114376" y="190099"/>
                  </a:lnTo>
                  <a:lnTo>
                    <a:pt x="133237" y="190099"/>
                  </a:lnTo>
                  <a:lnTo>
                    <a:pt x="133237" y="164501"/>
                  </a:lnTo>
                  <a:cubicBezTo>
                    <a:pt x="133237" y="159168"/>
                    <a:pt x="137507" y="154901"/>
                    <a:pt x="142846" y="154901"/>
                  </a:cubicBezTo>
                  <a:lnTo>
                    <a:pt x="168557" y="154901"/>
                  </a:lnTo>
                  <a:lnTo>
                    <a:pt x="168557" y="136058"/>
                  </a:lnTo>
                  <a:lnTo>
                    <a:pt x="142846" y="136058"/>
                  </a:lnTo>
                  <a:cubicBezTo>
                    <a:pt x="137507" y="136058"/>
                    <a:pt x="133237" y="131703"/>
                    <a:pt x="133237" y="126459"/>
                  </a:cubicBezTo>
                  <a:lnTo>
                    <a:pt x="133237" y="100772"/>
                  </a:lnTo>
                  <a:close/>
                  <a:moveTo>
                    <a:pt x="483832" y="91170"/>
                  </a:moveTo>
                  <a:cubicBezTo>
                    <a:pt x="493945" y="91170"/>
                    <a:pt x="502144" y="99369"/>
                    <a:pt x="502144" y="109482"/>
                  </a:cubicBezTo>
                  <a:cubicBezTo>
                    <a:pt x="502144" y="119595"/>
                    <a:pt x="493945" y="127794"/>
                    <a:pt x="483832" y="127794"/>
                  </a:cubicBezTo>
                  <a:cubicBezTo>
                    <a:pt x="473719" y="127794"/>
                    <a:pt x="465520" y="119595"/>
                    <a:pt x="465520" y="109482"/>
                  </a:cubicBezTo>
                  <a:cubicBezTo>
                    <a:pt x="465520" y="99369"/>
                    <a:pt x="473719" y="91170"/>
                    <a:pt x="483832" y="91170"/>
                  </a:cubicBezTo>
                  <a:close/>
                  <a:moveTo>
                    <a:pt x="104767" y="81574"/>
                  </a:moveTo>
                  <a:lnTo>
                    <a:pt x="142846" y="81574"/>
                  </a:lnTo>
                  <a:cubicBezTo>
                    <a:pt x="148184" y="81574"/>
                    <a:pt x="152454" y="85840"/>
                    <a:pt x="152454" y="91173"/>
                  </a:cubicBezTo>
                  <a:lnTo>
                    <a:pt x="152454" y="116860"/>
                  </a:lnTo>
                  <a:lnTo>
                    <a:pt x="178166" y="116860"/>
                  </a:lnTo>
                  <a:cubicBezTo>
                    <a:pt x="183504" y="116860"/>
                    <a:pt x="187774" y="121126"/>
                    <a:pt x="187774" y="126459"/>
                  </a:cubicBezTo>
                  <a:lnTo>
                    <a:pt x="187774" y="164501"/>
                  </a:lnTo>
                  <a:cubicBezTo>
                    <a:pt x="187774" y="169745"/>
                    <a:pt x="183504" y="174100"/>
                    <a:pt x="178166" y="174100"/>
                  </a:cubicBezTo>
                  <a:lnTo>
                    <a:pt x="152454" y="174100"/>
                  </a:lnTo>
                  <a:lnTo>
                    <a:pt x="152454" y="199698"/>
                  </a:lnTo>
                  <a:cubicBezTo>
                    <a:pt x="152454" y="205031"/>
                    <a:pt x="148184" y="209297"/>
                    <a:pt x="142846" y="209297"/>
                  </a:cubicBezTo>
                  <a:lnTo>
                    <a:pt x="104767" y="209297"/>
                  </a:lnTo>
                  <a:cubicBezTo>
                    <a:pt x="99429" y="209297"/>
                    <a:pt x="95159" y="205031"/>
                    <a:pt x="95159" y="199698"/>
                  </a:cubicBezTo>
                  <a:lnTo>
                    <a:pt x="95159" y="174100"/>
                  </a:lnTo>
                  <a:lnTo>
                    <a:pt x="69447" y="174100"/>
                  </a:lnTo>
                  <a:cubicBezTo>
                    <a:pt x="64198" y="174100"/>
                    <a:pt x="59839" y="169745"/>
                    <a:pt x="59839" y="164501"/>
                  </a:cubicBezTo>
                  <a:lnTo>
                    <a:pt x="59839" y="126459"/>
                  </a:lnTo>
                  <a:cubicBezTo>
                    <a:pt x="59839" y="121126"/>
                    <a:pt x="64198" y="116860"/>
                    <a:pt x="69447" y="116860"/>
                  </a:cubicBezTo>
                  <a:lnTo>
                    <a:pt x="95159" y="116860"/>
                  </a:lnTo>
                  <a:lnTo>
                    <a:pt x="95159" y="91173"/>
                  </a:lnTo>
                  <a:cubicBezTo>
                    <a:pt x="95159" y="85840"/>
                    <a:pt x="99429" y="81574"/>
                    <a:pt x="104767" y="81574"/>
                  </a:cubicBezTo>
                  <a:close/>
                  <a:moveTo>
                    <a:pt x="19314" y="75521"/>
                  </a:moveTo>
                  <a:cubicBezTo>
                    <a:pt x="24120" y="77743"/>
                    <a:pt x="26256" y="83432"/>
                    <a:pt x="24031" y="88231"/>
                  </a:cubicBezTo>
                  <a:cubicBezTo>
                    <a:pt x="20827" y="95342"/>
                    <a:pt x="19225" y="102808"/>
                    <a:pt x="19225" y="110629"/>
                  </a:cubicBezTo>
                  <a:lnTo>
                    <a:pt x="19225" y="295147"/>
                  </a:lnTo>
                  <a:cubicBezTo>
                    <a:pt x="19225" y="335233"/>
                    <a:pt x="51889" y="367764"/>
                    <a:pt x="91940" y="367764"/>
                  </a:cubicBezTo>
                  <a:cubicBezTo>
                    <a:pt x="113924" y="367764"/>
                    <a:pt x="131814" y="349987"/>
                    <a:pt x="131814" y="328034"/>
                  </a:cubicBezTo>
                  <a:lnTo>
                    <a:pt x="131814" y="263061"/>
                  </a:lnTo>
                  <a:cubicBezTo>
                    <a:pt x="131814" y="258795"/>
                    <a:pt x="134662" y="254973"/>
                    <a:pt x="138756" y="253818"/>
                  </a:cubicBezTo>
                  <a:cubicBezTo>
                    <a:pt x="142939" y="252662"/>
                    <a:pt x="147389" y="254440"/>
                    <a:pt x="149614" y="258084"/>
                  </a:cubicBezTo>
                  <a:cubicBezTo>
                    <a:pt x="160028" y="275149"/>
                    <a:pt x="178184" y="285282"/>
                    <a:pt x="198210" y="285282"/>
                  </a:cubicBezTo>
                  <a:cubicBezTo>
                    <a:pt x="219037" y="285282"/>
                    <a:pt x="238173" y="273905"/>
                    <a:pt x="248141" y="255684"/>
                  </a:cubicBezTo>
                  <a:cubicBezTo>
                    <a:pt x="249832" y="252573"/>
                    <a:pt x="253036" y="250707"/>
                    <a:pt x="256596" y="250707"/>
                  </a:cubicBezTo>
                  <a:lnTo>
                    <a:pt x="351029" y="250707"/>
                  </a:lnTo>
                  <a:cubicBezTo>
                    <a:pt x="354500" y="250707"/>
                    <a:pt x="357793" y="252573"/>
                    <a:pt x="359484" y="255684"/>
                  </a:cubicBezTo>
                  <a:cubicBezTo>
                    <a:pt x="369452" y="273905"/>
                    <a:pt x="388588" y="285282"/>
                    <a:pt x="409415" y="285282"/>
                  </a:cubicBezTo>
                  <a:cubicBezTo>
                    <a:pt x="429352" y="285282"/>
                    <a:pt x="447508" y="275149"/>
                    <a:pt x="458011" y="258084"/>
                  </a:cubicBezTo>
                  <a:cubicBezTo>
                    <a:pt x="460236" y="254440"/>
                    <a:pt x="464686" y="252662"/>
                    <a:pt x="468780" y="253818"/>
                  </a:cubicBezTo>
                  <a:cubicBezTo>
                    <a:pt x="472963" y="254973"/>
                    <a:pt x="475811" y="258795"/>
                    <a:pt x="475811" y="263061"/>
                  </a:cubicBezTo>
                  <a:lnTo>
                    <a:pt x="475811" y="328034"/>
                  </a:lnTo>
                  <a:cubicBezTo>
                    <a:pt x="475811" y="349987"/>
                    <a:pt x="493701" y="367764"/>
                    <a:pt x="515596" y="367764"/>
                  </a:cubicBezTo>
                  <a:cubicBezTo>
                    <a:pt x="531438" y="367764"/>
                    <a:pt x="546480" y="362875"/>
                    <a:pt x="559029" y="353454"/>
                  </a:cubicBezTo>
                  <a:cubicBezTo>
                    <a:pt x="563302" y="350254"/>
                    <a:pt x="569354" y="351143"/>
                    <a:pt x="572558" y="355409"/>
                  </a:cubicBezTo>
                  <a:cubicBezTo>
                    <a:pt x="575673" y="359675"/>
                    <a:pt x="574783" y="365631"/>
                    <a:pt x="570511" y="368830"/>
                  </a:cubicBezTo>
                  <a:cubicBezTo>
                    <a:pt x="554579" y="380740"/>
                    <a:pt x="535622" y="387051"/>
                    <a:pt x="515596" y="387051"/>
                  </a:cubicBezTo>
                  <a:cubicBezTo>
                    <a:pt x="483021" y="387051"/>
                    <a:pt x="456587" y="360564"/>
                    <a:pt x="456587" y="328034"/>
                  </a:cubicBezTo>
                  <a:lnTo>
                    <a:pt x="456587" y="288215"/>
                  </a:lnTo>
                  <a:cubicBezTo>
                    <a:pt x="443414" y="298614"/>
                    <a:pt x="426949" y="304480"/>
                    <a:pt x="409415" y="304480"/>
                  </a:cubicBezTo>
                  <a:cubicBezTo>
                    <a:pt x="383515" y="304480"/>
                    <a:pt x="359573" y="291326"/>
                    <a:pt x="345600" y="269905"/>
                  </a:cubicBezTo>
                  <a:lnTo>
                    <a:pt x="262026" y="269905"/>
                  </a:lnTo>
                  <a:cubicBezTo>
                    <a:pt x="248052" y="291326"/>
                    <a:pt x="224110" y="304480"/>
                    <a:pt x="198210" y="304480"/>
                  </a:cubicBezTo>
                  <a:cubicBezTo>
                    <a:pt x="180677" y="304480"/>
                    <a:pt x="164211" y="298614"/>
                    <a:pt x="151039" y="288215"/>
                  </a:cubicBezTo>
                  <a:lnTo>
                    <a:pt x="151039" y="328034"/>
                  </a:lnTo>
                  <a:cubicBezTo>
                    <a:pt x="151039" y="360564"/>
                    <a:pt x="124516" y="387051"/>
                    <a:pt x="91940" y="387051"/>
                  </a:cubicBezTo>
                  <a:cubicBezTo>
                    <a:pt x="41298" y="387051"/>
                    <a:pt x="0" y="345810"/>
                    <a:pt x="0" y="295147"/>
                  </a:cubicBezTo>
                  <a:lnTo>
                    <a:pt x="0" y="110629"/>
                  </a:lnTo>
                  <a:cubicBezTo>
                    <a:pt x="0" y="100052"/>
                    <a:pt x="2225" y="89920"/>
                    <a:pt x="6586" y="80321"/>
                  </a:cubicBezTo>
                  <a:cubicBezTo>
                    <a:pt x="8722" y="75521"/>
                    <a:pt x="14419" y="73388"/>
                    <a:pt x="19314" y="75521"/>
                  </a:cubicBezTo>
                  <a:close/>
                  <a:moveTo>
                    <a:pt x="439240" y="19194"/>
                  </a:moveTo>
                  <a:cubicBezTo>
                    <a:pt x="433276" y="19194"/>
                    <a:pt x="428470" y="23992"/>
                    <a:pt x="428470" y="29857"/>
                  </a:cubicBezTo>
                  <a:lnTo>
                    <a:pt x="428470" y="37143"/>
                  </a:lnTo>
                  <a:lnTo>
                    <a:pt x="524329" y="37143"/>
                  </a:lnTo>
                  <a:lnTo>
                    <a:pt x="524329" y="29857"/>
                  </a:lnTo>
                  <a:cubicBezTo>
                    <a:pt x="524329" y="23992"/>
                    <a:pt x="519612" y="19194"/>
                    <a:pt x="513649" y="19194"/>
                  </a:cubicBezTo>
                  <a:close/>
                  <a:moveTo>
                    <a:pt x="93896" y="19194"/>
                  </a:moveTo>
                  <a:cubicBezTo>
                    <a:pt x="88022" y="19194"/>
                    <a:pt x="83216" y="23992"/>
                    <a:pt x="83216" y="29857"/>
                  </a:cubicBezTo>
                  <a:lnTo>
                    <a:pt x="83216" y="37143"/>
                  </a:lnTo>
                  <a:lnTo>
                    <a:pt x="179075" y="37143"/>
                  </a:lnTo>
                  <a:lnTo>
                    <a:pt x="179075" y="29857"/>
                  </a:lnTo>
                  <a:cubicBezTo>
                    <a:pt x="179075" y="23992"/>
                    <a:pt x="174269" y="19194"/>
                    <a:pt x="168394" y="19194"/>
                  </a:cubicBezTo>
                  <a:close/>
                  <a:moveTo>
                    <a:pt x="93896" y="0"/>
                  </a:moveTo>
                  <a:lnTo>
                    <a:pt x="168394" y="0"/>
                  </a:lnTo>
                  <a:cubicBezTo>
                    <a:pt x="184860" y="0"/>
                    <a:pt x="198300" y="13418"/>
                    <a:pt x="198300" y="29857"/>
                  </a:cubicBezTo>
                  <a:lnTo>
                    <a:pt x="198300" y="37143"/>
                  </a:lnTo>
                  <a:lnTo>
                    <a:pt x="200793" y="37143"/>
                  </a:lnTo>
                  <a:cubicBezTo>
                    <a:pt x="213253" y="37143"/>
                    <a:pt x="224824" y="42564"/>
                    <a:pt x="232746" y="51805"/>
                  </a:cubicBezTo>
                  <a:lnTo>
                    <a:pt x="250458" y="51805"/>
                  </a:lnTo>
                  <a:cubicBezTo>
                    <a:pt x="255798" y="51805"/>
                    <a:pt x="260071" y="56159"/>
                    <a:pt x="260071" y="61402"/>
                  </a:cubicBezTo>
                  <a:cubicBezTo>
                    <a:pt x="260071" y="66733"/>
                    <a:pt x="255798" y="70999"/>
                    <a:pt x="250458" y="70999"/>
                  </a:cubicBezTo>
                  <a:lnTo>
                    <a:pt x="232034" y="70999"/>
                  </a:lnTo>
                  <a:cubicBezTo>
                    <a:pt x="229986" y="70999"/>
                    <a:pt x="228028" y="71976"/>
                    <a:pt x="226782" y="73575"/>
                  </a:cubicBezTo>
                  <a:cubicBezTo>
                    <a:pt x="225803" y="74731"/>
                    <a:pt x="225269" y="76241"/>
                    <a:pt x="225269" y="77752"/>
                  </a:cubicBezTo>
                  <a:lnTo>
                    <a:pt x="225269" y="126625"/>
                  </a:lnTo>
                  <a:cubicBezTo>
                    <a:pt x="225269" y="136221"/>
                    <a:pt x="233102" y="143952"/>
                    <a:pt x="242625" y="143952"/>
                  </a:cubicBezTo>
                  <a:lnTo>
                    <a:pt x="364920" y="143952"/>
                  </a:lnTo>
                  <a:cubicBezTo>
                    <a:pt x="374532" y="143952"/>
                    <a:pt x="382365" y="136221"/>
                    <a:pt x="382365" y="126625"/>
                  </a:cubicBezTo>
                  <a:lnTo>
                    <a:pt x="382365" y="77752"/>
                  </a:lnTo>
                  <a:cubicBezTo>
                    <a:pt x="382365" y="76686"/>
                    <a:pt x="382009" y="75530"/>
                    <a:pt x="381475" y="74553"/>
                  </a:cubicBezTo>
                  <a:cubicBezTo>
                    <a:pt x="380318" y="72420"/>
                    <a:pt x="378004" y="70999"/>
                    <a:pt x="375511" y="70999"/>
                  </a:cubicBezTo>
                  <a:lnTo>
                    <a:pt x="288908" y="70999"/>
                  </a:lnTo>
                  <a:cubicBezTo>
                    <a:pt x="283657" y="70999"/>
                    <a:pt x="279296" y="66733"/>
                    <a:pt x="279296" y="61402"/>
                  </a:cubicBezTo>
                  <a:cubicBezTo>
                    <a:pt x="279296" y="56159"/>
                    <a:pt x="283657" y="51805"/>
                    <a:pt x="288908" y="51805"/>
                  </a:cubicBezTo>
                  <a:lnTo>
                    <a:pt x="374888" y="51805"/>
                  </a:lnTo>
                  <a:cubicBezTo>
                    <a:pt x="382810" y="42564"/>
                    <a:pt x="394292" y="37143"/>
                    <a:pt x="406752" y="37143"/>
                  </a:cubicBezTo>
                  <a:lnTo>
                    <a:pt x="409245" y="37143"/>
                  </a:lnTo>
                  <a:lnTo>
                    <a:pt x="409245" y="29857"/>
                  </a:lnTo>
                  <a:cubicBezTo>
                    <a:pt x="409245" y="13418"/>
                    <a:pt x="422684" y="0"/>
                    <a:pt x="439240" y="0"/>
                  </a:cubicBezTo>
                  <a:lnTo>
                    <a:pt x="513649" y="0"/>
                  </a:lnTo>
                  <a:cubicBezTo>
                    <a:pt x="530204" y="0"/>
                    <a:pt x="543644" y="13418"/>
                    <a:pt x="543644" y="29857"/>
                  </a:cubicBezTo>
                  <a:lnTo>
                    <a:pt x="543644" y="37765"/>
                  </a:lnTo>
                  <a:cubicBezTo>
                    <a:pt x="579691" y="42475"/>
                    <a:pt x="607639" y="73309"/>
                    <a:pt x="607639" y="110630"/>
                  </a:cubicBezTo>
                  <a:lnTo>
                    <a:pt x="607639" y="295102"/>
                  </a:lnTo>
                  <a:cubicBezTo>
                    <a:pt x="607639" y="309319"/>
                    <a:pt x="604435" y="323004"/>
                    <a:pt x="598115" y="335710"/>
                  </a:cubicBezTo>
                  <a:cubicBezTo>
                    <a:pt x="596513" y="339087"/>
                    <a:pt x="593042" y="341042"/>
                    <a:pt x="589482" y="341042"/>
                  </a:cubicBezTo>
                  <a:cubicBezTo>
                    <a:pt x="588058" y="341042"/>
                    <a:pt x="586634" y="340687"/>
                    <a:pt x="585298" y="340065"/>
                  </a:cubicBezTo>
                  <a:cubicBezTo>
                    <a:pt x="580492" y="337665"/>
                    <a:pt x="578534" y="331978"/>
                    <a:pt x="580937" y="327180"/>
                  </a:cubicBezTo>
                  <a:cubicBezTo>
                    <a:pt x="585832" y="317139"/>
                    <a:pt x="588414" y="306387"/>
                    <a:pt x="588414" y="295102"/>
                  </a:cubicBezTo>
                  <a:lnTo>
                    <a:pt x="588414" y="110630"/>
                  </a:lnTo>
                  <a:cubicBezTo>
                    <a:pt x="588414" y="80684"/>
                    <a:pt x="563937" y="56337"/>
                    <a:pt x="533942" y="56337"/>
                  </a:cubicBezTo>
                  <a:lnTo>
                    <a:pt x="418857" y="56337"/>
                  </a:lnTo>
                  <a:lnTo>
                    <a:pt x="406752" y="56337"/>
                  </a:lnTo>
                  <a:cubicBezTo>
                    <a:pt x="402302" y="56337"/>
                    <a:pt x="398030" y="57581"/>
                    <a:pt x="394470" y="59891"/>
                  </a:cubicBezTo>
                  <a:cubicBezTo>
                    <a:pt x="397140" y="62735"/>
                    <a:pt x="399098" y="66200"/>
                    <a:pt x="400344" y="69932"/>
                  </a:cubicBezTo>
                  <a:cubicBezTo>
                    <a:pt x="400344" y="70021"/>
                    <a:pt x="400344" y="70021"/>
                    <a:pt x="400433" y="70110"/>
                  </a:cubicBezTo>
                  <a:cubicBezTo>
                    <a:pt x="401145" y="72598"/>
                    <a:pt x="401590" y="75175"/>
                    <a:pt x="401590" y="77752"/>
                  </a:cubicBezTo>
                  <a:lnTo>
                    <a:pt x="401590" y="126625"/>
                  </a:lnTo>
                  <a:cubicBezTo>
                    <a:pt x="401590" y="146796"/>
                    <a:pt x="385124" y="163146"/>
                    <a:pt x="364920" y="163146"/>
                  </a:cubicBezTo>
                  <a:lnTo>
                    <a:pt x="242625" y="163146"/>
                  </a:lnTo>
                  <a:cubicBezTo>
                    <a:pt x="222421" y="163146"/>
                    <a:pt x="206044" y="146796"/>
                    <a:pt x="206044" y="126625"/>
                  </a:cubicBezTo>
                  <a:lnTo>
                    <a:pt x="206044" y="77752"/>
                  </a:lnTo>
                  <a:cubicBezTo>
                    <a:pt x="206044" y="75175"/>
                    <a:pt x="206400" y="72598"/>
                    <a:pt x="207201" y="70110"/>
                  </a:cubicBezTo>
                  <a:cubicBezTo>
                    <a:pt x="207201" y="70021"/>
                    <a:pt x="207290" y="70021"/>
                    <a:pt x="207290" y="69932"/>
                  </a:cubicBezTo>
                  <a:cubicBezTo>
                    <a:pt x="208447" y="66200"/>
                    <a:pt x="210494" y="62735"/>
                    <a:pt x="213164" y="59891"/>
                  </a:cubicBezTo>
                  <a:cubicBezTo>
                    <a:pt x="209515" y="57581"/>
                    <a:pt x="205332" y="56337"/>
                    <a:pt x="200793" y="56337"/>
                  </a:cubicBezTo>
                  <a:lnTo>
                    <a:pt x="188688" y="56337"/>
                  </a:lnTo>
                  <a:lnTo>
                    <a:pt x="73603" y="56337"/>
                  </a:lnTo>
                  <a:cubicBezTo>
                    <a:pt x="63812" y="56337"/>
                    <a:pt x="54289" y="58914"/>
                    <a:pt x="45922" y="63890"/>
                  </a:cubicBezTo>
                  <a:cubicBezTo>
                    <a:pt x="41294" y="66644"/>
                    <a:pt x="35419" y="65134"/>
                    <a:pt x="32749" y="60513"/>
                  </a:cubicBezTo>
                  <a:cubicBezTo>
                    <a:pt x="29990" y="55981"/>
                    <a:pt x="31503" y="50117"/>
                    <a:pt x="36042" y="47362"/>
                  </a:cubicBezTo>
                  <a:cubicBezTo>
                    <a:pt x="44676" y="42297"/>
                    <a:pt x="54200" y="39009"/>
                    <a:pt x="63990" y="37765"/>
                  </a:cubicBezTo>
                  <a:lnTo>
                    <a:pt x="63990" y="29857"/>
                  </a:lnTo>
                  <a:cubicBezTo>
                    <a:pt x="63990" y="13418"/>
                    <a:pt x="77430" y="0"/>
                    <a:pt x="9389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0160">
              <a:solidFill>
                <a:schemeClr val="bg1"/>
              </a:solidFill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 SemiCondensed"/>
                <a:ea typeface="OPPOSans R"/>
                <a:cs typeface="+mn-cs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65C5640C-6A48-4586-9B4E-4A7C0C5B7ABF}"/>
                </a:ext>
              </a:extLst>
            </p:cNvPr>
            <p:cNvGrpSpPr/>
            <p:nvPr/>
          </p:nvGrpSpPr>
          <p:grpSpPr>
            <a:xfrm>
              <a:off x="791392" y="1664851"/>
              <a:ext cx="3997218" cy="1616096"/>
              <a:chOff x="791392" y="1664851"/>
              <a:chExt cx="3997218" cy="1616096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F13657D9-17D8-4E3D-B698-333EF0C433F7}"/>
                  </a:ext>
                </a:extLst>
              </p:cNvPr>
              <p:cNvSpPr txBox="1"/>
              <p:nvPr/>
            </p:nvSpPr>
            <p:spPr>
              <a:xfrm>
                <a:off x="791392" y="1664851"/>
                <a:ext cx="399721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785"/>
                    </a:solidFill>
                    <a:effectLst/>
                    <a:uLnTx/>
                    <a:uFillTx/>
                    <a:latin typeface="OPPOSans H"/>
                    <a:ea typeface="OPPOSans H"/>
                    <a:cs typeface="+mn-cs"/>
                  </a:rPr>
                  <a:t>游戏</a:t>
                </a:r>
              </a:p>
            </p:txBody>
          </p:sp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xmlns="" id="{9DCADD3B-94A2-4226-9B01-CE277C85CAD0}"/>
                  </a:ext>
                </a:extLst>
              </p:cNvPr>
              <p:cNvSpPr txBox="1"/>
              <p:nvPr/>
            </p:nvSpPr>
            <p:spPr>
              <a:xfrm>
                <a:off x="1666051" y="2819282"/>
                <a:ext cx="22479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785"/>
                    </a:solidFill>
                    <a:effectLst/>
                    <a:uLnTx/>
                    <a:uFillTx/>
                    <a:latin typeface="Bahnschrift SemiBold"/>
                    <a:ea typeface="OPPOSans H"/>
                    <a:cs typeface="+mn-cs"/>
                  </a:rPr>
                  <a:t>PLAY GAMES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1785"/>
                  </a:solidFill>
                  <a:effectLst/>
                  <a:uLnTx/>
                  <a:uFillTx/>
                  <a:latin typeface="Bahnschrift SemiBold"/>
                  <a:ea typeface="OPPOSans H"/>
                  <a:cs typeface="+mn-cs"/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9E095E52-EEDD-42C5-ABC1-EDBE0DF82885}"/>
              </a:ext>
            </a:extLst>
          </p:cNvPr>
          <p:cNvGrpSpPr/>
          <p:nvPr/>
        </p:nvGrpSpPr>
        <p:grpSpPr>
          <a:xfrm rot="-900000">
            <a:off x="1182364" y="2606994"/>
            <a:ext cx="3333372" cy="3516010"/>
            <a:chOff x="7850248" y="1664851"/>
            <a:chExt cx="3333372" cy="351601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6D3A3465-1873-4C9A-91F9-BAF2A1A4E1B8}"/>
                </a:ext>
              </a:extLst>
            </p:cNvPr>
            <p:cNvGrpSpPr/>
            <p:nvPr/>
          </p:nvGrpSpPr>
          <p:grpSpPr>
            <a:xfrm>
              <a:off x="7850248" y="1664851"/>
              <a:ext cx="3333372" cy="1616096"/>
              <a:chOff x="7850248" y="1664851"/>
              <a:chExt cx="3333372" cy="1616096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2A194D62-5168-4C1C-8639-BF669D865088}"/>
                  </a:ext>
                </a:extLst>
              </p:cNvPr>
              <p:cNvSpPr txBox="1"/>
              <p:nvPr/>
            </p:nvSpPr>
            <p:spPr>
              <a:xfrm>
                <a:off x="7850248" y="1664851"/>
                <a:ext cx="33333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7200" b="0" i="0" u="none" strike="noStrike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POSans H"/>
                    <a:ea typeface="OPPOSans H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785"/>
                    </a:solidFill>
                    <a:effectLst/>
                    <a:uLnTx/>
                    <a:uFillTx/>
                    <a:latin typeface="OPPOSans H"/>
                    <a:ea typeface="OPPOSans H"/>
                    <a:cs typeface="+mn-cs"/>
                  </a:rPr>
                  <a:t>学习</a:t>
                </a:r>
              </a:p>
            </p:txBody>
          </p:sp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xmlns="" id="{CF3E2906-9809-45A2-AD3F-40C717C3D757}"/>
                  </a:ext>
                </a:extLst>
              </p:cNvPr>
              <p:cNvSpPr txBox="1"/>
              <p:nvPr/>
            </p:nvSpPr>
            <p:spPr>
              <a:xfrm>
                <a:off x="8511094" y="2819282"/>
                <a:ext cx="2011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785"/>
                    </a:solidFill>
                    <a:effectLst/>
                    <a:uLnTx/>
                    <a:uFillTx/>
                    <a:latin typeface="Bahnschrift SemiBold"/>
                    <a:ea typeface="OPPOSans H"/>
                    <a:cs typeface="+mn-cs"/>
                  </a:rPr>
                  <a:t>LEARNING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1785"/>
                  </a:solidFill>
                  <a:effectLst/>
                  <a:uLnTx/>
                  <a:uFillTx/>
                  <a:latin typeface="Bahnschrift SemiBold"/>
                  <a:ea typeface="OPPOSans H"/>
                  <a:cs typeface="+mn-cs"/>
                </a:endParaRPr>
              </a:p>
            </p:txBody>
          </p:sp>
        </p:grpSp>
        <p:sp>
          <p:nvSpPr>
            <p:cNvPr id="12" name="play-station-controller_75472">
              <a:extLst>
                <a:ext uri="{FF2B5EF4-FFF2-40B4-BE49-F238E27FC236}">
                  <a16:creationId xmlns:a16="http://schemas.microsoft.com/office/drawing/2014/main" xmlns="" id="{68EE341D-5AD3-492B-A85B-0F4CBE5548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57132" y="3895187"/>
              <a:ext cx="1919604" cy="1285674"/>
            </a:xfrm>
            <a:custGeom>
              <a:avLst/>
              <a:gdLst>
                <a:gd name="T0" fmla="*/ 3449 w 6505"/>
                <a:gd name="T1" fmla="*/ 40 h 4363"/>
                <a:gd name="T2" fmla="*/ 3419 w 6505"/>
                <a:gd name="T3" fmla="*/ 59 h 4363"/>
                <a:gd name="T4" fmla="*/ 3403 w 6505"/>
                <a:gd name="T5" fmla="*/ 94 h 4363"/>
                <a:gd name="T6" fmla="*/ 3111 w 6505"/>
                <a:gd name="T7" fmla="*/ 103 h 4363"/>
                <a:gd name="T8" fmla="*/ 3102 w 6505"/>
                <a:gd name="T9" fmla="*/ 70 h 4363"/>
                <a:gd name="T10" fmla="*/ 3074 w 6505"/>
                <a:gd name="T11" fmla="*/ 44 h 4363"/>
                <a:gd name="T12" fmla="*/ 284 w 6505"/>
                <a:gd name="T13" fmla="*/ 213 h 4363"/>
                <a:gd name="T14" fmla="*/ 3256 w 6505"/>
                <a:gd name="T15" fmla="*/ 4363 h 4363"/>
                <a:gd name="T16" fmla="*/ 418 w 6505"/>
                <a:gd name="T17" fmla="*/ 3537 h 4363"/>
                <a:gd name="T18" fmla="*/ 3112 w 6505"/>
                <a:gd name="T19" fmla="*/ 860 h 4363"/>
                <a:gd name="T20" fmla="*/ 3112 w 6505"/>
                <a:gd name="T21" fmla="*/ 860 h 4363"/>
                <a:gd name="T22" fmla="*/ 3112 w 6505"/>
                <a:gd name="T23" fmla="*/ 1748 h 4363"/>
                <a:gd name="T24" fmla="*/ 3257 w 6505"/>
                <a:gd name="T25" fmla="*/ 2241 h 4363"/>
                <a:gd name="T26" fmla="*/ 3403 w 6505"/>
                <a:gd name="T27" fmla="*/ 2777 h 4363"/>
                <a:gd name="T28" fmla="*/ 5683 w 6505"/>
                <a:gd name="T29" fmla="*/ 3537 h 4363"/>
                <a:gd name="T30" fmla="*/ 3536 w 6505"/>
                <a:gd name="T31" fmla="*/ 154 h 4363"/>
                <a:gd name="T32" fmla="*/ 3818 w 6505"/>
                <a:gd name="T33" fmla="*/ 3403 h 4363"/>
                <a:gd name="T34" fmla="*/ 3536 w 6505"/>
                <a:gd name="T35" fmla="*/ 2841 h 4363"/>
                <a:gd name="T36" fmla="*/ 3536 w 6505"/>
                <a:gd name="T37" fmla="*/ 1989 h 4363"/>
                <a:gd name="T38" fmla="*/ 3622 w 6505"/>
                <a:gd name="T39" fmla="*/ 1710 h 4363"/>
                <a:gd name="T40" fmla="*/ 3689 w 6505"/>
                <a:gd name="T41" fmla="*/ 1261 h 4363"/>
                <a:gd name="T42" fmla="*/ 3755 w 6505"/>
                <a:gd name="T43" fmla="*/ 680 h 4363"/>
                <a:gd name="T44" fmla="*/ 3257 w 6505"/>
                <a:gd name="T45" fmla="*/ 696 h 4363"/>
                <a:gd name="T46" fmla="*/ 2978 w 6505"/>
                <a:gd name="T47" fmla="*/ 154 h 4363"/>
                <a:gd name="T48" fmla="*/ 2978 w 6505"/>
                <a:gd name="T49" fmla="*/ 444 h 4363"/>
                <a:gd name="T50" fmla="*/ 2978 w 6505"/>
                <a:gd name="T51" fmla="*/ 959 h 4363"/>
                <a:gd name="T52" fmla="*/ 2978 w 6505"/>
                <a:gd name="T53" fmla="*/ 1474 h 4363"/>
                <a:gd name="T54" fmla="*/ 2978 w 6505"/>
                <a:gd name="T55" fmla="*/ 1989 h 4363"/>
                <a:gd name="T56" fmla="*/ 2978 w 6505"/>
                <a:gd name="T57" fmla="*/ 2504 h 4363"/>
                <a:gd name="T58" fmla="*/ 2978 w 6505"/>
                <a:gd name="T59" fmla="*/ 3019 h 4363"/>
                <a:gd name="T60" fmla="*/ 3540 w 6505"/>
                <a:gd name="T61" fmla="*/ 4063 h 4363"/>
                <a:gd name="T62" fmla="*/ 133 w 6505"/>
                <a:gd name="T63" fmla="*/ 346 h 4363"/>
                <a:gd name="T64" fmla="*/ 3112 w 6505"/>
                <a:gd name="T65" fmla="*/ 3871 h 4363"/>
                <a:gd name="T66" fmla="*/ 3257 w 6505"/>
                <a:gd name="T67" fmla="*/ 2889 h 4363"/>
                <a:gd name="T68" fmla="*/ 3403 w 6505"/>
                <a:gd name="T69" fmla="*/ 3540 h 4363"/>
                <a:gd name="T70" fmla="*/ 6230 w 6505"/>
                <a:gd name="T71" fmla="*/ 3871 h 4363"/>
                <a:gd name="T72" fmla="*/ 2762 w 6505"/>
                <a:gd name="T73" fmla="*/ 3743 h 4363"/>
                <a:gd name="T74" fmla="*/ 5946 w 6505"/>
                <a:gd name="T75" fmla="*/ 3677 h 4363"/>
                <a:gd name="T76" fmla="*/ 5946 w 6505"/>
                <a:gd name="T77" fmla="*/ 3677 h 4363"/>
                <a:gd name="T78" fmla="*/ 858 w 6505"/>
                <a:gd name="T79" fmla="*/ 610 h 4363"/>
                <a:gd name="T80" fmla="*/ 2504 w 6505"/>
                <a:gd name="T81" fmla="*/ 990 h 4363"/>
                <a:gd name="T82" fmla="*/ 2571 w 6505"/>
                <a:gd name="T83" fmla="*/ 1303 h 4363"/>
                <a:gd name="T84" fmla="*/ 2504 w 6505"/>
                <a:gd name="T85" fmla="*/ 1616 h 4363"/>
                <a:gd name="T86" fmla="*/ 858 w 6505"/>
                <a:gd name="T87" fmla="*/ 1996 h 4363"/>
                <a:gd name="T88" fmla="*/ 792 w 6505"/>
                <a:gd name="T89" fmla="*/ 2443 h 4363"/>
                <a:gd name="T90" fmla="*/ 792 w 6505"/>
                <a:gd name="T91" fmla="*/ 2443 h 4363"/>
                <a:gd name="T92" fmla="*/ 858 w 6505"/>
                <a:gd name="T93" fmla="*/ 2889 h 4363"/>
                <a:gd name="T94" fmla="*/ 5663 w 6505"/>
                <a:gd name="T95" fmla="*/ 610 h 4363"/>
                <a:gd name="T96" fmla="*/ 5730 w 6505"/>
                <a:gd name="T97" fmla="*/ 923 h 4363"/>
                <a:gd name="T98" fmla="*/ 5663 w 6505"/>
                <a:gd name="T99" fmla="*/ 1236 h 4363"/>
                <a:gd name="T100" fmla="*/ 4017 w 6505"/>
                <a:gd name="T101" fmla="*/ 1616 h 4363"/>
                <a:gd name="T102" fmla="*/ 3950 w 6505"/>
                <a:gd name="T103" fmla="*/ 2063 h 4363"/>
                <a:gd name="T104" fmla="*/ 3950 w 6505"/>
                <a:gd name="T105" fmla="*/ 2063 h 4363"/>
                <a:gd name="T106" fmla="*/ 4017 w 6505"/>
                <a:gd name="T107" fmla="*/ 2510 h 4363"/>
                <a:gd name="T108" fmla="*/ 5577 w 6505"/>
                <a:gd name="T109" fmla="*/ 2756 h 4363"/>
                <a:gd name="T110" fmla="*/ 5243 w 6505"/>
                <a:gd name="T111" fmla="*/ 2823 h 4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05" h="4363">
                  <a:moveTo>
                    <a:pt x="6438" y="213"/>
                  </a:moveTo>
                  <a:lnTo>
                    <a:pt x="6230" y="213"/>
                  </a:lnTo>
                  <a:lnTo>
                    <a:pt x="6230" y="67"/>
                  </a:lnTo>
                  <a:cubicBezTo>
                    <a:pt x="6230" y="30"/>
                    <a:pt x="6200" y="0"/>
                    <a:pt x="6163" y="0"/>
                  </a:cubicBezTo>
                  <a:lnTo>
                    <a:pt x="3711" y="0"/>
                  </a:lnTo>
                  <a:cubicBezTo>
                    <a:pt x="3622" y="0"/>
                    <a:pt x="3534" y="13"/>
                    <a:pt x="3449" y="40"/>
                  </a:cubicBezTo>
                  <a:cubicBezTo>
                    <a:pt x="3448" y="40"/>
                    <a:pt x="3448" y="40"/>
                    <a:pt x="3447" y="41"/>
                  </a:cubicBezTo>
                  <a:cubicBezTo>
                    <a:pt x="3444" y="42"/>
                    <a:pt x="3442" y="43"/>
                    <a:pt x="3440" y="44"/>
                  </a:cubicBezTo>
                  <a:cubicBezTo>
                    <a:pt x="3438" y="44"/>
                    <a:pt x="3436" y="45"/>
                    <a:pt x="3435" y="46"/>
                  </a:cubicBezTo>
                  <a:cubicBezTo>
                    <a:pt x="3433" y="48"/>
                    <a:pt x="3431" y="49"/>
                    <a:pt x="3429" y="50"/>
                  </a:cubicBezTo>
                  <a:cubicBezTo>
                    <a:pt x="3427" y="52"/>
                    <a:pt x="3426" y="53"/>
                    <a:pt x="3424" y="54"/>
                  </a:cubicBezTo>
                  <a:cubicBezTo>
                    <a:pt x="3423" y="56"/>
                    <a:pt x="3421" y="57"/>
                    <a:pt x="3419" y="59"/>
                  </a:cubicBezTo>
                  <a:cubicBezTo>
                    <a:pt x="3418" y="61"/>
                    <a:pt x="3417" y="62"/>
                    <a:pt x="3416" y="63"/>
                  </a:cubicBezTo>
                  <a:cubicBezTo>
                    <a:pt x="3414" y="65"/>
                    <a:pt x="3413" y="68"/>
                    <a:pt x="3412" y="70"/>
                  </a:cubicBezTo>
                  <a:cubicBezTo>
                    <a:pt x="3411" y="71"/>
                    <a:pt x="3410" y="73"/>
                    <a:pt x="3410" y="74"/>
                  </a:cubicBezTo>
                  <a:cubicBezTo>
                    <a:pt x="3408" y="77"/>
                    <a:pt x="3407" y="79"/>
                    <a:pt x="3406" y="82"/>
                  </a:cubicBezTo>
                  <a:cubicBezTo>
                    <a:pt x="3406" y="83"/>
                    <a:pt x="3405" y="85"/>
                    <a:pt x="3405" y="86"/>
                  </a:cubicBezTo>
                  <a:cubicBezTo>
                    <a:pt x="3404" y="89"/>
                    <a:pt x="3404" y="91"/>
                    <a:pt x="3403" y="94"/>
                  </a:cubicBezTo>
                  <a:cubicBezTo>
                    <a:pt x="3403" y="96"/>
                    <a:pt x="3403" y="97"/>
                    <a:pt x="3403" y="99"/>
                  </a:cubicBezTo>
                  <a:cubicBezTo>
                    <a:pt x="3403" y="101"/>
                    <a:pt x="3403" y="102"/>
                    <a:pt x="3403" y="103"/>
                  </a:cubicBezTo>
                  <a:lnTo>
                    <a:pt x="3403" y="203"/>
                  </a:lnTo>
                  <a:cubicBezTo>
                    <a:pt x="3356" y="189"/>
                    <a:pt x="3308" y="181"/>
                    <a:pt x="3257" y="181"/>
                  </a:cubicBezTo>
                  <a:cubicBezTo>
                    <a:pt x="3206" y="181"/>
                    <a:pt x="3158" y="189"/>
                    <a:pt x="3111" y="203"/>
                  </a:cubicBezTo>
                  <a:lnTo>
                    <a:pt x="3111" y="103"/>
                  </a:lnTo>
                  <a:cubicBezTo>
                    <a:pt x="3111" y="102"/>
                    <a:pt x="3111" y="100"/>
                    <a:pt x="3111" y="99"/>
                  </a:cubicBezTo>
                  <a:cubicBezTo>
                    <a:pt x="3111" y="97"/>
                    <a:pt x="3111" y="96"/>
                    <a:pt x="3111" y="94"/>
                  </a:cubicBezTo>
                  <a:cubicBezTo>
                    <a:pt x="3110" y="91"/>
                    <a:pt x="3110" y="89"/>
                    <a:pt x="3109" y="86"/>
                  </a:cubicBezTo>
                  <a:cubicBezTo>
                    <a:pt x="3109" y="85"/>
                    <a:pt x="3108" y="83"/>
                    <a:pt x="3108" y="82"/>
                  </a:cubicBezTo>
                  <a:cubicBezTo>
                    <a:pt x="3107" y="79"/>
                    <a:pt x="3106" y="77"/>
                    <a:pt x="3104" y="74"/>
                  </a:cubicBezTo>
                  <a:cubicBezTo>
                    <a:pt x="3104" y="73"/>
                    <a:pt x="3103" y="71"/>
                    <a:pt x="3102" y="70"/>
                  </a:cubicBezTo>
                  <a:cubicBezTo>
                    <a:pt x="3101" y="68"/>
                    <a:pt x="3100" y="65"/>
                    <a:pt x="3098" y="63"/>
                  </a:cubicBezTo>
                  <a:cubicBezTo>
                    <a:pt x="3097" y="62"/>
                    <a:pt x="3096" y="61"/>
                    <a:pt x="3095" y="59"/>
                  </a:cubicBezTo>
                  <a:cubicBezTo>
                    <a:pt x="3093" y="57"/>
                    <a:pt x="3091" y="56"/>
                    <a:pt x="3090" y="54"/>
                  </a:cubicBezTo>
                  <a:cubicBezTo>
                    <a:pt x="3088" y="53"/>
                    <a:pt x="3087" y="52"/>
                    <a:pt x="3085" y="50"/>
                  </a:cubicBezTo>
                  <a:cubicBezTo>
                    <a:pt x="3083" y="49"/>
                    <a:pt x="3081" y="48"/>
                    <a:pt x="3079" y="46"/>
                  </a:cubicBezTo>
                  <a:cubicBezTo>
                    <a:pt x="3078" y="45"/>
                    <a:pt x="3076" y="44"/>
                    <a:pt x="3074" y="44"/>
                  </a:cubicBezTo>
                  <a:cubicBezTo>
                    <a:pt x="3072" y="43"/>
                    <a:pt x="3070" y="42"/>
                    <a:pt x="3068" y="41"/>
                  </a:cubicBezTo>
                  <a:cubicBezTo>
                    <a:pt x="3066" y="40"/>
                    <a:pt x="3066" y="40"/>
                    <a:pt x="3065" y="40"/>
                  </a:cubicBezTo>
                  <a:cubicBezTo>
                    <a:pt x="2980" y="13"/>
                    <a:pt x="2892" y="0"/>
                    <a:pt x="2803" y="0"/>
                  </a:cubicBezTo>
                  <a:lnTo>
                    <a:pt x="351" y="0"/>
                  </a:lnTo>
                  <a:cubicBezTo>
                    <a:pt x="314" y="0"/>
                    <a:pt x="284" y="30"/>
                    <a:pt x="284" y="67"/>
                  </a:cubicBezTo>
                  <a:lnTo>
                    <a:pt x="284" y="213"/>
                  </a:lnTo>
                  <a:lnTo>
                    <a:pt x="67" y="213"/>
                  </a:lnTo>
                  <a:cubicBezTo>
                    <a:pt x="30" y="213"/>
                    <a:pt x="0" y="242"/>
                    <a:pt x="0" y="279"/>
                  </a:cubicBezTo>
                  <a:lnTo>
                    <a:pt x="0" y="4130"/>
                  </a:lnTo>
                  <a:cubicBezTo>
                    <a:pt x="0" y="4167"/>
                    <a:pt x="30" y="4197"/>
                    <a:pt x="67" y="4197"/>
                  </a:cubicBezTo>
                  <a:lnTo>
                    <a:pt x="2922" y="4197"/>
                  </a:lnTo>
                  <a:cubicBezTo>
                    <a:pt x="2967" y="4301"/>
                    <a:pt x="3116" y="4363"/>
                    <a:pt x="3256" y="4363"/>
                  </a:cubicBezTo>
                  <a:cubicBezTo>
                    <a:pt x="3421" y="4363"/>
                    <a:pt x="3552" y="4295"/>
                    <a:pt x="3593" y="4197"/>
                  </a:cubicBezTo>
                  <a:lnTo>
                    <a:pt x="6438" y="4197"/>
                  </a:lnTo>
                  <a:cubicBezTo>
                    <a:pt x="6475" y="4197"/>
                    <a:pt x="6505" y="4167"/>
                    <a:pt x="6505" y="4130"/>
                  </a:cubicBezTo>
                  <a:lnTo>
                    <a:pt x="6505" y="279"/>
                  </a:lnTo>
                  <a:cubicBezTo>
                    <a:pt x="6505" y="242"/>
                    <a:pt x="6475" y="213"/>
                    <a:pt x="6438" y="213"/>
                  </a:cubicBezTo>
                  <a:close/>
                  <a:moveTo>
                    <a:pt x="418" y="3537"/>
                  </a:moveTo>
                  <a:lnTo>
                    <a:pt x="2696" y="3537"/>
                  </a:lnTo>
                  <a:cubicBezTo>
                    <a:pt x="2792" y="3537"/>
                    <a:pt x="2887" y="3552"/>
                    <a:pt x="2978" y="3582"/>
                  </a:cubicBezTo>
                  <a:lnTo>
                    <a:pt x="2978" y="3804"/>
                  </a:lnTo>
                  <a:lnTo>
                    <a:pt x="418" y="3804"/>
                  </a:lnTo>
                  <a:lnTo>
                    <a:pt x="418" y="3537"/>
                  </a:lnTo>
                  <a:close/>
                  <a:moveTo>
                    <a:pt x="3112" y="860"/>
                  </a:moveTo>
                  <a:cubicBezTo>
                    <a:pt x="3156" y="840"/>
                    <a:pt x="3205" y="829"/>
                    <a:pt x="3257" y="829"/>
                  </a:cubicBezTo>
                  <a:cubicBezTo>
                    <a:pt x="3309" y="829"/>
                    <a:pt x="3358" y="840"/>
                    <a:pt x="3403" y="860"/>
                  </a:cubicBezTo>
                  <a:lnTo>
                    <a:pt x="3403" y="1233"/>
                  </a:lnTo>
                  <a:cubicBezTo>
                    <a:pt x="3357" y="1219"/>
                    <a:pt x="3308" y="1211"/>
                    <a:pt x="3257" y="1211"/>
                  </a:cubicBezTo>
                  <a:cubicBezTo>
                    <a:pt x="3206" y="1211"/>
                    <a:pt x="3158" y="1219"/>
                    <a:pt x="3112" y="1233"/>
                  </a:cubicBezTo>
                  <a:lnTo>
                    <a:pt x="3112" y="860"/>
                  </a:lnTo>
                  <a:close/>
                  <a:moveTo>
                    <a:pt x="3112" y="1375"/>
                  </a:moveTo>
                  <a:cubicBezTo>
                    <a:pt x="3156" y="1355"/>
                    <a:pt x="3205" y="1344"/>
                    <a:pt x="3257" y="1344"/>
                  </a:cubicBezTo>
                  <a:cubicBezTo>
                    <a:pt x="3309" y="1344"/>
                    <a:pt x="3358" y="1355"/>
                    <a:pt x="3403" y="1375"/>
                  </a:cubicBezTo>
                  <a:lnTo>
                    <a:pt x="3403" y="1748"/>
                  </a:lnTo>
                  <a:cubicBezTo>
                    <a:pt x="3357" y="1734"/>
                    <a:pt x="3308" y="1726"/>
                    <a:pt x="3257" y="1726"/>
                  </a:cubicBezTo>
                  <a:cubicBezTo>
                    <a:pt x="3206" y="1726"/>
                    <a:pt x="3158" y="1734"/>
                    <a:pt x="3112" y="1748"/>
                  </a:cubicBezTo>
                  <a:lnTo>
                    <a:pt x="3112" y="1375"/>
                  </a:lnTo>
                  <a:close/>
                  <a:moveTo>
                    <a:pt x="3112" y="1890"/>
                  </a:moveTo>
                  <a:cubicBezTo>
                    <a:pt x="3156" y="1870"/>
                    <a:pt x="3205" y="1859"/>
                    <a:pt x="3257" y="1859"/>
                  </a:cubicBezTo>
                  <a:cubicBezTo>
                    <a:pt x="3309" y="1859"/>
                    <a:pt x="3358" y="1870"/>
                    <a:pt x="3403" y="1890"/>
                  </a:cubicBezTo>
                  <a:lnTo>
                    <a:pt x="3403" y="2262"/>
                  </a:lnTo>
                  <a:cubicBezTo>
                    <a:pt x="3357" y="2248"/>
                    <a:pt x="3308" y="2241"/>
                    <a:pt x="3257" y="2241"/>
                  </a:cubicBezTo>
                  <a:cubicBezTo>
                    <a:pt x="3206" y="2241"/>
                    <a:pt x="3158" y="2248"/>
                    <a:pt x="3112" y="2262"/>
                  </a:cubicBezTo>
                  <a:lnTo>
                    <a:pt x="3112" y="1890"/>
                  </a:lnTo>
                  <a:close/>
                  <a:moveTo>
                    <a:pt x="3112" y="2404"/>
                  </a:moveTo>
                  <a:cubicBezTo>
                    <a:pt x="3156" y="2385"/>
                    <a:pt x="3205" y="2374"/>
                    <a:pt x="3257" y="2374"/>
                  </a:cubicBezTo>
                  <a:cubicBezTo>
                    <a:pt x="3309" y="2374"/>
                    <a:pt x="3358" y="2385"/>
                    <a:pt x="3403" y="2404"/>
                  </a:cubicBezTo>
                  <a:lnTo>
                    <a:pt x="3403" y="2777"/>
                  </a:lnTo>
                  <a:cubicBezTo>
                    <a:pt x="3357" y="2763"/>
                    <a:pt x="3308" y="2756"/>
                    <a:pt x="3257" y="2756"/>
                  </a:cubicBezTo>
                  <a:cubicBezTo>
                    <a:pt x="3206" y="2756"/>
                    <a:pt x="3158" y="2763"/>
                    <a:pt x="3112" y="2777"/>
                  </a:cubicBezTo>
                  <a:lnTo>
                    <a:pt x="3112" y="2404"/>
                  </a:lnTo>
                  <a:close/>
                  <a:moveTo>
                    <a:pt x="3536" y="3581"/>
                  </a:moveTo>
                  <a:cubicBezTo>
                    <a:pt x="3627" y="3552"/>
                    <a:pt x="3722" y="3537"/>
                    <a:pt x="3818" y="3537"/>
                  </a:cubicBezTo>
                  <a:lnTo>
                    <a:pt x="5683" y="3537"/>
                  </a:lnTo>
                  <a:lnTo>
                    <a:pt x="5980" y="3537"/>
                  </a:lnTo>
                  <a:lnTo>
                    <a:pt x="6096" y="3537"/>
                  </a:lnTo>
                  <a:lnTo>
                    <a:pt x="6096" y="3804"/>
                  </a:lnTo>
                  <a:lnTo>
                    <a:pt x="3536" y="3798"/>
                  </a:lnTo>
                  <a:lnTo>
                    <a:pt x="3536" y="3581"/>
                  </a:lnTo>
                  <a:close/>
                  <a:moveTo>
                    <a:pt x="3536" y="154"/>
                  </a:moveTo>
                  <a:cubicBezTo>
                    <a:pt x="3593" y="140"/>
                    <a:pt x="3651" y="133"/>
                    <a:pt x="3711" y="133"/>
                  </a:cubicBezTo>
                  <a:lnTo>
                    <a:pt x="6096" y="133"/>
                  </a:lnTo>
                  <a:lnTo>
                    <a:pt x="6096" y="3403"/>
                  </a:lnTo>
                  <a:lnTo>
                    <a:pt x="5980" y="3403"/>
                  </a:lnTo>
                  <a:lnTo>
                    <a:pt x="5683" y="3403"/>
                  </a:lnTo>
                  <a:lnTo>
                    <a:pt x="3818" y="3403"/>
                  </a:lnTo>
                  <a:cubicBezTo>
                    <a:pt x="3722" y="3403"/>
                    <a:pt x="3628" y="3416"/>
                    <a:pt x="3536" y="3442"/>
                  </a:cubicBezTo>
                  <a:lnTo>
                    <a:pt x="3536" y="3019"/>
                  </a:lnTo>
                  <a:cubicBezTo>
                    <a:pt x="3590" y="3082"/>
                    <a:pt x="3622" y="3165"/>
                    <a:pt x="3622" y="3254"/>
                  </a:cubicBezTo>
                  <a:cubicBezTo>
                    <a:pt x="3622" y="3291"/>
                    <a:pt x="3652" y="3321"/>
                    <a:pt x="3689" y="3321"/>
                  </a:cubicBezTo>
                  <a:cubicBezTo>
                    <a:pt x="3726" y="3321"/>
                    <a:pt x="3755" y="3291"/>
                    <a:pt x="3755" y="3254"/>
                  </a:cubicBezTo>
                  <a:cubicBezTo>
                    <a:pt x="3755" y="3082"/>
                    <a:pt x="3668" y="2931"/>
                    <a:pt x="3536" y="2841"/>
                  </a:cubicBezTo>
                  <a:lnTo>
                    <a:pt x="3536" y="2504"/>
                  </a:lnTo>
                  <a:cubicBezTo>
                    <a:pt x="3590" y="2568"/>
                    <a:pt x="3622" y="2650"/>
                    <a:pt x="3622" y="2739"/>
                  </a:cubicBezTo>
                  <a:cubicBezTo>
                    <a:pt x="3622" y="2776"/>
                    <a:pt x="3652" y="2806"/>
                    <a:pt x="3689" y="2806"/>
                  </a:cubicBezTo>
                  <a:cubicBezTo>
                    <a:pt x="3726" y="2806"/>
                    <a:pt x="3755" y="2776"/>
                    <a:pt x="3755" y="2739"/>
                  </a:cubicBezTo>
                  <a:cubicBezTo>
                    <a:pt x="3755" y="2568"/>
                    <a:pt x="3668" y="2416"/>
                    <a:pt x="3536" y="2326"/>
                  </a:cubicBezTo>
                  <a:lnTo>
                    <a:pt x="3536" y="1989"/>
                  </a:lnTo>
                  <a:cubicBezTo>
                    <a:pt x="3590" y="2053"/>
                    <a:pt x="3622" y="2135"/>
                    <a:pt x="3622" y="2224"/>
                  </a:cubicBezTo>
                  <a:cubicBezTo>
                    <a:pt x="3622" y="2261"/>
                    <a:pt x="3652" y="2291"/>
                    <a:pt x="3689" y="2291"/>
                  </a:cubicBezTo>
                  <a:cubicBezTo>
                    <a:pt x="3726" y="2291"/>
                    <a:pt x="3755" y="2261"/>
                    <a:pt x="3755" y="2224"/>
                  </a:cubicBezTo>
                  <a:cubicBezTo>
                    <a:pt x="3755" y="2053"/>
                    <a:pt x="3668" y="1901"/>
                    <a:pt x="3536" y="1811"/>
                  </a:cubicBezTo>
                  <a:lnTo>
                    <a:pt x="3536" y="1474"/>
                  </a:lnTo>
                  <a:cubicBezTo>
                    <a:pt x="3590" y="1538"/>
                    <a:pt x="3622" y="1620"/>
                    <a:pt x="3622" y="1710"/>
                  </a:cubicBezTo>
                  <a:cubicBezTo>
                    <a:pt x="3622" y="1746"/>
                    <a:pt x="3652" y="1776"/>
                    <a:pt x="3689" y="1776"/>
                  </a:cubicBezTo>
                  <a:cubicBezTo>
                    <a:pt x="3726" y="1776"/>
                    <a:pt x="3755" y="1746"/>
                    <a:pt x="3755" y="1709"/>
                  </a:cubicBezTo>
                  <a:cubicBezTo>
                    <a:pt x="3755" y="1538"/>
                    <a:pt x="3668" y="1386"/>
                    <a:pt x="3536" y="1297"/>
                  </a:cubicBezTo>
                  <a:lnTo>
                    <a:pt x="3536" y="959"/>
                  </a:lnTo>
                  <a:cubicBezTo>
                    <a:pt x="3590" y="1023"/>
                    <a:pt x="3622" y="1105"/>
                    <a:pt x="3622" y="1195"/>
                  </a:cubicBezTo>
                  <a:cubicBezTo>
                    <a:pt x="3622" y="1231"/>
                    <a:pt x="3652" y="1261"/>
                    <a:pt x="3689" y="1261"/>
                  </a:cubicBezTo>
                  <a:cubicBezTo>
                    <a:pt x="3726" y="1261"/>
                    <a:pt x="3755" y="1231"/>
                    <a:pt x="3755" y="1195"/>
                  </a:cubicBezTo>
                  <a:cubicBezTo>
                    <a:pt x="3755" y="1023"/>
                    <a:pt x="3668" y="871"/>
                    <a:pt x="3536" y="782"/>
                  </a:cubicBezTo>
                  <a:lnTo>
                    <a:pt x="3536" y="444"/>
                  </a:lnTo>
                  <a:cubicBezTo>
                    <a:pt x="3590" y="508"/>
                    <a:pt x="3622" y="590"/>
                    <a:pt x="3622" y="680"/>
                  </a:cubicBezTo>
                  <a:cubicBezTo>
                    <a:pt x="3622" y="717"/>
                    <a:pt x="3652" y="746"/>
                    <a:pt x="3689" y="746"/>
                  </a:cubicBezTo>
                  <a:cubicBezTo>
                    <a:pt x="3726" y="746"/>
                    <a:pt x="3755" y="716"/>
                    <a:pt x="3755" y="680"/>
                  </a:cubicBezTo>
                  <a:cubicBezTo>
                    <a:pt x="3755" y="508"/>
                    <a:pt x="3668" y="356"/>
                    <a:pt x="3536" y="267"/>
                  </a:cubicBezTo>
                  <a:lnTo>
                    <a:pt x="3536" y="154"/>
                  </a:lnTo>
                  <a:close/>
                  <a:moveTo>
                    <a:pt x="3257" y="315"/>
                  </a:moveTo>
                  <a:cubicBezTo>
                    <a:pt x="3309" y="315"/>
                    <a:pt x="3358" y="325"/>
                    <a:pt x="3403" y="345"/>
                  </a:cubicBezTo>
                  <a:lnTo>
                    <a:pt x="3403" y="718"/>
                  </a:lnTo>
                  <a:cubicBezTo>
                    <a:pt x="3357" y="704"/>
                    <a:pt x="3308" y="696"/>
                    <a:pt x="3257" y="696"/>
                  </a:cubicBezTo>
                  <a:cubicBezTo>
                    <a:pt x="3206" y="696"/>
                    <a:pt x="3158" y="704"/>
                    <a:pt x="3112" y="718"/>
                  </a:cubicBezTo>
                  <a:lnTo>
                    <a:pt x="3112" y="345"/>
                  </a:lnTo>
                  <a:cubicBezTo>
                    <a:pt x="3156" y="325"/>
                    <a:pt x="3205" y="315"/>
                    <a:pt x="3257" y="315"/>
                  </a:cubicBezTo>
                  <a:close/>
                  <a:moveTo>
                    <a:pt x="418" y="133"/>
                  </a:moveTo>
                  <a:lnTo>
                    <a:pt x="2803" y="133"/>
                  </a:lnTo>
                  <a:cubicBezTo>
                    <a:pt x="2863" y="133"/>
                    <a:pt x="2921" y="140"/>
                    <a:pt x="2978" y="154"/>
                  </a:cubicBezTo>
                  <a:lnTo>
                    <a:pt x="2978" y="267"/>
                  </a:lnTo>
                  <a:cubicBezTo>
                    <a:pt x="2846" y="356"/>
                    <a:pt x="2759" y="508"/>
                    <a:pt x="2759" y="680"/>
                  </a:cubicBezTo>
                  <a:lnTo>
                    <a:pt x="2759" y="680"/>
                  </a:lnTo>
                  <a:cubicBezTo>
                    <a:pt x="2759" y="717"/>
                    <a:pt x="2788" y="746"/>
                    <a:pt x="2825" y="746"/>
                  </a:cubicBezTo>
                  <a:cubicBezTo>
                    <a:pt x="2862" y="746"/>
                    <a:pt x="2892" y="716"/>
                    <a:pt x="2892" y="680"/>
                  </a:cubicBezTo>
                  <a:cubicBezTo>
                    <a:pt x="2892" y="590"/>
                    <a:pt x="2924" y="508"/>
                    <a:pt x="2978" y="444"/>
                  </a:cubicBezTo>
                  <a:lnTo>
                    <a:pt x="2978" y="782"/>
                  </a:lnTo>
                  <a:cubicBezTo>
                    <a:pt x="2846" y="871"/>
                    <a:pt x="2759" y="1023"/>
                    <a:pt x="2759" y="1195"/>
                  </a:cubicBezTo>
                  <a:lnTo>
                    <a:pt x="2759" y="1195"/>
                  </a:lnTo>
                  <a:cubicBezTo>
                    <a:pt x="2759" y="1231"/>
                    <a:pt x="2788" y="1261"/>
                    <a:pt x="2825" y="1261"/>
                  </a:cubicBezTo>
                  <a:cubicBezTo>
                    <a:pt x="2862" y="1261"/>
                    <a:pt x="2892" y="1231"/>
                    <a:pt x="2892" y="1195"/>
                  </a:cubicBezTo>
                  <a:cubicBezTo>
                    <a:pt x="2892" y="1105"/>
                    <a:pt x="2924" y="1023"/>
                    <a:pt x="2978" y="959"/>
                  </a:cubicBezTo>
                  <a:lnTo>
                    <a:pt x="2978" y="1296"/>
                  </a:lnTo>
                  <a:cubicBezTo>
                    <a:pt x="2846" y="1386"/>
                    <a:pt x="2759" y="1538"/>
                    <a:pt x="2759" y="1709"/>
                  </a:cubicBezTo>
                  <a:lnTo>
                    <a:pt x="2759" y="1710"/>
                  </a:lnTo>
                  <a:cubicBezTo>
                    <a:pt x="2759" y="1746"/>
                    <a:pt x="2788" y="1776"/>
                    <a:pt x="2825" y="1776"/>
                  </a:cubicBezTo>
                  <a:cubicBezTo>
                    <a:pt x="2862" y="1776"/>
                    <a:pt x="2892" y="1746"/>
                    <a:pt x="2892" y="1709"/>
                  </a:cubicBezTo>
                  <a:cubicBezTo>
                    <a:pt x="2892" y="1620"/>
                    <a:pt x="2924" y="1538"/>
                    <a:pt x="2978" y="1474"/>
                  </a:cubicBezTo>
                  <a:lnTo>
                    <a:pt x="2978" y="1811"/>
                  </a:lnTo>
                  <a:cubicBezTo>
                    <a:pt x="2846" y="1901"/>
                    <a:pt x="2759" y="2053"/>
                    <a:pt x="2759" y="2224"/>
                  </a:cubicBezTo>
                  <a:lnTo>
                    <a:pt x="2759" y="2224"/>
                  </a:lnTo>
                  <a:cubicBezTo>
                    <a:pt x="2759" y="2261"/>
                    <a:pt x="2788" y="2291"/>
                    <a:pt x="2825" y="2291"/>
                  </a:cubicBezTo>
                  <a:cubicBezTo>
                    <a:pt x="2862" y="2291"/>
                    <a:pt x="2892" y="2261"/>
                    <a:pt x="2892" y="2224"/>
                  </a:cubicBezTo>
                  <a:cubicBezTo>
                    <a:pt x="2892" y="2135"/>
                    <a:pt x="2924" y="2053"/>
                    <a:pt x="2978" y="1989"/>
                  </a:cubicBezTo>
                  <a:lnTo>
                    <a:pt x="2978" y="2326"/>
                  </a:lnTo>
                  <a:cubicBezTo>
                    <a:pt x="2846" y="2416"/>
                    <a:pt x="2759" y="2568"/>
                    <a:pt x="2759" y="2739"/>
                  </a:cubicBezTo>
                  <a:lnTo>
                    <a:pt x="2759" y="2739"/>
                  </a:lnTo>
                  <a:cubicBezTo>
                    <a:pt x="2759" y="2776"/>
                    <a:pt x="2788" y="2806"/>
                    <a:pt x="2825" y="2806"/>
                  </a:cubicBezTo>
                  <a:cubicBezTo>
                    <a:pt x="2862" y="2806"/>
                    <a:pt x="2892" y="2776"/>
                    <a:pt x="2892" y="2739"/>
                  </a:cubicBezTo>
                  <a:cubicBezTo>
                    <a:pt x="2892" y="2650"/>
                    <a:pt x="2924" y="2567"/>
                    <a:pt x="2978" y="2504"/>
                  </a:cubicBezTo>
                  <a:lnTo>
                    <a:pt x="2978" y="2841"/>
                  </a:lnTo>
                  <a:cubicBezTo>
                    <a:pt x="2846" y="2931"/>
                    <a:pt x="2759" y="3082"/>
                    <a:pt x="2759" y="3254"/>
                  </a:cubicBezTo>
                  <a:lnTo>
                    <a:pt x="2759" y="3254"/>
                  </a:lnTo>
                  <a:cubicBezTo>
                    <a:pt x="2759" y="3291"/>
                    <a:pt x="2788" y="3321"/>
                    <a:pt x="2825" y="3321"/>
                  </a:cubicBezTo>
                  <a:cubicBezTo>
                    <a:pt x="2862" y="3321"/>
                    <a:pt x="2892" y="3291"/>
                    <a:pt x="2892" y="3254"/>
                  </a:cubicBezTo>
                  <a:cubicBezTo>
                    <a:pt x="2892" y="3165"/>
                    <a:pt x="2924" y="3082"/>
                    <a:pt x="2978" y="3019"/>
                  </a:cubicBezTo>
                  <a:lnTo>
                    <a:pt x="2978" y="3442"/>
                  </a:lnTo>
                  <a:cubicBezTo>
                    <a:pt x="2887" y="3416"/>
                    <a:pt x="2792" y="3403"/>
                    <a:pt x="2696" y="3403"/>
                  </a:cubicBezTo>
                  <a:lnTo>
                    <a:pt x="418" y="3403"/>
                  </a:lnTo>
                  <a:lnTo>
                    <a:pt x="418" y="133"/>
                  </a:lnTo>
                  <a:close/>
                  <a:moveTo>
                    <a:pt x="6372" y="4063"/>
                  </a:moveTo>
                  <a:lnTo>
                    <a:pt x="3540" y="4063"/>
                  </a:lnTo>
                  <a:cubicBezTo>
                    <a:pt x="3503" y="4063"/>
                    <a:pt x="3473" y="4093"/>
                    <a:pt x="3473" y="4130"/>
                  </a:cubicBezTo>
                  <a:cubicBezTo>
                    <a:pt x="3473" y="4172"/>
                    <a:pt x="3391" y="4230"/>
                    <a:pt x="3256" y="4230"/>
                  </a:cubicBezTo>
                  <a:cubicBezTo>
                    <a:pt x="3137" y="4230"/>
                    <a:pt x="3041" y="4169"/>
                    <a:pt x="3041" y="4130"/>
                  </a:cubicBezTo>
                  <a:cubicBezTo>
                    <a:pt x="3041" y="4093"/>
                    <a:pt x="3011" y="4063"/>
                    <a:pt x="2974" y="4063"/>
                  </a:cubicBezTo>
                  <a:lnTo>
                    <a:pt x="133" y="4063"/>
                  </a:lnTo>
                  <a:lnTo>
                    <a:pt x="133" y="346"/>
                  </a:lnTo>
                  <a:lnTo>
                    <a:pt x="284" y="346"/>
                  </a:lnTo>
                  <a:lnTo>
                    <a:pt x="284" y="3470"/>
                  </a:lnTo>
                  <a:lnTo>
                    <a:pt x="284" y="3871"/>
                  </a:lnTo>
                  <a:cubicBezTo>
                    <a:pt x="284" y="3908"/>
                    <a:pt x="314" y="3938"/>
                    <a:pt x="351" y="3938"/>
                  </a:cubicBezTo>
                  <a:lnTo>
                    <a:pt x="3045" y="3938"/>
                  </a:lnTo>
                  <a:cubicBezTo>
                    <a:pt x="3082" y="3938"/>
                    <a:pt x="3112" y="3908"/>
                    <a:pt x="3112" y="3871"/>
                  </a:cubicBezTo>
                  <a:lnTo>
                    <a:pt x="3112" y="3535"/>
                  </a:lnTo>
                  <a:cubicBezTo>
                    <a:pt x="3112" y="3534"/>
                    <a:pt x="3112" y="3534"/>
                    <a:pt x="3112" y="3534"/>
                  </a:cubicBezTo>
                  <a:lnTo>
                    <a:pt x="3112" y="3532"/>
                  </a:lnTo>
                  <a:lnTo>
                    <a:pt x="3112" y="3532"/>
                  </a:lnTo>
                  <a:lnTo>
                    <a:pt x="3112" y="2919"/>
                  </a:lnTo>
                  <a:cubicBezTo>
                    <a:pt x="3156" y="2900"/>
                    <a:pt x="3205" y="2889"/>
                    <a:pt x="3257" y="2889"/>
                  </a:cubicBezTo>
                  <a:cubicBezTo>
                    <a:pt x="3309" y="2889"/>
                    <a:pt x="3358" y="2900"/>
                    <a:pt x="3403" y="2919"/>
                  </a:cubicBezTo>
                  <a:lnTo>
                    <a:pt x="3403" y="3532"/>
                  </a:lnTo>
                  <a:lnTo>
                    <a:pt x="3403" y="3532"/>
                  </a:lnTo>
                  <a:lnTo>
                    <a:pt x="3403" y="3535"/>
                  </a:lnTo>
                  <a:cubicBezTo>
                    <a:pt x="3403" y="3536"/>
                    <a:pt x="3403" y="3537"/>
                    <a:pt x="3403" y="3538"/>
                  </a:cubicBezTo>
                  <a:cubicBezTo>
                    <a:pt x="3403" y="3539"/>
                    <a:pt x="3403" y="3539"/>
                    <a:pt x="3403" y="3540"/>
                  </a:cubicBezTo>
                  <a:lnTo>
                    <a:pt x="3403" y="3864"/>
                  </a:lnTo>
                  <a:cubicBezTo>
                    <a:pt x="3403" y="3901"/>
                    <a:pt x="3433" y="3931"/>
                    <a:pt x="3470" y="3931"/>
                  </a:cubicBezTo>
                  <a:lnTo>
                    <a:pt x="6163" y="3938"/>
                  </a:lnTo>
                  <a:lnTo>
                    <a:pt x="6163" y="3938"/>
                  </a:lnTo>
                  <a:cubicBezTo>
                    <a:pt x="6181" y="3938"/>
                    <a:pt x="6198" y="3931"/>
                    <a:pt x="6210" y="3918"/>
                  </a:cubicBezTo>
                  <a:cubicBezTo>
                    <a:pt x="6223" y="3906"/>
                    <a:pt x="6230" y="3889"/>
                    <a:pt x="6230" y="3871"/>
                  </a:cubicBezTo>
                  <a:lnTo>
                    <a:pt x="6230" y="3470"/>
                  </a:lnTo>
                  <a:lnTo>
                    <a:pt x="6230" y="346"/>
                  </a:lnTo>
                  <a:lnTo>
                    <a:pt x="6372" y="346"/>
                  </a:lnTo>
                  <a:lnTo>
                    <a:pt x="6372" y="4063"/>
                  </a:lnTo>
                  <a:close/>
                  <a:moveTo>
                    <a:pt x="2829" y="3677"/>
                  </a:moveTo>
                  <a:cubicBezTo>
                    <a:pt x="2829" y="3713"/>
                    <a:pt x="2799" y="3743"/>
                    <a:pt x="2762" y="3743"/>
                  </a:cubicBezTo>
                  <a:lnTo>
                    <a:pt x="635" y="3743"/>
                  </a:lnTo>
                  <a:cubicBezTo>
                    <a:pt x="598" y="3743"/>
                    <a:pt x="568" y="3713"/>
                    <a:pt x="568" y="3677"/>
                  </a:cubicBezTo>
                  <a:cubicBezTo>
                    <a:pt x="568" y="3640"/>
                    <a:pt x="598" y="3610"/>
                    <a:pt x="635" y="3610"/>
                  </a:cubicBezTo>
                  <a:lnTo>
                    <a:pt x="2762" y="3610"/>
                  </a:lnTo>
                  <a:cubicBezTo>
                    <a:pt x="2799" y="3610"/>
                    <a:pt x="2829" y="3640"/>
                    <a:pt x="2829" y="3677"/>
                  </a:cubicBezTo>
                  <a:close/>
                  <a:moveTo>
                    <a:pt x="5946" y="3677"/>
                  </a:moveTo>
                  <a:cubicBezTo>
                    <a:pt x="5946" y="3713"/>
                    <a:pt x="5916" y="3743"/>
                    <a:pt x="5879" y="3743"/>
                  </a:cubicBezTo>
                  <a:lnTo>
                    <a:pt x="3752" y="3743"/>
                  </a:lnTo>
                  <a:cubicBezTo>
                    <a:pt x="3715" y="3743"/>
                    <a:pt x="3685" y="3713"/>
                    <a:pt x="3685" y="3677"/>
                  </a:cubicBezTo>
                  <a:cubicBezTo>
                    <a:pt x="3685" y="3640"/>
                    <a:pt x="3715" y="3610"/>
                    <a:pt x="3752" y="3610"/>
                  </a:cubicBezTo>
                  <a:lnTo>
                    <a:pt x="5879" y="3610"/>
                  </a:lnTo>
                  <a:cubicBezTo>
                    <a:pt x="5916" y="3610"/>
                    <a:pt x="5946" y="3640"/>
                    <a:pt x="5946" y="3677"/>
                  </a:cubicBezTo>
                  <a:close/>
                  <a:moveTo>
                    <a:pt x="792" y="543"/>
                  </a:moveTo>
                  <a:cubicBezTo>
                    <a:pt x="792" y="506"/>
                    <a:pt x="821" y="476"/>
                    <a:pt x="858" y="476"/>
                  </a:cubicBezTo>
                  <a:lnTo>
                    <a:pt x="2504" y="476"/>
                  </a:lnTo>
                  <a:cubicBezTo>
                    <a:pt x="2541" y="476"/>
                    <a:pt x="2571" y="506"/>
                    <a:pt x="2571" y="543"/>
                  </a:cubicBezTo>
                  <a:cubicBezTo>
                    <a:pt x="2571" y="580"/>
                    <a:pt x="2541" y="610"/>
                    <a:pt x="2504" y="610"/>
                  </a:cubicBezTo>
                  <a:lnTo>
                    <a:pt x="858" y="610"/>
                  </a:lnTo>
                  <a:cubicBezTo>
                    <a:pt x="821" y="610"/>
                    <a:pt x="792" y="580"/>
                    <a:pt x="792" y="543"/>
                  </a:cubicBezTo>
                  <a:close/>
                  <a:moveTo>
                    <a:pt x="792" y="923"/>
                  </a:moveTo>
                  <a:cubicBezTo>
                    <a:pt x="792" y="886"/>
                    <a:pt x="821" y="856"/>
                    <a:pt x="858" y="856"/>
                  </a:cubicBezTo>
                  <a:lnTo>
                    <a:pt x="2504" y="856"/>
                  </a:lnTo>
                  <a:cubicBezTo>
                    <a:pt x="2541" y="856"/>
                    <a:pt x="2571" y="886"/>
                    <a:pt x="2571" y="923"/>
                  </a:cubicBezTo>
                  <a:cubicBezTo>
                    <a:pt x="2571" y="960"/>
                    <a:pt x="2541" y="990"/>
                    <a:pt x="2504" y="990"/>
                  </a:cubicBezTo>
                  <a:lnTo>
                    <a:pt x="858" y="990"/>
                  </a:lnTo>
                  <a:cubicBezTo>
                    <a:pt x="821" y="990"/>
                    <a:pt x="792" y="960"/>
                    <a:pt x="792" y="923"/>
                  </a:cubicBezTo>
                  <a:close/>
                  <a:moveTo>
                    <a:pt x="792" y="1303"/>
                  </a:moveTo>
                  <a:cubicBezTo>
                    <a:pt x="792" y="1266"/>
                    <a:pt x="821" y="1236"/>
                    <a:pt x="858" y="1236"/>
                  </a:cubicBezTo>
                  <a:lnTo>
                    <a:pt x="2504" y="1236"/>
                  </a:lnTo>
                  <a:cubicBezTo>
                    <a:pt x="2541" y="1236"/>
                    <a:pt x="2571" y="1266"/>
                    <a:pt x="2571" y="1303"/>
                  </a:cubicBezTo>
                  <a:cubicBezTo>
                    <a:pt x="2571" y="1340"/>
                    <a:pt x="2541" y="1370"/>
                    <a:pt x="2504" y="1370"/>
                  </a:cubicBezTo>
                  <a:lnTo>
                    <a:pt x="858" y="1370"/>
                  </a:lnTo>
                  <a:cubicBezTo>
                    <a:pt x="821" y="1370"/>
                    <a:pt x="792" y="1340"/>
                    <a:pt x="792" y="1303"/>
                  </a:cubicBezTo>
                  <a:close/>
                  <a:moveTo>
                    <a:pt x="792" y="1683"/>
                  </a:moveTo>
                  <a:cubicBezTo>
                    <a:pt x="792" y="1646"/>
                    <a:pt x="821" y="1616"/>
                    <a:pt x="858" y="1616"/>
                  </a:cubicBezTo>
                  <a:lnTo>
                    <a:pt x="2504" y="1616"/>
                  </a:lnTo>
                  <a:cubicBezTo>
                    <a:pt x="2541" y="1616"/>
                    <a:pt x="2571" y="1646"/>
                    <a:pt x="2571" y="1683"/>
                  </a:cubicBezTo>
                  <a:cubicBezTo>
                    <a:pt x="2571" y="1720"/>
                    <a:pt x="2541" y="1750"/>
                    <a:pt x="2504" y="1750"/>
                  </a:cubicBezTo>
                  <a:lnTo>
                    <a:pt x="858" y="1750"/>
                  </a:lnTo>
                  <a:cubicBezTo>
                    <a:pt x="821" y="1750"/>
                    <a:pt x="792" y="1720"/>
                    <a:pt x="792" y="1683"/>
                  </a:cubicBezTo>
                  <a:close/>
                  <a:moveTo>
                    <a:pt x="792" y="2063"/>
                  </a:moveTo>
                  <a:cubicBezTo>
                    <a:pt x="792" y="2026"/>
                    <a:pt x="821" y="1996"/>
                    <a:pt x="858" y="1996"/>
                  </a:cubicBezTo>
                  <a:lnTo>
                    <a:pt x="2504" y="1996"/>
                  </a:lnTo>
                  <a:cubicBezTo>
                    <a:pt x="2541" y="1996"/>
                    <a:pt x="2571" y="2026"/>
                    <a:pt x="2571" y="2063"/>
                  </a:cubicBezTo>
                  <a:cubicBezTo>
                    <a:pt x="2571" y="2100"/>
                    <a:pt x="2541" y="2130"/>
                    <a:pt x="2504" y="2130"/>
                  </a:cubicBezTo>
                  <a:lnTo>
                    <a:pt x="858" y="2130"/>
                  </a:lnTo>
                  <a:cubicBezTo>
                    <a:pt x="821" y="2130"/>
                    <a:pt x="792" y="2100"/>
                    <a:pt x="792" y="2063"/>
                  </a:cubicBezTo>
                  <a:close/>
                  <a:moveTo>
                    <a:pt x="792" y="2443"/>
                  </a:moveTo>
                  <a:cubicBezTo>
                    <a:pt x="792" y="2406"/>
                    <a:pt x="821" y="2376"/>
                    <a:pt x="858" y="2376"/>
                  </a:cubicBezTo>
                  <a:lnTo>
                    <a:pt x="2504" y="2376"/>
                  </a:lnTo>
                  <a:cubicBezTo>
                    <a:pt x="2541" y="2376"/>
                    <a:pt x="2571" y="2406"/>
                    <a:pt x="2571" y="2443"/>
                  </a:cubicBezTo>
                  <a:cubicBezTo>
                    <a:pt x="2571" y="2480"/>
                    <a:pt x="2541" y="2510"/>
                    <a:pt x="2504" y="2510"/>
                  </a:cubicBezTo>
                  <a:lnTo>
                    <a:pt x="858" y="2510"/>
                  </a:lnTo>
                  <a:cubicBezTo>
                    <a:pt x="821" y="2510"/>
                    <a:pt x="792" y="2480"/>
                    <a:pt x="792" y="2443"/>
                  </a:cubicBezTo>
                  <a:close/>
                  <a:moveTo>
                    <a:pt x="792" y="2823"/>
                  </a:moveTo>
                  <a:cubicBezTo>
                    <a:pt x="792" y="2786"/>
                    <a:pt x="821" y="2756"/>
                    <a:pt x="858" y="2756"/>
                  </a:cubicBezTo>
                  <a:lnTo>
                    <a:pt x="2504" y="2756"/>
                  </a:lnTo>
                  <a:cubicBezTo>
                    <a:pt x="2541" y="2756"/>
                    <a:pt x="2571" y="2786"/>
                    <a:pt x="2571" y="2823"/>
                  </a:cubicBezTo>
                  <a:cubicBezTo>
                    <a:pt x="2571" y="2860"/>
                    <a:pt x="2541" y="2889"/>
                    <a:pt x="2504" y="2889"/>
                  </a:cubicBezTo>
                  <a:lnTo>
                    <a:pt x="858" y="2889"/>
                  </a:lnTo>
                  <a:cubicBezTo>
                    <a:pt x="821" y="2889"/>
                    <a:pt x="792" y="2860"/>
                    <a:pt x="792" y="2823"/>
                  </a:cubicBezTo>
                  <a:close/>
                  <a:moveTo>
                    <a:pt x="3950" y="543"/>
                  </a:moveTo>
                  <a:cubicBezTo>
                    <a:pt x="3950" y="506"/>
                    <a:pt x="3980" y="476"/>
                    <a:pt x="4017" y="476"/>
                  </a:cubicBezTo>
                  <a:lnTo>
                    <a:pt x="5663" y="476"/>
                  </a:lnTo>
                  <a:cubicBezTo>
                    <a:pt x="5700" y="476"/>
                    <a:pt x="5730" y="506"/>
                    <a:pt x="5730" y="543"/>
                  </a:cubicBezTo>
                  <a:cubicBezTo>
                    <a:pt x="5730" y="580"/>
                    <a:pt x="5700" y="610"/>
                    <a:pt x="5663" y="610"/>
                  </a:cubicBezTo>
                  <a:lnTo>
                    <a:pt x="4017" y="610"/>
                  </a:lnTo>
                  <a:cubicBezTo>
                    <a:pt x="3980" y="610"/>
                    <a:pt x="3950" y="580"/>
                    <a:pt x="3950" y="543"/>
                  </a:cubicBezTo>
                  <a:close/>
                  <a:moveTo>
                    <a:pt x="3950" y="923"/>
                  </a:moveTo>
                  <a:cubicBezTo>
                    <a:pt x="3950" y="886"/>
                    <a:pt x="3980" y="856"/>
                    <a:pt x="4017" y="856"/>
                  </a:cubicBezTo>
                  <a:lnTo>
                    <a:pt x="5663" y="856"/>
                  </a:lnTo>
                  <a:cubicBezTo>
                    <a:pt x="5700" y="856"/>
                    <a:pt x="5730" y="886"/>
                    <a:pt x="5730" y="923"/>
                  </a:cubicBezTo>
                  <a:cubicBezTo>
                    <a:pt x="5730" y="960"/>
                    <a:pt x="5700" y="990"/>
                    <a:pt x="5663" y="990"/>
                  </a:cubicBezTo>
                  <a:lnTo>
                    <a:pt x="4017" y="990"/>
                  </a:lnTo>
                  <a:cubicBezTo>
                    <a:pt x="3980" y="990"/>
                    <a:pt x="3950" y="960"/>
                    <a:pt x="3950" y="923"/>
                  </a:cubicBezTo>
                  <a:close/>
                  <a:moveTo>
                    <a:pt x="3950" y="1303"/>
                  </a:moveTo>
                  <a:cubicBezTo>
                    <a:pt x="3950" y="1266"/>
                    <a:pt x="3980" y="1236"/>
                    <a:pt x="4017" y="1236"/>
                  </a:cubicBezTo>
                  <a:lnTo>
                    <a:pt x="5663" y="1236"/>
                  </a:lnTo>
                  <a:cubicBezTo>
                    <a:pt x="5700" y="1236"/>
                    <a:pt x="5730" y="1266"/>
                    <a:pt x="5730" y="1303"/>
                  </a:cubicBezTo>
                  <a:cubicBezTo>
                    <a:pt x="5730" y="1340"/>
                    <a:pt x="5700" y="1370"/>
                    <a:pt x="5663" y="1370"/>
                  </a:cubicBezTo>
                  <a:lnTo>
                    <a:pt x="4017" y="1370"/>
                  </a:lnTo>
                  <a:cubicBezTo>
                    <a:pt x="3980" y="1370"/>
                    <a:pt x="3950" y="1340"/>
                    <a:pt x="3950" y="1303"/>
                  </a:cubicBezTo>
                  <a:close/>
                  <a:moveTo>
                    <a:pt x="3950" y="1683"/>
                  </a:moveTo>
                  <a:cubicBezTo>
                    <a:pt x="3950" y="1646"/>
                    <a:pt x="3980" y="1616"/>
                    <a:pt x="4017" y="1616"/>
                  </a:cubicBezTo>
                  <a:lnTo>
                    <a:pt x="5663" y="1616"/>
                  </a:lnTo>
                  <a:cubicBezTo>
                    <a:pt x="5700" y="1616"/>
                    <a:pt x="5730" y="1646"/>
                    <a:pt x="5730" y="1683"/>
                  </a:cubicBezTo>
                  <a:cubicBezTo>
                    <a:pt x="5730" y="1720"/>
                    <a:pt x="5700" y="1750"/>
                    <a:pt x="5663" y="1750"/>
                  </a:cubicBezTo>
                  <a:lnTo>
                    <a:pt x="4017" y="1750"/>
                  </a:lnTo>
                  <a:cubicBezTo>
                    <a:pt x="3980" y="1750"/>
                    <a:pt x="3950" y="1720"/>
                    <a:pt x="3950" y="1683"/>
                  </a:cubicBezTo>
                  <a:close/>
                  <a:moveTo>
                    <a:pt x="3950" y="2063"/>
                  </a:moveTo>
                  <a:cubicBezTo>
                    <a:pt x="3950" y="2026"/>
                    <a:pt x="3980" y="1996"/>
                    <a:pt x="4017" y="1996"/>
                  </a:cubicBezTo>
                  <a:lnTo>
                    <a:pt x="5663" y="1996"/>
                  </a:lnTo>
                  <a:cubicBezTo>
                    <a:pt x="5700" y="1996"/>
                    <a:pt x="5730" y="2026"/>
                    <a:pt x="5730" y="2063"/>
                  </a:cubicBezTo>
                  <a:cubicBezTo>
                    <a:pt x="5730" y="2100"/>
                    <a:pt x="5700" y="2130"/>
                    <a:pt x="5663" y="2130"/>
                  </a:cubicBezTo>
                  <a:lnTo>
                    <a:pt x="4017" y="2130"/>
                  </a:lnTo>
                  <a:cubicBezTo>
                    <a:pt x="3980" y="2130"/>
                    <a:pt x="3950" y="2100"/>
                    <a:pt x="3950" y="2063"/>
                  </a:cubicBezTo>
                  <a:close/>
                  <a:moveTo>
                    <a:pt x="3950" y="2443"/>
                  </a:moveTo>
                  <a:cubicBezTo>
                    <a:pt x="3950" y="2406"/>
                    <a:pt x="3980" y="2376"/>
                    <a:pt x="4017" y="2376"/>
                  </a:cubicBezTo>
                  <a:lnTo>
                    <a:pt x="5663" y="2376"/>
                  </a:lnTo>
                  <a:cubicBezTo>
                    <a:pt x="5700" y="2376"/>
                    <a:pt x="5730" y="2406"/>
                    <a:pt x="5730" y="2443"/>
                  </a:cubicBezTo>
                  <a:cubicBezTo>
                    <a:pt x="5730" y="2480"/>
                    <a:pt x="5700" y="2510"/>
                    <a:pt x="5663" y="2510"/>
                  </a:cubicBezTo>
                  <a:lnTo>
                    <a:pt x="4017" y="2510"/>
                  </a:lnTo>
                  <a:cubicBezTo>
                    <a:pt x="3980" y="2510"/>
                    <a:pt x="3950" y="2480"/>
                    <a:pt x="3950" y="2443"/>
                  </a:cubicBezTo>
                  <a:close/>
                  <a:moveTo>
                    <a:pt x="5730" y="2823"/>
                  </a:moveTo>
                  <a:cubicBezTo>
                    <a:pt x="5730" y="2860"/>
                    <a:pt x="5700" y="2889"/>
                    <a:pt x="5663" y="2889"/>
                  </a:cubicBezTo>
                  <a:lnTo>
                    <a:pt x="5577" y="2889"/>
                  </a:lnTo>
                  <a:cubicBezTo>
                    <a:pt x="5540" y="2889"/>
                    <a:pt x="5510" y="2860"/>
                    <a:pt x="5510" y="2823"/>
                  </a:cubicBezTo>
                  <a:cubicBezTo>
                    <a:pt x="5510" y="2786"/>
                    <a:pt x="5540" y="2756"/>
                    <a:pt x="5577" y="2756"/>
                  </a:cubicBezTo>
                  <a:lnTo>
                    <a:pt x="5663" y="2756"/>
                  </a:lnTo>
                  <a:cubicBezTo>
                    <a:pt x="5700" y="2756"/>
                    <a:pt x="5730" y="2786"/>
                    <a:pt x="5730" y="2823"/>
                  </a:cubicBezTo>
                  <a:close/>
                  <a:moveTo>
                    <a:pt x="3950" y="2823"/>
                  </a:moveTo>
                  <a:cubicBezTo>
                    <a:pt x="3950" y="2786"/>
                    <a:pt x="3980" y="2756"/>
                    <a:pt x="4017" y="2756"/>
                  </a:cubicBezTo>
                  <a:lnTo>
                    <a:pt x="5176" y="2756"/>
                  </a:lnTo>
                  <a:cubicBezTo>
                    <a:pt x="5213" y="2756"/>
                    <a:pt x="5243" y="2786"/>
                    <a:pt x="5243" y="2823"/>
                  </a:cubicBezTo>
                  <a:cubicBezTo>
                    <a:pt x="5243" y="2860"/>
                    <a:pt x="5213" y="2889"/>
                    <a:pt x="5176" y="2889"/>
                  </a:cubicBezTo>
                  <a:lnTo>
                    <a:pt x="4017" y="2889"/>
                  </a:lnTo>
                  <a:cubicBezTo>
                    <a:pt x="3980" y="2889"/>
                    <a:pt x="3950" y="2860"/>
                    <a:pt x="3950" y="282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 SemiCondensed"/>
                <a:ea typeface="OPPOSans R"/>
                <a:cs typeface="+mn-cs"/>
              </a:endParaRPr>
            </a:p>
          </p:txBody>
        </p:sp>
      </p:grpSp>
      <p:sp>
        <p:nvSpPr>
          <p:cNvPr id="14" name="!!1">
            <a:extLst>
              <a:ext uri="{FF2B5EF4-FFF2-40B4-BE49-F238E27FC236}">
                <a16:creationId xmlns:a16="http://schemas.microsoft.com/office/drawing/2014/main" xmlns="" id="{5AE363CB-1876-4C8B-9398-A477F89498CD}"/>
              </a:ext>
            </a:extLst>
          </p:cNvPr>
          <p:cNvSpPr/>
          <p:nvPr/>
        </p:nvSpPr>
        <p:spPr>
          <a:xfrm>
            <a:off x="5313293" y="3247898"/>
            <a:ext cx="1576247" cy="1294578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CECC67EF-1B1D-4F7E-8546-0D67C0E08E4A}"/>
              </a:ext>
            </a:extLst>
          </p:cNvPr>
          <p:cNvSpPr/>
          <p:nvPr/>
        </p:nvSpPr>
        <p:spPr>
          <a:xfrm>
            <a:off x="6018545" y="3464029"/>
            <a:ext cx="154910" cy="15491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292832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66B48358-FD52-481D-8D4E-034E6BB57779}"/>
              </a:ext>
            </a:extLst>
          </p:cNvPr>
          <p:cNvSpPr/>
          <p:nvPr/>
        </p:nvSpPr>
        <p:spPr>
          <a:xfrm>
            <a:off x="330382" y="363529"/>
            <a:ext cx="11531236" cy="6153378"/>
          </a:xfrm>
          <a:prstGeom prst="roundRect">
            <a:avLst>
              <a:gd name="adj" fmla="val 3774"/>
            </a:avLst>
          </a:prstGeom>
          <a:solidFill>
            <a:schemeClr val="bg1"/>
          </a:solidFill>
          <a:ln>
            <a:noFill/>
          </a:ln>
          <a:effectLst>
            <a:outerShdw blurRad="635000" dist="1016000" dir="5400000" sx="80000" sy="8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72D82FDD-086F-4163-BF92-853485F94D7E}"/>
              </a:ext>
            </a:extLst>
          </p:cNvPr>
          <p:cNvCxnSpPr>
            <a:cxnSpLocks/>
          </p:cNvCxnSpPr>
          <p:nvPr/>
        </p:nvCxnSpPr>
        <p:spPr>
          <a:xfrm>
            <a:off x="1791015" y="3541484"/>
            <a:ext cx="8607451" cy="0"/>
          </a:xfrm>
          <a:prstGeom prst="line">
            <a:avLst/>
          </a:prstGeom>
          <a:ln w="1524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9211491C-BC44-4185-B001-DCC9972A692F}"/>
              </a:ext>
            </a:extLst>
          </p:cNvPr>
          <p:cNvGrpSpPr/>
          <p:nvPr/>
        </p:nvGrpSpPr>
        <p:grpSpPr>
          <a:xfrm>
            <a:off x="791392" y="1664851"/>
            <a:ext cx="3997218" cy="3505357"/>
            <a:chOff x="791392" y="1664851"/>
            <a:chExt cx="3997218" cy="3505357"/>
          </a:xfrm>
        </p:grpSpPr>
        <p:sp>
          <p:nvSpPr>
            <p:cNvPr id="109" name="play-station-controller_75472">
              <a:extLst>
                <a:ext uri="{FF2B5EF4-FFF2-40B4-BE49-F238E27FC236}">
                  <a16:creationId xmlns:a16="http://schemas.microsoft.com/office/drawing/2014/main" xmlns="" id="{73C2F5B9-0D56-4860-8C18-7433401BC3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30199" y="3947468"/>
              <a:ext cx="1919605" cy="1222740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  <a:gd name="connsiteX40" fmla="*/ 325000 h 606722"/>
                <a:gd name="connsiteY40" fmla="*/ 325000 h 606722"/>
                <a:gd name="connsiteX41" fmla="*/ 325000 h 606722"/>
                <a:gd name="connsiteY41" fmla="*/ 325000 h 606722"/>
                <a:gd name="connsiteX42" fmla="*/ 325000 h 606722"/>
                <a:gd name="connsiteY42" fmla="*/ 325000 h 606722"/>
                <a:gd name="connsiteX43" fmla="*/ 325000 h 606722"/>
                <a:gd name="connsiteY43" fmla="*/ 325000 h 606722"/>
                <a:gd name="connsiteX44" fmla="*/ 325000 h 606722"/>
                <a:gd name="connsiteY44" fmla="*/ 325000 h 606722"/>
                <a:gd name="connsiteX45" fmla="*/ 325000 h 606722"/>
                <a:gd name="connsiteY45" fmla="*/ 325000 h 606722"/>
                <a:gd name="connsiteX46" fmla="*/ 325000 h 606722"/>
                <a:gd name="connsiteY46" fmla="*/ 325000 h 606722"/>
                <a:gd name="connsiteX47" fmla="*/ 325000 h 606722"/>
                <a:gd name="connsiteY47" fmla="*/ 325000 h 606722"/>
                <a:gd name="connsiteX48" fmla="*/ 325000 h 606722"/>
                <a:gd name="connsiteY48" fmla="*/ 325000 h 606722"/>
                <a:gd name="connsiteX49" fmla="*/ 325000 h 606722"/>
                <a:gd name="connsiteY49" fmla="*/ 325000 h 606722"/>
                <a:gd name="connsiteX50" fmla="*/ 325000 h 606722"/>
                <a:gd name="connsiteY50" fmla="*/ 325000 h 606722"/>
                <a:gd name="connsiteX51" fmla="*/ 325000 h 606722"/>
                <a:gd name="connsiteY51" fmla="*/ 325000 h 606722"/>
                <a:gd name="connsiteX52" fmla="*/ 325000 h 606722"/>
                <a:gd name="connsiteY52" fmla="*/ 325000 h 606722"/>
                <a:gd name="connsiteX53" fmla="*/ 325000 h 606722"/>
                <a:gd name="connsiteY53" fmla="*/ 325000 h 606722"/>
                <a:gd name="connsiteX54" fmla="*/ 325000 h 606722"/>
                <a:gd name="connsiteY54" fmla="*/ 325000 h 606722"/>
                <a:gd name="connsiteX55" fmla="*/ 325000 h 606722"/>
                <a:gd name="connsiteY55" fmla="*/ 325000 h 606722"/>
                <a:gd name="connsiteX56" fmla="*/ 325000 h 606722"/>
                <a:gd name="connsiteY56" fmla="*/ 325000 h 606722"/>
                <a:gd name="connsiteX57" fmla="*/ 325000 h 606722"/>
                <a:gd name="connsiteY57" fmla="*/ 325000 h 606722"/>
                <a:gd name="connsiteX58" fmla="*/ 325000 h 606722"/>
                <a:gd name="connsiteY58" fmla="*/ 325000 h 606722"/>
                <a:gd name="connsiteX59" fmla="*/ 325000 h 606722"/>
                <a:gd name="connsiteY59" fmla="*/ 325000 h 606722"/>
                <a:gd name="connsiteX60" fmla="*/ 325000 h 606722"/>
                <a:gd name="connsiteY60" fmla="*/ 325000 h 606722"/>
                <a:gd name="connsiteX61" fmla="*/ 325000 h 606722"/>
                <a:gd name="connsiteY61" fmla="*/ 325000 h 606722"/>
                <a:gd name="connsiteX62" fmla="*/ 325000 h 606722"/>
                <a:gd name="connsiteY62" fmla="*/ 325000 h 606722"/>
                <a:gd name="connsiteX63" fmla="*/ 325000 h 606722"/>
                <a:gd name="connsiteY63" fmla="*/ 325000 h 606722"/>
                <a:gd name="connsiteX64" fmla="*/ 325000 h 606722"/>
                <a:gd name="connsiteY64" fmla="*/ 325000 h 606722"/>
                <a:gd name="connsiteX65" fmla="*/ 325000 h 606722"/>
                <a:gd name="connsiteY65" fmla="*/ 325000 h 606722"/>
                <a:gd name="connsiteX66" fmla="*/ 325000 h 606722"/>
                <a:gd name="connsiteY66" fmla="*/ 325000 h 606722"/>
                <a:gd name="connsiteX67" fmla="*/ 325000 h 606722"/>
                <a:gd name="connsiteY67" fmla="*/ 325000 h 606722"/>
                <a:gd name="connsiteX68" fmla="*/ 325000 h 606722"/>
                <a:gd name="connsiteY68" fmla="*/ 325000 h 606722"/>
                <a:gd name="connsiteX69" fmla="*/ 325000 h 606722"/>
                <a:gd name="connsiteY69" fmla="*/ 325000 h 606722"/>
                <a:gd name="connsiteX70" fmla="*/ 325000 h 606722"/>
                <a:gd name="connsiteY70" fmla="*/ 325000 h 606722"/>
                <a:gd name="connsiteX71" fmla="*/ 325000 h 606722"/>
                <a:gd name="connsiteY71" fmla="*/ 325000 h 606722"/>
                <a:gd name="connsiteX72" fmla="*/ 325000 h 606722"/>
                <a:gd name="connsiteY72" fmla="*/ 325000 h 606722"/>
                <a:gd name="connsiteX73" fmla="*/ 325000 h 606722"/>
                <a:gd name="connsiteY73" fmla="*/ 325000 h 606722"/>
                <a:gd name="connsiteX74" fmla="*/ 325000 h 606722"/>
                <a:gd name="connsiteY74" fmla="*/ 325000 h 606722"/>
                <a:gd name="connsiteX75" fmla="*/ 325000 h 606722"/>
                <a:gd name="connsiteY75" fmla="*/ 325000 h 606722"/>
                <a:gd name="connsiteX76" fmla="*/ 325000 h 606722"/>
                <a:gd name="connsiteY76" fmla="*/ 325000 h 606722"/>
                <a:gd name="connsiteX77" fmla="*/ 325000 h 606722"/>
                <a:gd name="connsiteY77" fmla="*/ 325000 h 606722"/>
                <a:gd name="connsiteX78" fmla="*/ 325000 h 606722"/>
                <a:gd name="connsiteY78" fmla="*/ 325000 h 606722"/>
                <a:gd name="connsiteX79" fmla="*/ 325000 h 606722"/>
                <a:gd name="connsiteY79" fmla="*/ 325000 h 606722"/>
                <a:gd name="connsiteX80" fmla="*/ 325000 h 606722"/>
                <a:gd name="connsiteY80" fmla="*/ 325000 h 606722"/>
                <a:gd name="connsiteX81" fmla="*/ 325000 h 606722"/>
                <a:gd name="connsiteY81" fmla="*/ 325000 h 606722"/>
                <a:gd name="connsiteX82" fmla="*/ 325000 h 606722"/>
                <a:gd name="connsiteY82" fmla="*/ 325000 h 606722"/>
                <a:gd name="connsiteX83" fmla="*/ 325000 h 606722"/>
                <a:gd name="connsiteY83" fmla="*/ 325000 h 606722"/>
                <a:gd name="connsiteX84" fmla="*/ 325000 h 606722"/>
                <a:gd name="connsiteY84" fmla="*/ 325000 h 606722"/>
                <a:gd name="connsiteX85" fmla="*/ 325000 h 606722"/>
                <a:gd name="connsiteY85" fmla="*/ 325000 h 606722"/>
                <a:gd name="connsiteX86" fmla="*/ 325000 h 606722"/>
                <a:gd name="connsiteY86" fmla="*/ 325000 h 606722"/>
                <a:gd name="connsiteX87" fmla="*/ 325000 h 606722"/>
                <a:gd name="connsiteY87" fmla="*/ 325000 h 606722"/>
                <a:gd name="connsiteX88" fmla="*/ 325000 h 606722"/>
                <a:gd name="connsiteY88" fmla="*/ 325000 h 606722"/>
                <a:gd name="connsiteX89" fmla="*/ 325000 h 606722"/>
                <a:gd name="connsiteY89" fmla="*/ 325000 h 606722"/>
                <a:gd name="connsiteX90" fmla="*/ 325000 h 606722"/>
                <a:gd name="connsiteY90" fmla="*/ 325000 h 606722"/>
                <a:gd name="connsiteX91" fmla="*/ 325000 h 606722"/>
                <a:gd name="connsiteY91" fmla="*/ 325000 h 606722"/>
                <a:gd name="connsiteX92" fmla="*/ 325000 h 606722"/>
                <a:gd name="connsiteY92" fmla="*/ 325000 h 606722"/>
                <a:gd name="connsiteX93" fmla="*/ 325000 h 606722"/>
                <a:gd name="connsiteY93" fmla="*/ 325000 h 606722"/>
                <a:gd name="connsiteX94" fmla="*/ 325000 h 606722"/>
                <a:gd name="connsiteY94" fmla="*/ 325000 h 606722"/>
                <a:gd name="connsiteX95" fmla="*/ 325000 h 606722"/>
                <a:gd name="connsiteY95" fmla="*/ 325000 h 606722"/>
                <a:gd name="connsiteX96" fmla="*/ 325000 h 606722"/>
                <a:gd name="connsiteY96" fmla="*/ 325000 h 606722"/>
                <a:gd name="connsiteX97" fmla="*/ 325000 h 606722"/>
                <a:gd name="connsiteY97" fmla="*/ 325000 h 606722"/>
                <a:gd name="connsiteX98" fmla="*/ 325000 h 606722"/>
                <a:gd name="connsiteY98" fmla="*/ 325000 h 606722"/>
                <a:gd name="connsiteX99" fmla="*/ 325000 h 606722"/>
                <a:gd name="connsiteY99" fmla="*/ 325000 h 606722"/>
                <a:gd name="connsiteX100" fmla="*/ 325000 h 606722"/>
                <a:gd name="connsiteY100" fmla="*/ 325000 h 606722"/>
                <a:gd name="connsiteX101" fmla="*/ 325000 h 606722"/>
                <a:gd name="connsiteY101" fmla="*/ 325000 h 606722"/>
                <a:gd name="connsiteX102" fmla="*/ 325000 h 606722"/>
                <a:gd name="connsiteY102" fmla="*/ 325000 h 606722"/>
                <a:gd name="connsiteX103" fmla="*/ 325000 h 606722"/>
                <a:gd name="connsiteY103" fmla="*/ 325000 h 606722"/>
                <a:gd name="connsiteX104" fmla="*/ 325000 h 606722"/>
                <a:gd name="connsiteY104" fmla="*/ 325000 h 606722"/>
                <a:gd name="connsiteX105" fmla="*/ 325000 h 606722"/>
                <a:gd name="connsiteY105" fmla="*/ 325000 h 606722"/>
                <a:gd name="connsiteX106" fmla="*/ 325000 h 606722"/>
                <a:gd name="connsiteY106" fmla="*/ 325000 h 606722"/>
                <a:gd name="connsiteX107" fmla="*/ 325000 h 606722"/>
                <a:gd name="connsiteY107" fmla="*/ 325000 h 606722"/>
                <a:gd name="connsiteX108" fmla="*/ 325000 h 606722"/>
                <a:gd name="connsiteY108" fmla="*/ 325000 h 606722"/>
                <a:gd name="connsiteX109" fmla="*/ 325000 h 606722"/>
                <a:gd name="connsiteY109" fmla="*/ 325000 h 606722"/>
                <a:gd name="connsiteX110" fmla="*/ 325000 h 606722"/>
                <a:gd name="connsiteY110" fmla="*/ 325000 h 606722"/>
                <a:gd name="connsiteX111" fmla="*/ 325000 h 606722"/>
                <a:gd name="connsiteY111" fmla="*/ 325000 h 606722"/>
                <a:gd name="connsiteX112" fmla="*/ 325000 h 606722"/>
                <a:gd name="connsiteY112" fmla="*/ 325000 h 606722"/>
                <a:gd name="connsiteX113" fmla="*/ 325000 h 606722"/>
                <a:gd name="connsiteY113" fmla="*/ 325000 h 606722"/>
                <a:gd name="connsiteX114" fmla="*/ 325000 h 606722"/>
                <a:gd name="connsiteY114" fmla="*/ 325000 h 606722"/>
                <a:gd name="connsiteX115" fmla="*/ 325000 h 606722"/>
                <a:gd name="connsiteY115" fmla="*/ 325000 h 606722"/>
                <a:gd name="connsiteX116" fmla="*/ 325000 h 606722"/>
                <a:gd name="connsiteY116" fmla="*/ 325000 h 606722"/>
                <a:gd name="connsiteX117" fmla="*/ 325000 h 606722"/>
                <a:gd name="connsiteY117" fmla="*/ 325000 h 606722"/>
                <a:gd name="connsiteX118" fmla="*/ 325000 h 606722"/>
                <a:gd name="connsiteY118" fmla="*/ 325000 h 606722"/>
                <a:gd name="connsiteX119" fmla="*/ 325000 h 606722"/>
                <a:gd name="connsiteY119" fmla="*/ 325000 h 606722"/>
                <a:gd name="connsiteX120" fmla="*/ 325000 h 606722"/>
                <a:gd name="connsiteY120" fmla="*/ 325000 h 606722"/>
                <a:gd name="connsiteX121" fmla="*/ 325000 h 606722"/>
                <a:gd name="connsiteY121" fmla="*/ 325000 h 606722"/>
                <a:gd name="connsiteX122" fmla="*/ 325000 h 606722"/>
                <a:gd name="connsiteY122" fmla="*/ 325000 h 606722"/>
                <a:gd name="connsiteX123" fmla="*/ 325000 h 606722"/>
                <a:gd name="connsiteY123" fmla="*/ 325000 h 606722"/>
                <a:gd name="connsiteX124" fmla="*/ 325000 h 606722"/>
                <a:gd name="connsiteY124" fmla="*/ 325000 h 606722"/>
                <a:gd name="connsiteX125" fmla="*/ 325000 h 606722"/>
                <a:gd name="connsiteY125" fmla="*/ 325000 h 606722"/>
                <a:gd name="connsiteX126" fmla="*/ 325000 h 606722"/>
                <a:gd name="connsiteY126" fmla="*/ 325000 h 606722"/>
                <a:gd name="connsiteX127" fmla="*/ 325000 h 606722"/>
                <a:gd name="connsiteY127" fmla="*/ 325000 h 606722"/>
                <a:gd name="connsiteX128" fmla="*/ 325000 h 606722"/>
                <a:gd name="connsiteY128" fmla="*/ 325000 h 606722"/>
                <a:gd name="connsiteX129" fmla="*/ 325000 h 606722"/>
                <a:gd name="connsiteY129" fmla="*/ 325000 h 606722"/>
                <a:gd name="connsiteX130" fmla="*/ 325000 h 606722"/>
                <a:gd name="connsiteY130" fmla="*/ 325000 h 606722"/>
                <a:gd name="connsiteX131" fmla="*/ 325000 h 606722"/>
                <a:gd name="connsiteY131" fmla="*/ 325000 h 606722"/>
                <a:gd name="connsiteX132" fmla="*/ 325000 h 606722"/>
                <a:gd name="connsiteY132" fmla="*/ 325000 h 606722"/>
                <a:gd name="connsiteX133" fmla="*/ 325000 h 606722"/>
                <a:gd name="connsiteY133" fmla="*/ 325000 h 606722"/>
                <a:gd name="connsiteX134" fmla="*/ 325000 h 606722"/>
                <a:gd name="connsiteY134" fmla="*/ 325000 h 606722"/>
                <a:gd name="connsiteX135" fmla="*/ 325000 h 606722"/>
                <a:gd name="connsiteY135" fmla="*/ 325000 h 606722"/>
                <a:gd name="connsiteX136" fmla="*/ 325000 h 606722"/>
                <a:gd name="connsiteY136" fmla="*/ 325000 h 606722"/>
                <a:gd name="connsiteX137" fmla="*/ 325000 h 606722"/>
                <a:gd name="connsiteY137" fmla="*/ 325000 h 606722"/>
                <a:gd name="connsiteX138" fmla="*/ 325000 h 606722"/>
                <a:gd name="connsiteY138" fmla="*/ 325000 h 606722"/>
                <a:gd name="connsiteX139" fmla="*/ 325000 h 606722"/>
                <a:gd name="connsiteY139" fmla="*/ 325000 h 606722"/>
                <a:gd name="connsiteX140" fmla="*/ 325000 h 606722"/>
                <a:gd name="connsiteY140" fmla="*/ 325000 h 606722"/>
                <a:gd name="connsiteX141" fmla="*/ 325000 h 606722"/>
                <a:gd name="connsiteY141" fmla="*/ 325000 h 606722"/>
                <a:gd name="connsiteX142" fmla="*/ 325000 h 606722"/>
                <a:gd name="connsiteY142" fmla="*/ 325000 h 606722"/>
                <a:gd name="connsiteX143" fmla="*/ 325000 h 606722"/>
                <a:gd name="connsiteY143" fmla="*/ 325000 h 606722"/>
                <a:gd name="connsiteX144" fmla="*/ 325000 h 606722"/>
                <a:gd name="connsiteY144" fmla="*/ 325000 h 606722"/>
                <a:gd name="connsiteX145" fmla="*/ 325000 h 606722"/>
                <a:gd name="connsiteY145" fmla="*/ 325000 h 606722"/>
                <a:gd name="connsiteX146" fmla="*/ 325000 h 606722"/>
                <a:gd name="connsiteY146" fmla="*/ 325000 h 606722"/>
                <a:gd name="connsiteX147" fmla="*/ 325000 h 606722"/>
                <a:gd name="connsiteY147" fmla="*/ 325000 h 606722"/>
                <a:gd name="connsiteX148" fmla="*/ 325000 h 606722"/>
                <a:gd name="connsiteY148" fmla="*/ 325000 h 606722"/>
                <a:gd name="connsiteX149" fmla="*/ 325000 h 606722"/>
                <a:gd name="connsiteY149" fmla="*/ 325000 h 606722"/>
                <a:gd name="connsiteX150" fmla="*/ 325000 h 606722"/>
                <a:gd name="connsiteY150" fmla="*/ 325000 h 606722"/>
                <a:gd name="connsiteX151" fmla="*/ 325000 h 606722"/>
                <a:gd name="connsiteY151" fmla="*/ 325000 h 606722"/>
                <a:gd name="connsiteX152" fmla="*/ 325000 h 606722"/>
                <a:gd name="connsiteY152" fmla="*/ 325000 h 606722"/>
                <a:gd name="connsiteX153" fmla="*/ 325000 h 606722"/>
                <a:gd name="connsiteY153" fmla="*/ 325000 h 606722"/>
                <a:gd name="connsiteX154" fmla="*/ 325000 h 606722"/>
                <a:gd name="connsiteY154" fmla="*/ 325000 h 606722"/>
                <a:gd name="connsiteX155" fmla="*/ 325000 h 606722"/>
                <a:gd name="connsiteY155" fmla="*/ 325000 h 606722"/>
                <a:gd name="connsiteX156" fmla="*/ 325000 h 606722"/>
                <a:gd name="connsiteY156" fmla="*/ 325000 h 606722"/>
                <a:gd name="connsiteX157" fmla="*/ 325000 h 606722"/>
                <a:gd name="connsiteY157" fmla="*/ 325000 h 606722"/>
                <a:gd name="connsiteX158" fmla="*/ 325000 h 606722"/>
                <a:gd name="connsiteY158" fmla="*/ 325000 h 606722"/>
                <a:gd name="connsiteX159" fmla="*/ 325000 h 606722"/>
                <a:gd name="connsiteY159" fmla="*/ 325000 h 606722"/>
                <a:gd name="connsiteX160" fmla="*/ 325000 h 606722"/>
                <a:gd name="connsiteY160" fmla="*/ 325000 h 606722"/>
                <a:gd name="connsiteX161" fmla="*/ 325000 h 606722"/>
                <a:gd name="connsiteY161" fmla="*/ 325000 h 606722"/>
                <a:gd name="connsiteX162" fmla="*/ 325000 h 606722"/>
                <a:gd name="connsiteY162" fmla="*/ 325000 h 606722"/>
                <a:gd name="connsiteX163" fmla="*/ 325000 h 606722"/>
                <a:gd name="connsiteY163" fmla="*/ 325000 h 606722"/>
                <a:gd name="connsiteX164" fmla="*/ 325000 h 606722"/>
                <a:gd name="connsiteY164" fmla="*/ 325000 h 606722"/>
                <a:gd name="connsiteX165" fmla="*/ 325000 h 606722"/>
                <a:gd name="connsiteY165" fmla="*/ 325000 h 606722"/>
                <a:gd name="connsiteX166" fmla="*/ 325000 h 606722"/>
                <a:gd name="connsiteY166" fmla="*/ 325000 h 606722"/>
                <a:gd name="connsiteX167" fmla="*/ 325000 h 606722"/>
                <a:gd name="connsiteY167" fmla="*/ 325000 h 606722"/>
                <a:gd name="connsiteX168" fmla="*/ 325000 h 606722"/>
                <a:gd name="connsiteY168" fmla="*/ 325000 h 606722"/>
                <a:gd name="connsiteX169" fmla="*/ 325000 h 606722"/>
                <a:gd name="connsiteY169" fmla="*/ 325000 h 606722"/>
                <a:gd name="connsiteX170" fmla="*/ 325000 h 606722"/>
                <a:gd name="connsiteY170" fmla="*/ 325000 h 606722"/>
                <a:gd name="connsiteX171" fmla="*/ 325000 h 606722"/>
                <a:gd name="connsiteY171" fmla="*/ 325000 h 606722"/>
                <a:gd name="connsiteX172" fmla="*/ 325000 h 606722"/>
                <a:gd name="connsiteY172" fmla="*/ 325000 h 606722"/>
                <a:gd name="connsiteX173" fmla="*/ 325000 h 606722"/>
                <a:gd name="connsiteY173" fmla="*/ 325000 h 606722"/>
                <a:gd name="connsiteX174" fmla="*/ 325000 h 606722"/>
                <a:gd name="connsiteY174" fmla="*/ 325000 h 606722"/>
                <a:gd name="connsiteX175" fmla="*/ 325000 h 606722"/>
                <a:gd name="connsiteY175" fmla="*/ 325000 h 606722"/>
                <a:gd name="connsiteX176" fmla="*/ 325000 h 606722"/>
                <a:gd name="connsiteY176" fmla="*/ 325000 h 606722"/>
                <a:gd name="connsiteX177" fmla="*/ 325000 h 606722"/>
                <a:gd name="connsiteY177" fmla="*/ 325000 h 606722"/>
                <a:gd name="connsiteX178" fmla="*/ 325000 h 606722"/>
                <a:gd name="connsiteY178" fmla="*/ 325000 h 606722"/>
                <a:gd name="connsiteX179" fmla="*/ 325000 h 606722"/>
                <a:gd name="connsiteY179" fmla="*/ 325000 h 606722"/>
                <a:gd name="connsiteX180" fmla="*/ 325000 h 606722"/>
                <a:gd name="connsiteY180" fmla="*/ 325000 h 606722"/>
                <a:gd name="connsiteX181" fmla="*/ 325000 h 606722"/>
                <a:gd name="connsiteY181" fmla="*/ 325000 h 606722"/>
                <a:gd name="connsiteX182" fmla="*/ 325000 h 606722"/>
                <a:gd name="connsiteY182" fmla="*/ 325000 h 606722"/>
                <a:gd name="connsiteX183" fmla="*/ 325000 h 606722"/>
                <a:gd name="connsiteY183" fmla="*/ 325000 h 606722"/>
                <a:gd name="connsiteX184" fmla="*/ 325000 h 606722"/>
                <a:gd name="connsiteY184" fmla="*/ 325000 h 606722"/>
                <a:gd name="connsiteX185" fmla="*/ 325000 h 606722"/>
                <a:gd name="connsiteY185" fmla="*/ 325000 h 606722"/>
                <a:gd name="connsiteX186" fmla="*/ 325000 h 606722"/>
                <a:gd name="connsiteY186" fmla="*/ 325000 h 606722"/>
                <a:gd name="connsiteX187" fmla="*/ 325000 h 606722"/>
                <a:gd name="connsiteY187" fmla="*/ 325000 h 606722"/>
                <a:gd name="connsiteX188" fmla="*/ 325000 h 606722"/>
                <a:gd name="connsiteY188" fmla="*/ 325000 h 606722"/>
                <a:gd name="connsiteX189" fmla="*/ 325000 h 606722"/>
                <a:gd name="connsiteY189" fmla="*/ 325000 h 606722"/>
                <a:gd name="connsiteX190" fmla="*/ 325000 h 606722"/>
                <a:gd name="connsiteY190" fmla="*/ 325000 h 606722"/>
                <a:gd name="connsiteX191" fmla="*/ 325000 h 606722"/>
                <a:gd name="connsiteY191" fmla="*/ 325000 h 606722"/>
                <a:gd name="connsiteX192" fmla="*/ 325000 h 606722"/>
                <a:gd name="connsiteY192" fmla="*/ 325000 h 606722"/>
                <a:gd name="connsiteX193" fmla="*/ 325000 h 606722"/>
                <a:gd name="connsiteY193" fmla="*/ 325000 h 606722"/>
                <a:gd name="connsiteX194" fmla="*/ 325000 h 606722"/>
                <a:gd name="connsiteY194" fmla="*/ 325000 h 606722"/>
                <a:gd name="connsiteX195" fmla="*/ 325000 h 606722"/>
                <a:gd name="connsiteY195" fmla="*/ 325000 h 606722"/>
                <a:gd name="connsiteX196" fmla="*/ 325000 h 606722"/>
                <a:gd name="connsiteY196" fmla="*/ 325000 h 606722"/>
                <a:gd name="connsiteX197" fmla="*/ 325000 h 606722"/>
                <a:gd name="connsiteY197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607639" h="387051">
                  <a:moveTo>
                    <a:pt x="409420" y="206194"/>
                  </a:moveTo>
                  <a:cubicBezTo>
                    <a:pt x="397133" y="206194"/>
                    <a:pt x="387161" y="216147"/>
                    <a:pt x="387161" y="228411"/>
                  </a:cubicBezTo>
                  <a:cubicBezTo>
                    <a:pt x="387161" y="240674"/>
                    <a:pt x="397133" y="250716"/>
                    <a:pt x="409420" y="250716"/>
                  </a:cubicBezTo>
                  <a:cubicBezTo>
                    <a:pt x="421708" y="250716"/>
                    <a:pt x="431680" y="240674"/>
                    <a:pt x="431680" y="228411"/>
                  </a:cubicBezTo>
                  <a:cubicBezTo>
                    <a:pt x="431680" y="216147"/>
                    <a:pt x="421708" y="206194"/>
                    <a:pt x="409420" y="206194"/>
                  </a:cubicBezTo>
                  <a:close/>
                  <a:moveTo>
                    <a:pt x="198228" y="206194"/>
                  </a:moveTo>
                  <a:cubicBezTo>
                    <a:pt x="185943" y="206194"/>
                    <a:pt x="175883" y="216147"/>
                    <a:pt x="175883" y="228411"/>
                  </a:cubicBezTo>
                  <a:cubicBezTo>
                    <a:pt x="175883" y="240674"/>
                    <a:pt x="185943" y="250716"/>
                    <a:pt x="198228" y="250716"/>
                  </a:cubicBezTo>
                  <a:cubicBezTo>
                    <a:pt x="210512" y="250716"/>
                    <a:pt x="220483" y="240674"/>
                    <a:pt x="220483" y="228411"/>
                  </a:cubicBezTo>
                  <a:cubicBezTo>
                    <a:pt x="220483" y="216147"/>
                    <a:pt x="210512" y="206194"/>
                    <a:pt x="198228" y="206194"/>
                  </a:cubicBezTo>
                  <a:close/>
                  <a:moveTo>
                    <a:pt x="303784" y="196821"/>
                  </a:moveTo>
                  <a:cubicBezTo>
                    <a:pt x="297553" y="196821"/>
                    <a:pt x="292478" y="201889"/>
                    <a:pt x="292478" y="208203"/>
                  </a:cubicBezTo>
                  <a:cubicBezTo>
                    <a:pt x="292478" y="214428"/>
                    <a:pt x="297553" y="219585"/>
                    <a:pt x="303784" y="219585"/>
                  </a:cubicBezTo>
                  <a:cubicBezTo>
                    <a:pt x="310105" y="219585"/>
                    <a:pt x="315180" y="214428"/>
                    <a:pt x="315180" y="208203"/>
                  </a:cubicBezTo>
                  <a:cubicBezTo>
                    <a:pt x="315180" y="201889"/>
                    <a:pt x="310105" y="196821"/>
                    <a:pt x="303784" y="196821"/>
                  </a:cubicBezTo>
                  <a:close/>
                  <a:moveTo>
                    <a:pt x="409420" y="186998"/>
                  </a:moveTo>
                  <a:cubicBezTo>
                    <a:pt x="432304" y="186998"/>
                    <a:pt x="450913" y="205571"/>
                    <a:pt x="450913" y="228411"/>
                  </a:cubicBezTo>
                  <a:cubicBezTo>
                    <a:pt x="450913" y="251339"/>
                    <a:pt x="432304" y="269912"/>
                    <a:pt x="409420" y="269912"/>
                  </a:cubicBezTo>
                  <a:cubicBezTo>
                    <a:pt x="386537" y="269912"/>
                    <a:pt x="367928" y="251339"/>
                    <a:pt x="367928" y="228411"/>
                  </a:cubicBezTo>
                  <a:cubicBezTo>
                    <a:pt x="367928" y="205571"/>
                    <a:pt x="386537" y="186998"/>
                    <a:pt x="409420" y="186998"/>
                  </a:cubicBezTo>
                  <a:close/>
                  <a:moveTo>
                    <a:pt x="198228" y="186998"/>
                  </a:moveTo>
                  <a:cubicBezTo>
                    <a:pt x="221106" y="186998"/>
                    <a:pt x="239711" y="205571"/>
                    <a:pt x="239711" y="228411"/>
                  </a:cubicBezTo>
                  <a:cubicBezTo>
                    <a:pt x="239711" y="251339"/>
                    <a:pt x="221106" y="269912"/>
                    <a:pt x="198228" y="269912"/>
                  </a:cubicBezTo>
                  <a:cubicBezTo>
                    <a:pt x="175349" y="269912"/>
                    <a:pt x="156655" y="251339"/>
                    <a:pt x="156655" y="228411"/>
                  </a:cubicBezTo>
                  <a:cubicBezTo>
                    <a:pt x="156655" y="205571"/>
                    <a:pt x="175260" y="186998"/>
                    <a:pt x="198228" y="186998"/>
                  </a:cubicBezTo>
                  <a:close/>
                  <a:moveTo>
                    <a:pt x="303784" y="177613"/>
                  </a:moveTo>
                  <a:cubicBezTo>
                    <a:pt x="320700" y="177613"/>
                    <a:pt x="334410" y="191307"/>
                    <a:pt x="334410" y="208203"/>
                  </a:cubicBezTo>
                  <a:cubicBezTo>
                    <a:pt x="334410" y="225099"/>
                    <a:pt x="320700" y="238793"/>
                    <a:pt x="303784" y="238793"/>
                  </a:cubicBezTo>
                  <a:cubicBezTo>
                    <a:pt x="286958" y="238793"/>
                    <a:pt x="273159" y="225099"/>
                    <a:pt x="273159" y="208203"/>
                  </a:cubicBezTo>
                  <a:cubicBezTo>
                    <a:pt x="273159" y="191307"/>
                    <a:pt x="286958" y="177613"/>
                    <a:pt x="303784" y="177613"/>
                  </a:cubicBezTo>
                  <a:close/>
                  <a:moveTo>
                    <a:pt x="483832" y="162935"/>
                  </a:moveTo>
                  <a:cubicBezTo>
                    <a:pt x="493945" y="162935"/>
                    <a:pt x="502144" y="171134"/>
                    <a:pt x="502144" y="181247"/>
                  </a:cubicBezTo>
                  <a:cubicBezTo>
                    <a:pt x="502144" y="191360"/>
                    <a:pt x="493945" y="199559"/>
                    <a:pt x="483832" y="199559"/>
                  </a:cubicBezTo>
                  <a:cubicBezTo>
                    <a:pt x="473719" y="199559"/>
                    <a:pt x="465520" y="191360"/>
                    <a:pt x="465520" y="181247"/>
                  </a:cubicBezTo>
                  <a:cubicBezTo>
                    <a:pt x="465520" y="171134"/>
                    <a:pt x="473719" y="162935"/>
                    <a:pt x="483832" y="162935"/>
                  </a:cubicBezTo>
                  <a:close/>
                  <a:moveTo>
                    <a:pt x="519785" y="127088"/>
                  </a:moveTo>
                  <a:cubicBezTo>
                    <a:pt x="529918" y="127088"/>
                    <a:pt x="538132" y="135287"/>
                    <a:pt x="538132" y="145400"/>
                  </a:cubicBezTo>
                  <a:cubicBezTo>
                    <a:pt x="538132" y="155513"/>
                    <a:pt x="529918" y="163712"/>
                    <a:pt x="519785" y="163712"/>
                  </a:cubicBezTo>
                  <a:cubicBezTo>
                    <a:pt x="509652" y="163712"/>
                    <a:pt x="501438" y="155513"/>
                    <a:pt x="501438" y="145400"/>
                  </a:cubicBezTo>
                  <a:cubicBezTo>
                    <a:pt x="501438" y="135287"/>
                    <a:pt x="509652" y="127088"/>
                    <a:pt x="519785" y="127088"/>
                  </a:cubicBezTo>
                  <a:close/>
                  <a:moveTo>
                    <a:pt x="447773" y="127088"/>
                  </a:moveTo>
                  <a:cubicBezTo>
                    <a:pt x="457886" y="127088"/>
                    <a:pt x="466085" y="135287"/>
                    <a:pt x="466085" y="145400"/>
                  </a:cubicBezTo>
                  <a:cubicBezTo>
                    <a:pt x="466085" y="155513"/>
                    <a:pt x="457886" y="163712"/>
                    <a:pt x="447773" y="163712"/>
                  </a:cubicBezTo>
                  <a:cubicBezTo>
                    <a:pt x="437660" y="163712"/>
                    <a:pt x="429461" y="155513"/>
                    <a:pt x="429461" y="145400"/>
                  </a:cubicBezTo>
                  <a:cubicBezTo>
                    <a:pt x="429461" y="135287"/>
                    <a:pt x="437660" y="127088"/>
                    <a:pt x="447773" y="127088"/>
                  </a:cubicBezTo>
                  <a:close/>
                  <a:moveTo>
                    <a:pt x="114376" y="100772"/>
                  </a:moveTo>
                  <a:lnTo>
                    <a:pt x="114376" y="126459"/>
                  </a:lnTo>
                  <a:cubicBezTo>
                    <a:pt x="114376" y="131703"/>
                    <a:pt x="110106" y="136058"/>
                    <a:pt x="104767" y="136058"/>
                  </a:cubicBezTo>
                  <a:lnTo>
                    <a:pt x="79056" y="136058"/>
                  </a:lnTo>
                  <a:lnTo>
                    <a:pt x="79056" y="154901"/>
                  </a:lnTo>
                  <a:lnTo>
                    <a:pt x="104767" y="154901"/>
                  </a:lnTo>
                  <a:cubicBezTo>
                    <a:pt x="110106" y="154901"/>
                    <a:pt x="114376" y="159168"/>
                    <a:pt x="114376" y="164501"/>
                  </a:cubicBezTo>
                  <a:lnTo>
                    <a:pt x="114376" y="190099"/>
                  </a:lnTo>
                  <a:lnTo>
                    <a:pt x="133237" y="190099"/>
                  </a:lnTo>
                  <a:lnTo>
                    <a:pt x="133237" y="164501"/>
                  </a:lnTo>
                  <a:cubicBezTo>
                    <a:pt x="133237" y="159168"/>
                    <a:pt x="137507" y="154901"/>
                    <a:pt x="142846" y="154901"/>
                  </a:cubicBezTo>
                  <a:lnTo>
                    <a:pt x="168557" y="154901"/>
                  </a:lnTo>
                  <a:lnTo>
                    <a:pt x="168557" y="136058"/>
                  </a:lnTo>
                  <a:lnTo>
                    <a:pt x="142846" y="136058"/>
                  </a:lnTo>
                  <a:cubicBezTo>
                    <a:pt x="137507" y="136058"/>
                    <a:pt x="133237" y="131703"/>
                    <a:pt x="133237" y="126459"/>
                  </a:cubicBezTo>
                  <a:lnTo>
                    <a:pt x="133237" y="100772"/>
                  </a:lnTo>
                  <a:close/>
                  <a:moveTo>
                    <a:pt x="483832" y="91170"/>
                  </a:moveTo>
                  <a:cubicBezTo>
                    <a:pt x="493945" y="91170"/>
                    <a:pt x="502144" y="99369"/>
                    <a:pt x="502144" y="109482"/>
                  </a:cubicBezTo>
                  <a:cubicBezTo>
                    <a:pt x="502144" y="119595"/>
                    <a:pt x="493945" y="127794"/>
                    <a:pt x="483832" y="127794"/>
                  </a:cubicBezTo>
                  <a:cubicBezTo>
                    <a:pt x="473719" y="127794"/>
                    <a:pt x="465520" y="119595"/>
                    <a:pt x="465520" y="109482"/>
                  </a:cubicBezTo>
                  <a:cubicBezTo>
                    <a:pt x="465520" y="99369"/>
                    <a:pt x="473719" y="91170"/>
                    <a:pt x="483832" y="91170"/>
                  </a:cubicBezTo>
                  <a:close/>
                  <a:moveTo>
                    <a:pt x="104767" y="81574"/>
                  </a:moveTo>
                  <a:lnTo>
                    <a:pt x="142846" y="81574"/>
                  </a:lnTo>
                  <a:cubicBezTo>
                    <a:pt x="148184" y="81574"/>
                    <a:pt x="152454" y="85840"/>
                    <a:pt x="152454" y="91173"/>
                  </a:cubicBezTo>
                  <a:lnTo>
                    <a:pt x="152454" y="116860"/>
                  </a:lnTo>
                  <a:lnTo>
                    <a:pt x="178166" y="116860"/>
                  </a:lnTo>
                  <a:cubicBezTo>
                    <a:pt x="183504" y="116860"/>
                    <a:pt x="187774" y="121126"/>
                    <a:pt x="187774" y="126459"/>
                  </a:cubicBezTo>
                  <a:lnTo>
                    <a:pt x="187774" y="164501"/>
                  </a:lnTo>
                  <a:cubicBezTo>
                    <a:pt x="187774" y="169745"/>
                    <a:pt x="183504" y="174100"/>
                    <a:pt x="178166" y="174100"/>
                  </a:cubicBezTo>
                  <a:lnTo>
                    <a:pt x="152454" y="174100"/>
                  </a:lnTo>
                  <a:lnTo>
                    <a:pt x="152454" y="199698"/>
                  </a:lnTo>
                  <a:cubicBezTo>
                    <a:pt x="152454" y="205031"/>
                    <a:pt x="148184" y="209297"/>
                    <a:pt x="142846" y="209297"/>
                  </a:cubicBezTo>
                  <a:lnTo>
                    <a:pt x="104767" y="209297"/>
                  </a:lnTo>
                  <a:cubicBezTo>
                    <a:pt x="99429" y="209297"/>
                    <a:pt x="95159" y="205031"/>
                    <a:pt x="95159" y="199698"/>
                  </a:cubicBezTo>
                  <a:lnTo>
                    <a:pt x="95159" y="174100"/>
                  </a:lnTo>
                  <a:lnTo>
                    <a:pt x="69447" y="174100"/>
                  </a:lnTo>
                  <a:cubicBezTo>
                    <a:pt x="64198" y="174100"/>
                    <a:pt x="59839" y="169745"/>
                    <a:pt x="59839" y="164501"/>
                  </a:cubicBezTo>
                  <a:lnTo>
                    <a:pt x="59839" y="126459"/>
                  </a:lnTo>
                  <a:cubicBezTo>
                    <a:pt x="59839" y="121126"/>
                    <a:pt x="64198" y="116860"/>
                    <a:pt x="69447" y="116860"/>
                  </a:cubicBezTo>
                  <a:lnTo>
                    <a:pt x="95159" y="116860"/>
                  </a:lnTo>
                  <a:lnTo>
                    <a:pt x="95159" y="91173"/>
                  </a:lnTo>
                  <a:cubicBezTo>
                    <a:pt x="95159" y="85840"/>
                    <a:pt x="99429" y="81574"/>
                    <a:pt x="104767" y="81574"/>
                  </a:cubicBezTo>
                  <a:close/>
                  <a:moveTo>
                    <a:pt x="19314" y="75521"/>
                  </a:moveTo>
                  <a:cubicBezTo>
                    <a:pt x="24120" y="77743"/>
                    <a:pt x="26256" y="83432"/>
                    <a:pt x="24031" y="88231"/>
                  </a:cubicBezTo>
                  <a:cubicBezTo>
                    <a:pt x="20827" y="95342"/>
                    <a:pt x="19225" y="102808"/>
                    <a:pt x="19225" y="110629"/>
                  </a:cubicBezTo>
                  <a:lnTo>
                    <a:pt x="19225" y="295147"/>
                  </a:lnTo>
                  <a:cubicBezTo>
                    <a:pt x="19225" y="335233"/>
                    <a:pt x="51889" y="367764"/>
                    <a:pt x="91940" y="367764"/>
                  </a:cubicBezTo>
                  <a:cubicBezTo>
                    <a:pt x="113924" y="367764"/>
                    <a:pt x="131814" y="349987"/>
                    <a:pt x="131814" y="328034"/>
                  </a:cubicBezTo>
                  <a:lnTo>
                    <a:pt x="131814" y="263061"/>
                  </a:lnTo>
                  <a:cubicBezTo>
                    <a:pt x="131814" y="258795"/>
                    <a:pt x="134662" y="254973"/>
                    <a:pt x="138756" y="253818"/>
                  </a:cubicBezTo>
                  <a:cubicBezTo>
                    <a:pt x="142939" y="252662"/>
                    <a:pt x="147389" y="254440"/>
                    <a:pt x="149614" y="258084"/>
                  </a:cubicBezTo>
                  <a:cubicBezTo>
                    <a:pt x="160028" y="275149"/>
                    <a:pt x="178184" y="285282"/>
                    <a:pt x="198210" y="285282"/>
                  </a:cubicBezTo>
                  <a:cubicBezTo>
                    <a:pt x="219037" y="285282"/>
                    <a:pt x="238173" y="273905"/>
                    <a:pt x="248141" y="255684"/>
                  </a:cubicBezTo>
                  <a:cubicBezTo>
                    <a:pt x="249832" y="252573"/>
                    <a:pt x="253036" y="250707"/>
                    <a:pt x="256596" y="250707"/>
                  </a:cubicBezTo>
                  <a:lnTo>
                    <a:pt x="351029" y="250707"/>
                  </a:lnTo>
                  <a:cubicBezTo>
                    <a:pt x="354500" y="250707"/>
                    <a:pt x="357793" y="252573"/>
                    <a:pt x="359484" y="255684"/>
                  </a:cubicBezTo>
                  <a:cubicBezTo>
                    <a:pt x="369452" y="273905"/>
                    <a:pt x="388588" y="285282"/>
                    <a:pt x="409415" y="285282"/>
                  </a:cubicBezTo>
                  <a:cubicBezTo>
                    <a:pt x="429352" y="285282"/>
                    <a:pt x="447508" y="275149"/>
                    <a:pt x="458011" y="258084"/>
                  </a:cubicBezTo>
                  <a:cubicBezTo>
                    <a:pt x="460236" y="254440"/>
                    <a:pt x="464686" y="252662"/>
                    <a:pt x="468780" y="253818"/>
                  </a:cubicBezTo>
                  <a:cubicBezTo>
                    <a:pt x="472963" y="254973"/>
                    <a:pt x="475811" y="258795"/>
                    <a:pt x="475811" y="263061"/>
                  </a:cubicBezTo>
                  <a:lnTo>
                    <a:pt x="475811" y="328034"/>
                  </a:lnTo>
                  <a:cubicBezTo>
                    <a:pt x="475811" y="349987"/>
                    <a:pt x="493701" y="367764"/>
                    <a:pt x="515596" y="367764"/>
                  </a:cubicBezTo>
                  <a:cubicBezTo>
                    <a:pt x="531438" y="367764"/>
                    <a:pt x="546480" y="362875"/>
                    <a:pt x="559029" y="353454"/>
                  </a:cubicBezTo>
                  <a:cubicBezTo>
                    <a:pt x="563302" y="350254"/>
                    <a:pt x="569354" y="351143"/>
                    <a:pt x="572558" y="355409"/>
                  </a:cubicBezTo>
                  <a:cubicBezTo>
                    <a:pt x="575673" y="359675"/>
                    <a:pt x="574783" y="365631"/>
                    <a:pt x="570511" y="368830"/>
                  </a:cubicBezTo>
                  <a:cubicBezTo>
                    <a:pt x="554579" y="380740"/>
                    <a:pt x="535622" y="387051"/>
                    <a:pt x="515596" y="387051"/>
                  </a:cubicBezTo>
                  <a:cubicBezTo>
                    <a:pt x="483021" y="387051"/>
                    <a:pt x="456587" y="360564"/>
                    <a:pt x="456587" y="328034"/>
                  </a:cubicBezTo>
                  <a:lnTo>
                    <a:pt x="456587" y="288215"/>
                  </a:lnTo>
                  <a:cubicBezTo>
                    <a:pt x="443414" y="298614"/>
                    <a:pt x="426949" y="304480"/>
                    <a:pt x="409415" y="304480"/>
                  </a:cubicBezTo>
                  <a:cubicBezTo>
                    <a:pt x="383515" y="304480"/>
                    <a:pt x="359573" y="291326"/>
                    <a:pt x="345600" y="269905"/>
                  </a:cubicBezTo>
                  <a:lnTo>
                    <a:pt x="262026" y="269905"/>
                  </a:lnTo>
                  <a:cubicBezTo>
                    <a:pt x="248052" y="291326"/>
                    <a:pt x="224110" y="304480"/>
                    <a:pt x="198210" y="304480"/>
                  </a:cubicBezTo>
                  <a:cubicBezTo>
                    <a:pt x="180677" y="304480"/>
                    <a:pt x="164211" y="298614"/>
                    <a:pt x="151039" y="288215"/>
                  </a:cubicBezTo>
                  <a:lnTo>
                    <a:pt x="151039" y="328034"/>
                  </a:lnTo>
                  <a:cubicBezTo>
                    <a:pt x="151039" y="360564"/>
                    <a:pt x="124516" y="387051"/>
                    <a:pt x="91940" y="387051"/>
                  </a:cubicBezTo>
                  <a:cubicBezTo>
                    <a:pt x="41298" y="387051"/>
                    <a:pt x="0" y="345810"/>
                    <a:pt x="0" y="295147"/>
                  </a:cubicBezTo>
                  <a:lnTo>
                    <a:pt x="0" y="110629"/>
                  </a:lnTo>
                  <a:cubicBezTo>
                    <a:pt x="0" y="100052"/>
                    <a:pt x="2225" y="89920"/>
                    <a:pt x="6586" y="80321"/>
                  </a:cubicBezTo>
                  <a:cubicBezTo>
                    <a:pt x="8722" y="75521"/>
                    <a:pt x="14419" y="73388"/>
                    <a:pt x="19314" y="75521"/>
                  </a:cubicBezTo>
                  <a:close/>
                  <a:moveTo>
                    <a:pt x="439240" y="19194"/>
                  </a:moveTo>
                  <a:cubicBezTo>
                    <a:pt x="433276" y="19194"/>
                    <a:pt x="428470" y="23992"/>
                    <a:pt x="428470" y="29857"/>
                  </a:cubicBezTo>
                  <a:lnTo>
                    <a:pt x="428470" y="37143"/>
                  </a:lnTo>
                  <a:lnTo>
                    <a:pt x="524329" y="37143"/>
                  </a:lnTo>
                  <a:lnTo>
                    <a:pt x="524329" y="29857"/>
                  </a:lnTo>
                  <a:cubicBezTo>
                    <a:pt x="524329" y="23992"/>
                    <a:pt x="519612" y="19194"/>
                    <a:pt x="513649" y="19194"/>
                  </a:cubicBezTo>
                  <a:close/>
                  <a:moveTo>
                    <a:pt x="93896" y="19194"/>
                  </a:moveTo>
                  <a:cubicBezTo>
                    <a:pt x="88022" y="19194"/>
                    <a:pt x="83216" y="23992"/>
                    <a:pt x="83216" y="29857"/>
                  </a:cubicBezTo>
                  <a:lnTo>
                    <a:pt x="83216" y="37143"/>
                  </a:lnTo>
                  <a:lnTo>
                    <a:pt x="179075" y="37143"/>
                  </a:lnTo>
                  <a:lnTo>
                    <a:pt x="179075" y="29857"/>
                  </a:lnTo>
                  <a:cubicBezTo>
                    <a:pt x="179075" y="23992"/>
                    <a:pt x="174269" y="19194"/>
                    <a:pt x="168394" y="19194"/>
                  </a:cubicBezTo>
                  <a:close/>
                  <a:moveTo>
                    <a:pt x="93896" y="0"/>
                  </a:moveTo>
                  <a:lnTo>
                    <a:pt x="168394" y="0"/>
                  </a:lnTo>
                  <a:cubicBezTo>
                    <a:pt x="184860" y="0"/>
                    <a:pt x="198300" y="13418"/>
                    <a:pt x="198300" y="29857"/>
                  </a:cubicBezTo>
                  <a:lnTo>
                    <a:pt x="198300" y="37143"/>
                  </a:lnTo>
                  <a:lnTo>
                    <a:pt x="200793" y="37143"/>
                  </a:lnTo>
                  <a:cubicBezTo>
                    <a:pt x="213253" y="37143"/>
                    <a:pt x="224824" y="42564"/>
                    <a:pt x="232746" y="51805"/>
                  </a:cubicBezTo>
                  <a:lnTo>
                    <a:pt x="250458" y="51805"/>
                  </a:lnTo>
                  <a:cubicBezTo>
                    <a:pt x="255798" y="51805"/>
                    <a:pt x="260071" y="56159"/>
                    <a:pt x="260071" y="61402"/>
                  </a:cubicBezTo>
                  <a:cubicBezTo>
                    <a:pt x="260071" y="66733"/>
                    <a:pt x="255798" y="70999"/>
                    <a:pt x="250458" y="70999"/>
                  </a:cubicBezTo>
                  <a:lnTo>
                    <a:pt x="232034" y="70999"/>
                  </a:lnTo>
                  <a:cubicBezTo>
                    <a:pt x="229986" y="70999"/>
                    <a:pt x="228028" y="71976"/>
                    <a:pt x="226782" y="73575"/>
                  </a:cubicBezTo>
                  <a:cubicBezTo>
                    <a:pt x="225803" y="74731"/>
                    <a:pt x="225269" y="76241"/>
                    <a:pt x="225269" y="77752"/>
                  </a:cubicBezTo>
                  <a:lnTo>
                    <a:pt x="225269" y="126625"/>
                  </a:lnTo>
                  <a:cubicBezTo>
                    <a:pt x="225269" y="136221"/>
                    <a:pt x="233102" y="143952"/>
                    <a:pt x="242625" y="143952"/>
                  </a:cubicBezTo>
                  <a:lnTo>
                    <a:pt x="364920" y="143952"/>
                  </a:lnTo>
                  <a:cubicBezTo>
                    <a:pt x="374532" y="143952"/>
                    <a:pt x="382365" y="136221"/>
                    <a:pt x="382365" y="126625"/>
                  </a:cubicBezTo>
                  <a:lnTo>
                    <a:pt x="382365" y="77752"/>
                  </a:lnTo>
                  <a:cubicBezTo>
                    <a:pt x="382365" y="76686"/>
                    <a:pt x="382009" y="75530"/>
                    <a:pt x="381475" y="74553"/>
                  </a:cubicBezTo>
                  <a:cubicBezTo>
                    <a:pt x="380318" y="72420"/>
                    <a:pt x="378004" y="70999"/>
                    <a:pt x="375511" y="70999"/>
                  </a:cubicBezTo>
                  <a:lnTo>
                    <a:pt x="288908" y="70999"/>
                  </a:lnTo>
                  <a:cubicBezTo>
                    <a:pt x="283657" y="70999"/>
                    <a:pt x="279296" y="66733"/>
                    <a:pt x="279296" y="61402"/>
                  </a:cubicBezTo>
                  <a:cubicBezTo>
                    <a:pt x="279296" y="56159"/>
                    <a:pt x="283657" y="51805"/>
                    <a:pt x="288908" y="51805"/>
                  </a:cubicBezTo>
                  <a:lnTo>
                    <a:pt x="374888" y="51805"/>
                  </a:lnTo>
                  <a:cubicBezTo>
                    <a:pt x="382810" y="42564"/>
                    <a:pt x="394292" y="37143"/>
                    <a:pt x="406752" y="37143"/>
                  </a:cubicBezTo>
                  <a:lnTo>
                    <a:pt x="409245" y="37143"/>
                  </a:lnTo>
                  <a:lnTo>
                    <a:pt x="409245" y="29857"/>
                  </a:lnTo>
                  <a:cubicBezTo>
                    <a:pt x="409245" y="13418"/>
                    <a:pt x="422684" y="0"/>
                    <a:pt x="439240" y="0"/>
                  </a:cubicBezTo>
                  <a:lnTo>
                    <a:pt x="513649" y="0"/>
                  </a:lnTo>
                  <a:cubicBezTo>
                    <a:pt x="530204" y="0"/>
                    <a:pt x="543644" y="13418"/>
                    <a:pt x="543644" y="29857"/>
                  </a:cubicBezTo>
                  <a:lnTo>
                    <a:pt x="543644" y="37765"/>
                  </a:lnTo>
                  <a:cubicBezTo>
                    <a:pt x="579691" y="42475"/>
                    <a:pt x="607639" y="73309"/>
                    <a:pt x="607639" y="110630"/>
                  </a:cubicBezTo>
                  <a:lnTo>
                    <a:pt x="607639" y="295102"/>
                  </a:lnTo>
                  <a:cubicBezTo>
                    <a:pt x="607639" y="309319"/>
                    <a:pt x="604435" y="323004"/>
                    <a:pt x="598115" y="335710"/>
                  </a:cubicBezTo>
                  <a:cubicBezTo>
                    <a:pt x="596513" y="339087"/>
                    <a:pt x="593042" y="341042"/>
                    <a:pt x="589482" y="341042"/>
                  </a:cubicBezTo>
                  <a:cubicBezTo>
                    <a:pt x="588058" y="341042"/>
                    <a:pt x="586634" y="340687"/>
                    <a:pt x="585298" y="340065"/>
                  </a:cubicBezTo>
                  <a:cubicBezTo>
                    <a:pt x="580492" y="337665"/>
                    <a:pt x="578534" y="331978"/>
                    <a:pt x="580937" y="327180"/>
                  </a:cubicBezTo>
                  <a:cubicBezTo>
                    <a:pt x="585832" y="317139"/>
                    <a:pt x="588414" y="306387"/>
                    <a:pt x="588414" y="295102"/>
                  </a:cubicBezTo>
                  <a:lnTo>
                    <a:pt x="588414" y="110630"/>
                  </a:lnTo>
                  <a:cubicBezTo>
                    <a:pt x="588414" y="80684"/>
                    <a:pt x="563937" y="56337"/>
                    <a:pt x="533942" y="56337"/>
                  </a:cubicBezTo>
                  <a:lnTo>
                    <a:pt x="418857" y="56337"/>
                  </a:lnTo>
                  <a:lnTo>
                    <a:pt x="406752" y="56337"/>
                  </a:lnTo>
                  <a:cubicBezTo>
                    <a:pt x="402302" y="56337"/>
                    <a:pt x="398030" y="57581"/>
                    <a:pt x="394470" y="59891"/>
                  </a:cubicBezTo>
                  <a:cubicBezTo>
                    <a:pt x="397140" y="62735"/>
                    <a:pt x="399098" y="66200"/>
                    <a:pt x="400344" y="69932"/>
                  </a:cubicBezTo>
                  <a:cubicBezTo>
                    <a:pt x="400344" y="70021"/>
                    <a:pt x="400344" y="70021"/>
                    <a:pt x="400433" y="70110"/>
                  </a:cubicBezTo>
                  <a:cubicBezTo>
                    <a:pt x="401145" y="72598"/>
                    <a:pt x="401590" y="75175"/>
                    <a:pt x="401590" y="77752"/>
                  </a:cubicBezTo>
                  <a:lnTo>
                    <a:pt x="401590" y="126625"/>
                  </a:lnTo>
                  <a:cubicBezTo>
                    <a:pt x="401590" y="146796"/>
                    <a:pt x="385124" y="163146"/>
                    <a:pt x="364920" y="163146"/>
                  </a:cubicBezTo>
                  <a:lnTo>
                    <a:pt x="242625" y="163146"/>
                  </a:lnTo>
                  <a:cubicBezTo>
                    <a:pt x="222421" y="163146"/>
                    <a:pt x="206044" y="146796"/>
                    <a:pt x="206044" y="126625"/>
                  </a:cubicBezTo>
                  <a:lnTo>
                    <a:pt x="206044" y="77752"/>
                  </a:lnTo>
                  <a:cubicBezTo>
                    <a:pt x="206044" y="75175"/>
                    <a:pt x="206400" y="72598"/>
                    <a:pt x="207201" y="70110"/>
                  </a:cubicBezTo>
                  <a:cubicBezTo>
                    <a:pt x="207201" y="70021"/>
                    <a:pt x="207290" y="70021"/>
                    <a:pt x="207290" y="69932"/>
                  </a:cubicBezTo>
                  <a:cubicBezTo>
                    <a:pt x="208447" y="66200"/>
                    <a:pt x="210494" y="62735"/>
                    <a:pt x="213164" y="59891"/>
                  </a:cubicBezTo>
                  <a:cubicBezTo>
                    <a:pt x="209515" y="57581"/>
                    <a:pt x="205332" y="56337"/>
                    <a:pt x="200793" y="56337"/>
                  </a:cubicBezTo>
                  <a:lnTo>
                    <a:pt x="188688" y="56337"/>
                  </a:lnTo>
                  <a:lnTo>
                    <a:pt x="73603" y="56337"/>
                  </a:lnTo>
                  <a:cubicBezTo>
                    <a:pt x="63812" y="56337"/>
                    <a:pt x="54289" y="58914"/>
                    <a:pt x="45922" y="63890"/>
                  </a:cubicBezTo>
                  <a:cubicBezTo>
                    <a:pt x="41294" y="66644"/>
                    <a:pt x="35419" y="65134"/>
                    <a:pt x="32749" y="60513"/>
                  </a:cubicBezTo>
                  <a:cubicBezTo>
                    <a:pt x="29990" y="55981"/>
                    <a:pt x="31503" y="50117"/>
                    <a:pt x="36042" y="47362"/>
                  </a:cubicBezTo>
                  <a:cubicBezTo>
                    <a:pt x="44676" y="42297"/>
                    <a:pt x="54200" y="39009"/>
                    <a:pt x="63990" y="37765"/>
                  </a:cubicBezTo>
                  <a:lnTo>
                    <a:pt x="63990" y="29857"/>
                  </a:lnTo>
                  <a:cubicBezTo>
                    <a:pt x="63990" y="13418"/>
                    <a:pt x="77430" y="0"/>
                    <a:pt x="9389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0160">
              <a:solidFill>
                <a:schemeClr val="bg1"/>
              </a:solidFill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 SemiCondensed"/>
                <a:ea typeface="OPPOSans R"/>
                <a:cs typeface="+mn-cs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65C5640C-6A48-4586-9B4E-4A7C0C5B7ABF}"/>
                </a:ext>
              </a:extLst>
            </p:cNvPr>
            <p:cNvGrpSpPr/>
            <p:nvPr/>
          </p:nvGrpSpPr>
          <p:grpSpPr>
            <a:xfrm>
              <a:off x="791392" y="1664851"/>
              <a:ext cx="3997218" cy="1616096"/>
              <a:chOff x="791392" y="1664851"/>
              <a:chExt cx="3997218" cy="1616096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F13657D9-17D8-4E3D-B698-333EF0C433F7}"/>
                  </a:ext>
                </a:extLst>
              </p:cNvPr>
              <p:cNvSpPr txBox="1"/>
              <p:nvPr/>
            </p:nvSpPr>
            <p:spPr>
              <a:xfrm>
                <a:off x="791392" y="1664851"/>
                <a:ext cx="399721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785"/>
                    </a:solidFill>
                    <a:effectLst/>
                    <a:uLnTx/>
                    <a:uFillTx/>
                    <a:latin typeface="OPPOSans H"/>
                    <a:ea typeface="OPPOSans H"/>
                    <a:cs typeface="+mn-cs"/>
                  </a:rPr>
                  <a:t>游戏</a:t>
                </a:r>
              </a:p>
            </p:txBody>
          </p:sp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xmlns="" id="{9DCADD3B-94A2-4226-9B01-CE277C85CAD0}"/>
                  </a:ext>
                </a:extLst>
              </p:cNvPr>
              <p:cNvSpPr txBox="1"/>
              <p:nvPr/>
            </p:nvSpPr>
            <p:spPr>
              <a:xfrm>
                <a:off x="1666051" y="2819282"/>
                <a:ext cx="22479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785"/>
                    </a:solidFill>
                    <a:effectLst/>
                    <a:uLnTx/>
                    <a:uFillTx/>
                    <a:latin typeface="Bahnschrift SemiBold"/>
                    <a:ea typeface="OPPOSans H"/>
                    <a:cs typeface="+mn-cs"/>
                  </a:rPr>
                  <a:t>PLAY GAMES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1785"/>
                  </a:solidFill>
                  <a:effectLst/>
                  <a:uLnTx/>
                  <a:uFillTx/>
                  <a:latin typeface="Bahnschrift SemiBold"/>
                  <a:ea typeface="OPPOSans H"/>
                  <a:cs typeface="+mn-cs"/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9E095E52-EEDD-42C5-ABC1-EDBE0DF82885}"/>
              </a:ext>
            </a:extLst>
          </p:cNvPr>
          <p:cNvGrpSpPr/>
          <p:nvPr/>
        </p:nvGrpSpPr>
        <p:grpSpPr>
          <a:xfrm>
            <a:off x="7850248" y="1664851"/>
            <a:ext cx="3333372" cy="3516010"/>
            <a:chOff x="7850248" y="1664851"/>
            <a:chExt cx="3333372" cy="351601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6D3A3465-1873-4C9A-91F9-BAF2A1A4E1B8}"/>
                </a:ext>
              </a:extLst>
            </p:cNvPr>
            <p:cNvGrpSpPr/>
            <p:nvPr/>
          </p:nvGrpSpPr>
          <p:grpSpPr>
            <a:xfrm>
              <a:off x="7850248" y="1664851"/>
              <a:ext cx="3333372" cy="1616096"/>
              <a:chOff x="7850248" y="1664851"/>
              <a:chExt cx="3333372" cy="1616096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2A194D62-5168-4C1C-8639-BF669D865088}"/>
                  </a:ext>
                </a:extLst>
              </p:cNvPr>
              <p:cNvSpPr txBox="1"/>
              <p:nvPr/>
            </p:nvSpPr>
            <p:spPr>
              <a:xfrm>
                <a:off x="7850248" y="1664851"/>
                <a:ext cx="33333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7200" b="0" i="0" u="none" strike="noStrike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POSans H"/>
                    <a:ea typeface="OPPOSans H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785"/>
                    </a:solidFill>
                    <a:effectLst/>
                    <a:uLnTx/>
                    <a:uFillTx/>
                    <a:latin typeface="OPPOSans H"/>
                    <a:ea typeface="OPPOSans H"/>
                    <a:cs typeface="+mn-cs"/>
                  </a:rPr>
                  <a:t>学习</a:t>
                </a:r>
              </a:p>
            </p:txBody>
          </p:sp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xmlns="" id="{CF3E2906-9809-45A2-AD3F-40C717C3D757}"/>
                  </a:ext>
                </a:extLst>
              </p:cNvPr>
              <p:cNvSpPr txBox="1"/>
              <p:nvPr/>
            </p:nvSpPr>
            <p:spPr>
              <a:xfrm>
                <a:off x="8511094" y="2819282"/>
                <a:ext cx="2011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1785"/>
                    </a:solidFill>
                    <a:effectLst/>
                    <a:uLnTx/>
                    <a:uFillTx/>
                    <a:latin typeface="Bahnschrift SemiBold"/>
                    <a:ea typeface="OPPOSans H"/>
                    <a:cs typeface="+mn-cs"/>
                  </a:rPr>
                  <a:t>LEARNING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1785"/>
                  </a:solidFill>
                  <a:effectLst/>
                  <a:uLnTx/>
                  <a:uFillTx/>
                  <a:latin typeface="Bahnschrift SemiBold"/>
                  <a:ea typeface="OPPOSans H"/>
                  <a:cs typeface="+mn-cs"/>
                </a:endParaRPr>
              </a:p>
            </p:txBody>
          </p:sp>
        </p:grpSp>
        <p:sp>
          <p:nvSpPr>
            <p:cNvPr id="12" name="play-station-controller_75472">
              <a:extLst>
                <a:ext uri="{FF2B5EF4-FFF2-40B4-BE49-F238E27FC236}">
                  <a16:creationId xmlns:a16="http://schemas.microsoft.com/office/drawing/2014/main" xmlns="" id="{68EE341D-5AD3-492B-A85B-0F4CBE5548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57132" y="3895187"/>
              <a:ext cx="1919604" cy="1285674"/>
            </a:xfrm>
            <a:custGeom>
              <a:avLst/>
              <a:gdLst>
                <a:gd name="T0" fmla="*/ 3449 w 6505"/>
                <a:gd name="T1" fmla="*/ 40 h 4363"/>
                <a:gd name="T2" fmla="*/ 3419 w 6505"/>
                <a:gd name="T3" fmla="*/ 59 h 4363"/>
                <a:gd name="T4" fmla="*/ 3403 w 6505"/>
                <a:gd name="T5" fmla="*/ 94 h 4363"/>
                <a:gd name="T6" fmla="*/ 3111 w 6505"/>
                <a:gd name="T7" fmla="*/ 103 h 4363"/>
                <a:gd name="T8" fmla="*/ 3102 w 6505"/>
                <a:gd name="T9" fmla="*/ 70 h 4363"/>
                <a:gd name="T10" fmla="*/ 3074 w 6505"/>
                <a:gd name="T11" fmla="*/ 44 h 4363"/>
                <a:gd name="T12" fmla="*/ 284 w 6505"/>
                <a:gd name="T13" fmla="*/ 213 h 4363"/>
                <a:gd name="T14" fmla="*/ 3256 w 6505"/>
                <a:gd name="T15" fmla="*/ 4363 h 4363"/>
                <a:gd name="T16" fmla="*/ 418 w 6505"/>
                <a:gd name="T17" fmla="*/ 3537 h 4363"/>
                <a:gd name="T18" fmla="*/ 3112 w 6505"/>
                <a:gd name="T19" fmla="*/ 860 h 4363"/>
                <a:gd name="T20" fmla="*/ 3112 w 6505"/>
                <a:gd name="T21" fmla="*/ 860 h 4363"/>
                <a:gd name="T22" fmla="*/ 3112 w 6505"/>
                <a:gd name="T23" fmla="*/ 1748 h 4363"/>
                <a:gd name="T24" fmla="*/ 3257 w 6505"/>
                <a:gd name="T25" fmla="*/ 2241 h 4363"/>
                <a:gd name="T26" fmla="*/ 3403 w 6505"/>
                <a:gd name="T27" fmla="*/ 2777 h 4363"/>
                <a:gd name="T28" fmla="*/ 5683 w 6505"/>
                <a:gd name="T29" fmla="*/ 3537 h 4363"/>
                <a:gd name="T30" fmla="*/ 3536 w 6505"/>
                <a:gd name="T31" fmla="*/ 154 h 4363"/>
                <a:gd name="T32" fmla="*/ 3818 w 6505"/>
                <a:gd name="T33" fmla="*/ 3403 h 4363"/>
                <a:gd name="T34" fmla="*/ 3536 w 6505"/>
                <a:gd name="T35" fmla="*/ 2841 h 4363"/>
                <a:gd name="T36" fmla="*/ 3536 w 6505"/>
                <a:gd name="T37" fmla="*/ 1989 h 4363"/>
                <a:gd name="T38" fmla="*/ 3622 w 6505"/>
                <a:gd name="T39" fmla="*/ 1710 h 4363"/>
                <a:gd name="T40" fmla="*/ 3689 w 6505"/>
                <a:gd name="T41" fmla="*/ 1261 h 4363"/>
                <a:gd name="T42" fmla="*/ 3755 w 6505"/>
                <a:gd name="T43" fmla="*/ 680 h 4363"/>
                <a:gd name="T44" fmla="*/ 3257 w 6505"/>
                <a:gd name="T45" fmla="*/ 696 h 4363"/>
                <a:gd name="T46" fmla="*/ 2978 w 6505"/>
                <a:gd name="T47" fmla="*/ 154 h 4363"/>
                <a:gd name="T48" fmla="*/ 2978 w 6505"/>
                <a:gd name="T49" fmla="*/ 444 h 4363"/>
                <a:gd name="T50" fmla="*/ 2978 w 6505"/>
                <a:gd name="T51" fmla="*/ 959 h 4363"/>
                <a:gd name="T52" fmla="*/ 2978 w 6505"/>
                <a:gd name="T53" fmla="*/ 1474 h 4363"/>
                <a:gd name="T54" fmla="*/ 2978 w 6505"/>
                <a:gd name="T55" fmla="*/ 1989 h 4363"/>
                <a:gd name="T56" fmla="*/ 2978 w 6505"/>
                <a:gd name="T57" fmla="*/ 2504 h 4363"/>
                <a:gd name="T58" fmla="*/ 2978 w 6505"/>
                <a:gd name="T59" fmla="*/ 3019 h 4363"/>
                <a:gd name="T60" fmla="*/ 3540 w 6505"/>
                <a:gd name="T61" fmla="*/ 4063 h 4363"/>
                <a:gd name="T62" fmla="*/ 133 w 6505"/>
                <a:gd name="T63" fmla="*/ 346 h 4363"/>
                <a:gd name="T64" fmla="*/ 3112 w 6505"/>
                <a:gd name="T65" fmla="*/ 3871 h 4363"/>
                <a:gd name="T66" fmla="*/ 3257 w 6505"/>
                <a:gd name="T67" fmla="*/ 2889 h 4363"/>
                <a:gd name="T68" fmla="*/ 3403 w 6505"/>
                <a:gd name="T69" fmla="*/ 3540 h 4363"/>
                <a:gd name="T70" fmla="*/ 6230 w 6505"/>
                <a:gd name="T71" fmla="*/ 3871 h 4363"/>
                <a:gd name="T72" fmla="*/ 2762 w 6505"/>
                <a:gd name="T73" fmla="*/ 3743 h 4363"/>
                <a:gd name="T74" fmla="*/ 5946 w 6505"/>
                <a:gd name="T75" fmla="*/ 3677 h 4363"/>
                <a:gd name="T76" fmla="*/ 5946 w 6505"/>
                <a:gd name="T77" fmla="*/ 3677 h 4363"/>
                <a:gd name="T78" fmla="*/ 858 w 6505"/>
                <a:gd name="T79" fmla="*/ 610 h 4363"/>
                <a:gd name="T80" fmla="*/ 2504 w 6505"/>
                <a:gd name="T81" fmla="*/ 990 h 4363"/>
                <a:gd name="T82" fmla="*/ 2571 w 6505"/>
                <a:gd name="T83" fmla="*/ 1303 h 4363"/>
                <a:gd name="T84" fmla="*/ 2504 w 6505"/>
                <a:gd name="T85" fmla="*/ 1616 h 4363"/>
                <a:gd name="T86" fmla="*/ 858 w 6505"/>
                <a:gd name="T87" fmla="*/ 1996 h 4363"/>
                <a:gd name="T88" fmla="*/ 792 w 6505"/>
                <a:gd name="T89" fmla="*/ 2443 h 4363"/>
                <a:gd name="T90" fmla="*/ 792 w 6505"/>
                <a:gd name="T91" fmla="*/ 2443 h 4363"/>
                <a:gd name="T92" fmla="*/ 858 w 6505"/>
                <a:gd name="T93" fmla="*/ 2889 h 4363"/>
                <a:gd name="T94" fmla="*/ 5663 w 6505"/>
                <a:gd name="T95" fmla="*/ 610 h 4363"/>
                <a:gd name="T96" fmla="*/ 5730 w 6505"/>
                <a:gd name="T97" fmla="*/ 923 h 4363"/>
                <a:gd name="T98" fmla="*/ 5663 w 6505"/>
                <a:gd name="T99" fmla="*/ 1236 h 4363"/>
                <a:gd name="T100" fmla="*/ 4017 w 6505"/>
                <a:gd name="T101" fmla="*/ 1616 h 4363"/>
                <a:gd name="T102" fmla="*/ 3950 w 6505"/>
                <a:gd name="T103" fmla="*/ 2063 h 4363"/>
                <a:gd name="T104" fmla="*/ 3950 w 6505"/>
                <a:gd name="T105" fmla="*/ 2063 h 4363"/>
                <a:gd name="T106" fmla="*/ 4017 w 6505"/>
                <a:gd name="T107" fmla="*/ 2510 h 4363"/>
                <a:gd name="T108" fmla="*/ 5577 w 6505"/>
                <a:gd name="T109" fmla="*/ 2756 h 4363"/>
                <a:gd name="T110" fmla="*/ 5243 w 6505"/>
                <a:gd name="T111" fmla="*/ 2823 h 4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05" h="4363">
                  <a:moveTo>
                    <a:pt x="6438" y="213"/>
                  </a:moveTo>
                  <a:lnTo>
                    <a:pt x="6230" y="213"/>
                  </a:lnTo>
                  <a:lnTo>
                    <a:pt x="6230" y="67"/>
                  </a:lnTo>
                  <a:cubicBezTo>
                    <a:pt x="6230" y="30"/>
                    <a:pt x="6200" y="0"/>
                    <a:pt x="6163" y="0"/>
                  </a:cubicBezTo>
                  <a:lnTo>
                    <a:pt x="3711" y="0"/>
                  </a:lnTo>
                  <a:cubicBezTo>
                    <a:pt x="3622" y="0"/>
                    <a:pt x="3534" y="13"/>
                    <a:pt x="3449" y="40"/>
                  </a:cubicBezTo>
                  <a:cubicBezTo>
                    <a:pt x="3448" y="40"/>
                    <a:pt x="3448" y="40"/>
                    <a:pt x="3447" y="41"/>
                  </a:cubicBezTo>
                  <a:cubicBezTo>
                    <a:pt x="3444" y="42"/>
                    <a:pt x="3442" y="43"/>
                    <a:pt x="3440" y="44"/>
                  </a:cubicBezTo>
                  <a:cubicBezTo>
                    <a:pt x="3438" y="44"/>
                    <a:pt x="3436" y="45"/>
                    <a:pt x="3435" y="46"/>
                  </a:cubicBezTo>
                  <a:cubicBezTo>
                    <a:pt x="3433" y="48"/>
                    <a:pt x="3431" y="49"/>
                    <a:pt x="3429" y="50"/>
                  </a:cubicBezTo>
                  <a:cubicBezTo>
                    <a:pt x="3427" y="52"/>
                    <a:pt x="3426" y="53"/>
                    <a:pt x="3424" y="54"/>
                  </a:cubicBezTo>
                  <a:cubicBezTo>
                    <a:pt x="3423" y="56"/>
                    <a:pt x="3421" y="57"/>
                    <a:pt x="3419" y="59"/>
                  </a:cubicBezTo>
                  <a:cubicBezTo>
                    <a:pt x="3418" y="61"/>
                    <a:pt x="3417" y="62"/>
                    <a:pt x="3416" y="63"/>
                  </a:cubicBezTo>
                  <a:cubicBezTo>
                    <a:pt x="3414" y="65"/>
                    <a:pt x="3413" y="68"/>
                    <a:pt x="3412" y="70"/>
                  </a:cubicBezTo>
                  <a:cubicBezTo>
                    <a:pt x="3411" y="71"/>
                    <a:pt x="3410" y="73"/>
                    <a:pt x="3410" y="74"/>
                  </a:cubicBezTo>
                  <a:cubicBezTo>
                    <a:pt x="3408" y="77"/>
                    <a:pt x="3407" y="79"/>
                    <a:pt x="3406" y="82"/>
                  </a:cubicBezTo>
                  <a:cubicBezTo>
                    <a:pt x="3406" y="83"/>
                    <a:pt x="3405" y="85"/>
                    <a:pt x="3405" y="86"/>
                  </a:cubicBezTo>
                  <a:cubicBezTo>
                    <a:pt x="3404" y="89"/>
                    <a:pt x="3404" y="91"/>
                    <a:pt x="3403" y="94"/>
                  </a:cubicBezTo>
                  <a:cubicBezTo>
                    <a:pt x="3403" y="96"/>
                    <a:pt x="3403" y="97"/>
                    <a:pt x="3403" y="99"/>
                  </a:cubicBezTo>
                  <a:cubicBezTo>
                    <a:pt x="3403" y="101"/>
                    <a:pt x="3403" y="102"/>
                    <a:pt x="3403" y="103"/>
                  </a:cubicBezTo>
                  <a:lnTo>
                    <a:pt x="3403" y="203"/>
                  </a:lnTo>
                  <a:cubicBezTo>
                    <a:pt x="3356" y="189"/>
                    <a:pt x="3308" y="181"/>
                    <a:pt x="3257" y="181"/>
                  </a:cubicBezTo>
                  <a:cubicBezTo>
                    <a:pt x="3206" y="181"/>
                    <a:pt x="3158" y="189"/>
                    <a:pt x="3111" y="203"/>
                  </a:cubicBezTo>
                  <a:lnTo>
                    <a:pt x="3111" y="103"/>
                  </a:lnTo>
                  <a:cubicBezTo>
                    <a:pt x="3111" y="102"/>
                    <a:pt x="3111" y="100"/>
                    <a:pt x="3111" y="99"/>
                  </a:cubicBezTo>
                  <a:cubicBezTo>
                    <a:pt x="3111" y="97"/>
                    <a:pt x="3111" y="96"/>
                    <a:pt x="3111" y="94"/>
                  </a:cubicBezTo>
                  <a:cubicBezTo>
                    <a:pt x="3110" y="91"/>
                    <a:pt x="3110" y="89"/>
                    <a:pt x="3109" y="86"/>
                  </a:cubicBezTo>
                  <a:cubicBezTo>
                    <a:pt x="3109" y="85"/>
                    <a:pt x="3108" y="83"/>
                    <a:pt x="3108" y="82"/>
                  </a:cubicBezTo>
                  <a:cubicBezTo>
                    <a:pt x="3107" y="79"/>
                    <a:pt x="3106" y="77"/>
                    <a:pt x="3104" y="74"/>
                  </a:cubicBezTo>
                  <a:cubicBezTo>
                    <a:pt x="3104" y="73"/>
                    <a:pt x="3103" y="71"/>
                    <a:pt x="3102" y="70"/>
                  </a:cubicBezTo>
                  <a:cubicBezTo>
                    <a:pt x="3101" y="68"/>
                    <a:pt x="3100" y="65"/>
                    <a:pt x="3098" y="63"/>
                  </a:cubicBezTo>
                  <a:cubicBezTo>
                    <a:pt x="3097" y="62"/>
                    <a:pt x="3096" y="61"/>
                    <a:pt x="3095" y="59"/>
                  </a:cubicBezTo>
                  <a:cubicBezTo>
                    <a:pt x="3093" y="57"/>
                    <a:pt x="3091" y="56"/>
                    <a:pt x="3090" y="54"/>
                  </a:cubicBezTo>
                  <a:cubicBezTo>
                    <a:pt x="3088" y="53"/>
                    <a:pt x="3087" y="52"/>
                    <a:pt x="3085" y="50"/>
                  </a:cubicBezTo>
                  <a:cubicBezTo>
                    <a:pt x="3083" y="49"/>
                    <a:pt x="3081" y="48"/>
                    <a:pt x="3079" y="46"/>
                  </a:cubicBezTo>
                  <a:cubicBezTo>
                    <a:pt x="3078" y="45"/>
                    <a:pt x="3076" y="44"/>
                    <a:pt x="3074" y="44"/>
                  </a:cubicBezTo>
                  <a:cubicBezTo>
                    <a:pt x="3072" y="43"/>
                    <a:pt x="3070" y="42"/>
                    <a:pt x="3068" y="41"/>
                  </a:cubicBezTo>
                  <a:cubicBezTo>
                    <a:pt x="3066" y="40"/>
                    <a:pt x="3066" y="40"/>
                    <a:pt x="3065" y="40"/>
                  </a:cubicBezTo>
                  <a:cubicBezTo>
                    <a:pt x="2980" y="13"/>
                    <a:pt x="2892" y="0"/>
                    <a:pt x="2803" y="0"/>
                  </a:cubicBezTo>
                  <a:lnTo>
                    <a:pt x="351" y="0"/>
                  </a:lnTo>
                  <a:cubicBezTo>
                    <a:pt x="314" y="0"/>
                    <a:pt x="284" y="30"/>
                    <a:pt x="284" y="67"/>
                  </a:cubicBezTo>
                  <a:lnTo>
                    <a:pt x="284" y="213"/>
                  </a:lnTo>
                  <a:lnTo>
                    <a:pt x="67" y="213"/>
                  </a:lnTo>
                  <a:cubicBezTo>
                    <a:pt x="30" y="213"/>
                    <a:pt x="0" y="242"/>
                    <a:pt x="0" y="279"/>
                  </a:cubicBezTo>
                  <a:lnTo>
                    <a:pt x="0" y="4130"/>
                  </a:lnTo>
                  <a:cubicBezTo>
                    <a:pt x="0" y="4167"/>
                    <a:pt x="30" y="4197"/>
                    <a:pt x="67" y="4197"/>
                  </a:cubicBezTo>
                  <a:lnTo>
                    <a:pt x="2922" y="4197"/>
                  </a:lnTo>
                  <a:cubicBezTo>
                    <a:pt x="2967" y="4301"/>
                    <a:pt x="3116" y="4363"/>
                    <a:pt x="3256" y="4363"/>
                  </a:cubicBezTo>
                  <a:cubicBezTo>
                    <a:pt x="3421" y="4363"/>
                    <a:pt x="3552" y="4295"/>
                    <a:pt x="3593" y="4197"/>
                  </a:cubicBezTo>
                  <a:lnTo>
                    <a:pt x="6438" y="4197"/>
                  </a:lnTo>
                  <a:cubicBezTo>
                    <a:pt x="6475" y="4197"/>
                    <a:pt x="6505" y="4167"/>
                    <a:pt x="6505" y="4130"/>
                  </a:cubicBezTo>
                  <a:lnTo>
                    <a:pt x="6505" y="279"/>
                  </a:lnTo>
                  <a:cubicBezTo>
                    <a:pt x="6505" y="242"/>
                    <a:pt x="6475" y="213"/>
                    <a:pt x="6438" y="213"/>
                  </a:cubicBezTo>
                  <a:close/>
                  <a:moveTo>
                    <a:pt x="418" y="3537"/>
                  </a:moveTo>
                  <a:lnTo>
                    <a:pt x="2696" y="3537"/>
                  </a:lnTo>
                  <a:cubicBezTo>
                    <a:pt x="2792" y="3537"/>
                    <a:pt x="2887" y="3552"/>
                    <a:pt x="2978" y="3582"/>
                  </a:cubicBezTo>
                  <a:lnTo>
                    <a:pt x="2978" y="3804"/>
                  </a:lnTo>
                  <a:lnTo>
                    <a:pt x="418" y="3804"/>
                  </a:lnTo>
                  <a:lnTo>
                    <a:pt x="418" y="3537"/>
                  </a:lnTo>
                  <a:close/>
                  <a:moveTo>
                    <a:pt x="3112" y="860"/>
                  </a:moveTo>
                  <a:cubicBezTo>
                    <a:pt x="3156" y="840"/>
                    <a:pt x="3205" y="829"/>
                    <a:pt x="3257" y="829"/>
                  </a:cubicBezTo>
                  <a:cubicBezTo>
                    <a:pt x="3309" y="829"/>
                    <a:pt x="3358" y="840"/>
                    <a:pt x="3403" y="860"/>
                  </a:cubicBezTo>
                  <a:lnTo>
                    <a:pt x="3403" y="1233"/>
                  </a:lnTo>
                  <a:cubicBezTo>
                    <a:pt x="3357" y="1219"/>
                    <a:pt x="3308" y="1211"/>
                    <a:pt x="3257" y="1211"/>
                  </a:cubicBezTo>
                  <a:cubicBezTo>
                    <a:pt x="3206" y="1211"/>
                    <a:pt x="3158" y="1219"/>
                    <a:pt x="3112" y="1233"/>
                  </a:cubicBezTo>
                  <a:lnTo>
                    <a:pt x="3112" y="860"/>
                  </a:lnTo>
                  <a:close/>
                  <a:moveTo>
                    <a:pt x="3112" y="1375"/>
                  </a:moveTo>
                  <a:cubicBezTo>
                    <a:pt x="3156" y="1355"/>
                    <a:pt x="3205" y="1344"/>
                    <a:pt x="3257" y="1344"/>
                  </a:cubicBezTo>
                  <a:cubicBezTo>
                    <a:pt x="3309" y="1344"/>
                    <a:pt x="3358" y="1355"/>
                    <a:pt x="3403" y="1375"/>
                  </a:cubicBezTo>
                  <a:lnTo>
                    <a:pt x="3403" y="1748"/>
                  </a:lnTo>
                  <a:cubicBezTo>
                    <a:pt x="3357" y="1734"/>
                    <a:pt x="3308" y="1726"/>
                    <a:pt x="3257" y="1726"/>
                  </a:cubicBezTo>
                  <a:cubicBezTo>
                    <a:pt x="3206" y="1726"/>
                    <a:pt x="3158" y="1734"/>
                    <a:pt x="3112" y="1748"/>
                  </a:cubicBezTo>
                  <a:lnTo>
                    <a:pt x="3112" y="1375"/>
                  </a:lnTo>
                  <a:close/>
                  <a:moveTo>
                    <a:pt x="3112" y="1890"/>
                  </a:moveTo>
                  <a:cubicBezTo>
                    <a:pt x="3156" y="1870"/>
                    <a:pt x="3205" y="1859"/>
                    <a:pt x="3257" y="1859"/>
                  </a:cubicBezTo>
                  <a:cubicBezTo>
                    <a:pt x="3309" y="1859"/>
                    <a:pt x="3358" y="1870"/>
                    <a:pt x="3403" y="1890"/>
                  </a:cubicBezTo>
                  <a:lnTo>
                    <a:pt x="3403" y="2262"/>
                  </a:lnTo>
                  <a:cubicBezTo>
                    <a:pt x="3357" y="2248"/>
                    <a:pt x="3308" y="2241"/>
                    <a:pt x="3257" y="2241"/>
                  </a:cubicBezTo>
                  <a:cubicBezTo>
                    <a:pt x="3206" y="2241"/>
                    <a:pt x="3158" y="2248"/>
                    <a:pt x="3112" y="2262"/>
                  </a:cubicBezTo>
                  <a:lnTo>
                    <a:pt x="3112" y="1890"/>
                  </a:lnTo>
                  <a:close/>
                  <a:moveTo>
                    <a:pt x="3112" y="2404"/>
                  </a:moveTo>
                  <a:cubicBezTo>
                    <a:pt x="3156" y="2385"/>
                    <a:pt x="3205" y="2374"/>
                    <a:pt x="3257" y="2374"/>
                  </a:cubicBezTo>
                  <a:cubicBezTo>
                    <a:pt x="3309" y="2374"/>
                    <a:pt x="3358" y="2385"/>
                    <a:pt x="3403" y="2404"/>
                  </a:cubicBezTo>
                  <a:lnTo>
                    <a:pt x="3403" y="2777"/>
                  </a:lnTo>
                  <a:cubicBezTo>
                    <a:pt x="3357" y="2763"/>
                    <a:pt x="3308" y="2756"/>
                    <a:pt x="3257" y="2756"/>
                  </a:cubicBezTo>
                  <a:cubicBezTo>
                    <a:pt x="3206" y="2756"/>
                    <a:pt x="3158" y="2763"/>
                    <a:pt x="3112" y="2777"/>
                  </a:cubicBezTo>
                  <a:lnTo>
                    <a:pt x="3112" y="2404"/>
                  </a:lnTo>
                  <a:close/>
                  <a:moveTo>
                    <a:pt x="3536" y="3581"/>
                  </a:moveTo>
                  <a:cubicBezTo>
                    <a:pt x="3627" y="3552"/>
                    <a:pt x="3722" y="3537"/>
                    <a:pt x="3818" y="3537"/>
                  </a:cubicBezTo>
                  <a:lnTo>
                    <a:pt x="5683" y="3537"/>
                  </a:lnTo>
                  <a:lnTo>
                    <a:pt x="5980" y="3537"/>
                  </a:lnTo>
                  <a:lnTo>
                    <a:pt x="6096" y="3537"/>
                  </a:lnTo>
                  <a:lnTo>
                    <a:pt x="6096" y="3804"/>
                  </a:lnTo>
                  <a:lnTo>
                    <a:pt x="3536" y="3798"/>
                  </a:lnTo>
                  <a:lnTo>
                    <a:pt x="3536" y="3581"/>
                  </a:lnTo>
                  <a:close/>
                  <a:moveTo>
                    <a:pt x="3536" y="154"/>
                  </a:moveTo>
                  <a:cubicBezTo>
                    <a:pt x="3593" y="140"/>
                    <a:pt x="3651" y="133"/>
                    <a:pt x="3711" y="133"/>
                  </a:cubicBezTo>
                  <a:lnTo>
                    <a:pt x="6096" y="133"/>
                  </a:lnTo>
                  <a:lnTo>
                    <a:pt x="6096" y="3403"/>
                  </a:lnTo>
                  <a:lnTo>
                    <a:pt x="5980" y="3403"/>
                  </a:lnTo>
                  <a:lnTo>
                    <a:pt x="5683" y="3403"/>
                  </a:lnTo>
                  <a:lnTo>
                    <a:pt x="3818" y="3403"/>
                  </a:lnTo>
                  <a:cubicBezTo>
                    <a:pt x="3722" y="3403"/>
                    <a:pt x="3628" y="3416"/>
                    <a:pt x="3536" y="3442"/>
                  </a:cubicBezTo>
                  <a:lnTo>
                    <a:pt x="3536" y="3019"/>
                  </a:lnTo>
                  <a:cubicBezTo>
                    <a:pt x="3590" y="3082"/>
                    <a:pt x="3622" y="3165"/>
                    <a:pt x="3622" y="3254"/>
                  </a:cubicBezTo>
                  <a:cubicBezTo>
                    <a:pt x="3622" y="3291"/>
                    <a:pt x="3652" y="3321"/>
                    <a:pt x="3689" y="3321"/>
                  </a:cubicBezTo>
                  <a:cubicBezTo>
                    <a:pt x="3726" y="3321"/>
                    <a:pt x="3755" y="3291"/>
                    <a:pt x="3755" y="3254"/>
                  </a:cubicBezTo>
                  <a:cubicBezTo>
                    <a:pt x="3755" y="3082"/>
                    <a:pt x="3668" y="2931"/>
                    <a:pt x="3536" y="2841"/>
                  </a:cubicBezTo>
                  <a:lnTo>
                    <a:pt x="3536" y="2504"/>
                  </a:lnTo>
                  <a:cubicBezTo>
                    <a:pt x="3590" y="2568"/>
                    <a:pt x="3622" y="2650"/>
                    <a:pt x="3622" y="2739"/>
                  </a:cubicBezTo>
                  <a:cubicBezTo>
                    <a:pt x="3622" y="2776"/>
                    <a:pt x="3652" y="2806"/>
                    <a:pt x="3689" y="2806"/>
                  </a:cubicBezTo>
                  <a:cubicBezTo>
                    <a:pt x="3726" y="2806"/>
                    <a:pt x="3755" y="2776"/>
                    <a:pt x="3755" y="2739"/>
                  </a:cubicBezTo>
                  <a:cubicBezTo>
                    <a:pt x="3755" y="2568"/>
                    <a:pt x="3668" y="2416"/>
                    <a:pt x="3536" y="2326"/>
                  </a:cubicBezTo>
                  <a:lnTo>
                    <a:pt x="3536" y="1989"/>
                  </a:lnTo>
                  <a:cubicBezTo>
                    <a:pt x="3590" y="2053"/>
                    <a:pt x="3622" y="2135"/>
                    <a:pt x="3622" y="2224"/>
                  </a:cubicBezTo>
                  <a:cubicBezTo>
                    <a:pt x="3622" y="2261"/>
                    <a:pt x="3652" y="2291"/>
                    <a:pt x="3689" y="2291"/>
                  </a:cubicBezTo>
                  <a:cubicBezTo>
                    <a:pt x="3726" y="2291"/>
                    <a:pt x="3755" y="2261"/>
                    <a:pt x="3755" y="2224"/>
                  </a:cubicBezTo>
                  <a:cubicBezTo>
                    <a:pt x="3755" y="2053"/>
                    <a:pt x="3668" y="1901"/>
                    <a:pt x="3536" y="1811"/>
                  </a:cubicBezTo>
                  <a:lnTo>
                    <a:pt x="3536" y="1474"/>
                  </a:lnTo>
                  <a:cubicBezTo>
                    <a:pt x="3590" y="1538"/>
                    <a:pt x="3622" y="1620"/>
                    <a:pt x="3622" y="1710"/>
                  </a:cubicBezTo>
                  <a:cubicBezTo>
                    <a:pt x="3622" y="1746"/>
                    <a:pt x="3652" y="1776"/>
                    <a:pt x="3689" y="1776"/>
                  </a:cubicBezTo>
                  <a:cubicBezTo>
                    <a:pt x="3726" y="1776"/>
                    <a:pt x="3755" y="1746"/>
                    <a:pt x="3755" y="1709"/>
                  </a:cubicBezTo>
                  <a:cubicBezTo>
                    <a:pt x="3755" y="1538"/>
                    <a:pt x="3668" y="1386"/>
                    <a:pt x="3536" y="1297"/>
                  </a:cubicBezTo>
                  <a:lnTo>
                    <a:pt x="3536" y="959"/>
                  </a:lnTo>
                  <a:cubicBezTo>
                    <a:pt x="3590" y="1023"/>
                    <a:pt x="3622" y="1105"/>
                    <a:pt x="3622" y="1195"/>
                  </a:cubicBezTo>
                  <a:cubicBezTo>
                    <a:pt x="3622" y="1231"/>
                    <a:pt x="3652" y="1261"/>
                    <a:pt x="3689" y="1261"/>
                  </a:cubicBezTo>
                  <a:cubicBezTo>
                    <a:pt x="3726" y="1261"/>
                    <a:pt x="3755" y="1231"/>
                    <a:pt x="3755" y="1195"/>
                  </a:cubicBezTo>
                  <a:cubicBezTo>
                    <a:pt x="3755" y="1023"/>
                    <a:pt x="3668" y="871"/>
                    <a:pt x="3536" y="782"/>
                  </a:cubicBezTo>
                  <a:lnTo>
                    <a:pt x="3536" y="444"/>
                  </a:lnTo>
                  <a:cubicBezTo>
                    <a:pt x="3590" y="508"/>
                    <a:pt x="3622" y="590"/>
                    <a:pt x="3622" y="680"/>
                  </a:cubicBezTo>
                  <a:cubicBezTo>
                    <a:pt x="3622" y="717"/>
                    <a:pt x="3652" y="746"/>
                    <a:pt x="3689" y="746"/>
                  </a:cubicBezTo>
                  <a:cubicBezTo>
                    <a:pt x="3726" y="746"/>
                    <a:pt x="3755" y="716"/>
                    <a:pt x="3755" y="680"/>
                  </a:cubicBezTo>
                  <a:cubicBezTo>
                    <a:pt x="3755" y="508"/>
                    <a:pt x="3668" y="356"/>
                    <a:pt x="3536" y="267"/>
                  </a:cubicBezTo>
                  <a:lnTo>
                    <a:pt x="3536" y="154"/>
                  </a:lnTo>
                  <a:close/>
                  <a:moveTo>
                    <a:pt x="3257" y="315"/>
                  </a:moveTo>
                  <a:cubicBezTo>
                    <a:pt x="3309" y="315"/>
                    <a:pt x="3358" y="325"/>
                    <a:pt x="3403" y="345"/>
                  </a:cubicBezTo>
                  <a:lnTo>
                    <a:pt x="3403" y="718"/>
                  </a:lnTo>
                  <a:cubicBezTo>
                    <a:pt x="3357" y="704"/>
                    <a:pt x="3308" y="696"/>
                    <a:pt x="3257" y="696"/>
                  </a:cubicBezTo>
                  <a:cubicBezTo>
                    <a:pt x="3206" y="696"/>
                    <a:pt x="3158" y="704"/>
                    <a:pt x="3112" y="718"/>
                  </a:cubicBezTo>
                  <a:lnTo>
                    <a:pt x="3112" y="345"/>
                  </a:lnTo>
                  <a:cubicBezTo>
                    <a:pt x="3156" y="325"/>
                    <a:pt x="3205" y="315"/>
                    <a:pt x="3257" y="315"/>
                  </a:cubicBezTo>
                  <a:close/>
                  <a:moveTo>
                    <a:pt x="418" y="133"/>
                  </a:moveTo>
                  <a:lnTo>
                    <a:pt x="2803" y="133"/>
                  </a:lnTo>
                  <a:cubicBezTo>
                    <a:pt x="2863" y="133"/>
                    <a:pt x="2921" y="140"/>
                    <a:pt x="2978" y="154"/>
                  </a:cubicBezTo>
                  <a:lnTo>
                    <a:pt x="2978" y="267"/>
                  </a:lnTo>
                  <a:cubicBezTo>
                    <a:pt x="2846" y="356"/>
                    <a:pt x="2759" y="508"/>
                    <a:pt x="2759" y="680"/>
                  </a:cubicBezTo>
                  <a:lnTo>
                    <a:pt x="2759" y="680"/>
                  </a:lnTo>
                  <a:cubicBezTo>
                    <a:pt x="2759" y="717"/>
                    <a:pt x="2788" y="746"/>
                    <a:pt x="2825" y="746"/>
                  </a:cubicBezTo>
                  <a:cubicBezTo>
                    <a:pt x="2862" y="746"/>
                    <a:pt x="2892" y="716"/>
                    <a:pt x="2892" y="680"/>
                  </a:cubicBezTo>
                  <a:cubicBezTo>
                    <a:pt x="2892" y="590"/>
                    <a:pt x="2924" y="508"/>
                    <a:pt x="2978" y="444"/>
                  </a:cubicBezTo>
                  <a:lnTo>
                    <a:pt x="2978" y="782"/>
                  </a:lnTo>
                  <a:cubicBezTo>
                    <a:pt x="2846" y="871"/>
                    <a:pt x="2759" y="1023"/>
                    <a:pt x="2759" y="1195"/>
                  </a:cubicBezTo>
                  <a:lnTo>
                    <a:pt x="2759" y="1195"/>
                  </a:lnTo>
                  <a:cubicBezTo>
                    <a:pt x="2759" y="1231"/>
                    <a:pt x="2788" y="1261"/>
                    <a:pt x="2825" y="1261"/>
                  </a:cubicBezTo>
                  <a:cubicBezTo>
                    <a:pt x="2862" y="1261"/>
                    <a:pt x="2892" y="1231"/>
                    <a:pt x="2892" y="1195"/>
                  </a:cubicBezTo>
                  <a:cubicBezTo>
                    <a:pt x="2892" y="1105"/>
                    <a:pt x="2924" y="1023"/>
                    <a:pt x="2978" y="959"/>
                  </a:cubicBezTo>
                  <a:lnTo>
                    <a:pt x="2978" y="1296"/>
                  </a:lnTo>
                  <a:cubicBezTo>
                    <a:pt x="2846" y="1386"/>
                    <a:pt x="2759" y="1538"/>
                    <a:pt x="2759" y="1709"/>
                  </a:cubicBezTo>
                  <a:lnTo>
                    <a:pt x="2759" y="1710"/>
                  </a:lnTo>
                  <a:cubicBezTo>
                    <a:pt x="2759" y="1746"/>
                    <a:pt x="2788" y="1776"/>
                    <a:pt x="2825" y="1776"/>
                  </a:cubicBezTo>
                  <a:cubicBezTo>
                    <a:pt x="2862" y="1776"/>
                    <a:pt x="2892" y="1746"/>
                    <a:pt x="2892" y="1709"/>
                  </a:cubicBezTo>
                  <a:cubicBezTo>
                    <a:pt x="2892" y="1620"/>
                    <a:pt x="2924" y="1538"/>
                    <a:pt x="2978" y="1474"/>
                  </a:cubicBezTo>
                  <a:lnTo>
                    <a:pt x="2978" y="1811"/>
                  </a:lnTo>
                  <a:cubicBezTo>
                    <a:pt x="2846" y="1901"/>
                    <a:pt x="2759" y="2053"/>
                    <a:pt x="2759" y="2224"/>
                  </a:cubicBezTo>
                  <a:lnTo>
                    <a:pt x="2759" y="2224"/>
                  </a:lnTo>
                  <a:cubicBezTo>
                    <a:pt x="2759" y="2261"/>
                    <a:pt x="2788" y="2291"/>
                    <a:pt x="2825" y="2291"/>
                  </a:cubicBezTo>
                  <a:cubicBezTo>
                    <a:pt x="2862" y="2291"/>
                    <a:pt x="2892" y="2261"/>
                    <a:pt x="2892" y="2224"/>
                  </a:cubicBezTo>
                  <a:cubicBezTo>
                    <a:pt x="2892" y="2135"/>
                    <a:pt x="2924" y="2053"/>
                    <a:pt x="2978" y="1989"/>
                  </a:cubicBezTo>
                  <a:lnTo>
                    <a:pt x="2978" y="2326"/>
                  </a:lnTo>
                  <a:cubicBezTo>
                    <a:pt x="2846" y="2416"/>
                    <a:pt x="2759" y="2568"/>
                    <a:pt x="2759" y="2739"/>
                  </a:cubicBezTo>
                  <a:lnTo>
                    <a:pt x="2759" y="2739"/>
                  </a:lnTo>
                  <a:cubicBezTo>
                    <a:pt x="2759" y="2776"/>
                    <a:pt x="2788" y="2806"/>
                    <a:pt x="2825" y="2806"/>
                  </a:cubicBezTo>
                  <a:cubicBezTo>
                    <a:pt x="2862" y="2806"/>
                    <a:pt x="2892" y="2776"/>
                    <a:pt x="2892" y="2739"/>
                  </a:cubicBezTo>
                  <a:cubicBezTo>
                    <a:pt x="2892" y="2650"/>
                    <a:pt x="2924" y="2567"/>
                    <a:pt x="2978" y="2504"/>
                  </a:cubicBezTo>
                  <a:lnTo>
                    <a:pt x="2978" y="2841"/>
                  </a:lnTo>
                  <a:cubicBezTo>
                    <a:pt x="2846" y="2931"/>
                    <a:pt x="2759" y="3082"/>
                    <a:pt x="2759" y="3254"/>
                  </a:cubicBezTo>
                  <a:lnTo>
                    <a:pt x="2759" y="3254"/>
                  </a:lnTo>
                  <a:cubicBezTo>
                    <a:pt x="2759" y="3291"/>
                    <a:pt x="2788" y="3321"/>
                    <a:pt x="2825" y="3321"/>
                  </a:cubicBezTo>
                  <a:cubicBezTo>
                    <a:pt x="2862" y="3321"/>
                    <a:pt x="2892" y="3291"/>
                    <a:pt x="2892" y="3254"/>
                  </a:cubicBezTo>
                  <a:cubicBezTo>
                    <a:pt x="2892" y="3165"/>
                    <a:pt x="2924" y="3082"/>
                    <a:pt x="2978" y="3019"/>
                  </a:cubicBezTo>
                  <a:lnTo>
                    <a:pt x="2978" y="3442"/>
                  </a:lnTo>
                  <a:cubicBezTo>
                    <a:pt x="2887" y="3416"/>
                    <a:pt x="2792" y="3403"/>
                    <a:pt x="2696" y="3403"/>
                  </a:cubicBezTo>
                  <a:lnTo>
                    <a:pt x="418" y="3403"/>
                  </a:lnTo>
                  <a:lnTo>
                    <a:pt x="418" y="133"/>
                  </a:lnTo>
                  <a:close/>
                  <a:moveTo>
                    <a:pt x="6372" y="4063"/>
                  </a:moveTo>
                  <a:lnTo>
                    <a:pt x="3540" y="4063"/>
                  </a:lnTo>
                  <a:cubicBezTo>
                    <a:pt x="3503" y="4063"/>
                    <a:pt x="3473" y="4093"/>
                    <a:pt x="3473" y="4130"/>
                  </a:cubicBezTo>
                  <a:cubicBezTo>
                    <a:pt x="3473" y="4172"/>
                    <a:pt x="3391" y="4230"/>
                    <a:pt x="3256" y="4230"/>
                  </a:cubicBezTo>
                  <a:cubicBezTo>
                    <a:pt x="3137" y="4230"/>
                    <a:pt x="3041" y="4169"/>
                    <a:pt x="3041" y="4130"/>
                  </a:cubicBezTo>
                  <a:cubicBezTo>
                    <a:pt x="3041" y="4093"/>
                    <a:pt x="3011" y="4063"/>
                    <a:pt x="2974" y="4063"/>
                  </a:cubicBezTo>
                  <a:lnTo>
                    <a:pt x="133" y="4063"/>
                  </a:lnTo>
                  <a:lnTo>
                    <a:pt x="133" y="346"/>
                  </a:lnTo>
                  <a:lnTo>
                    <a:pt x="284" y="346"/>
                  </a:lnTo>
                  <a:lnTo>
                    <a:pt x="284" y="3470"/>
                  </a:lnTo>
                  <a:lnTo>
                    <a:pt x="284" y="3871"/>
                  </a:lnTo>
                  <a:cubicBezTo>
                    <a:pt x="284" y="3908"/>
                    <a:pt x="314" y="3938"/>
                    <a:pt x="351" y="3938"/>
                  </a:cubicBezTo>
                  <a:lnTo>
                    <a:pt x="3045" y="3938"/>
                  </a:lnTo>
                  <a:cubicBezTo>
                    <a:pt x="3082" y="3938"/>
                    <a:pt x="3112" y="3908"/>
                    <a:pt x="3112" y="3871"/>
                  </a:cubicBezTo>
                  <a:lnTo>
                    <a:pt x="3112" y="3535"/>
                  </a:lnTo>
                  <a:cubicBezTo>
                    <a:pt x="3112" y="3534"/>
                    <a:pt x="3112" y="3534"/>
                    <a:pt x="3112" y="3534"/>
                  </a:cubicBezTo>
                  <a:lnTo>
                    <a:pt x="3112" y="3532"/>
                  </a:lnTo>
                  <a:lnTo>
                    <a:pt x="3112" y="3532"/>
                  </a:lnTo>
                  <a:lnTo>
                    <a:pt x="3112" y="2919"/>
                  </a:lnTo>
                  <a:cubicBezTo>
                    <a:pt x="3156" y="2900"/>
                    <a:pt x="3205" y="2889"/>
                    <a:pt x="3257" y="2889"/>
                  </a:cubicBezTo>
                  <a:cubicBezTo>
                    <a:pt x="3309" y="2889"/>
                    <a:pt x="3358" y="2900"/>
                    <a:pt x="3403" y="2919"/>
                  </a:cubicBezTo>
                  <a:lnTo>
                    <a:pt x="3403" y="3532"/>
                  </a:lnTo>
                  <a:lnTo>
                    <a:pt x="3403" y="3532"/>
                  </a:lnTo>
                  <a:lnTo>
                    <a:pt x="3403" y="3535"/>
                  </a:lnTo>
                  <a:cubicBezTo>
                    <a:pt x="3403" y="3536"/>
                    <a:pt x="3403" y="3537"/>
                    <a:pt x="3403" y="3538"/>
                  </a:cubicBezTo>
                  <a:cubicBezTo>
                    <a:pt x="3403" y="3539"/>
                    <a:pt x="3403" y="3539"/>
                    <a:pt x="3403" y="3540"/>
                  </a:cubicBezTo>
                  <a:lnTo>
                    <a:pt x="3403" y="3864"/>
                  </a:lnTo>
                  <a:cubicBezTo>
                    <a:pt x="3403" y="3901"/>
                    <a:pt x="3433" y="3931"/>
                    <a:pt x="3470" y="3931"/>
                  </a:cubicBezTo>
                  <a:lnTo>
                    <a:pt x="6163" y="3938"/>
                  </a:lnTo>
                  <a:lnTo>
                    <a:pt x="6163" y="3938"/>
                  </a:lnTo>
                  <a:cubicBezTo>
                    <a:pt x="6181" y="3938"/>
                    <a:pt x="6198" y="3931"/>
                    <a:pt x="6210" y="3918"/>
                  </a:cubicBezTo>
                  <a:cubicBezTo>
                    <a:pt x="6223" y="3906"/>
                    <a:pt x="6230" y="3889"/>
                    <a:pt x="6230" y="3871"/>
                  </a:cubicBezTo>
                  <a:lnTo>
                    <a:pt x="6230" y="3470"/>
                  </a:lnTo>
                  <a:lnTo>
                    <a:pt x="6230" y="346"/>
                  </a:lnTo>
                  <a:lnTo>
                    <a:pt x="6372" y="346"/>
                  </a:lnTo>
                  <a:lnTo>
                    <a:pt x="6372" y="4063"/>
                  </a:lnTo>
                  <a:close/>
                  <a:moveTo>
                    <a:pt x="2829" y="3677"/>
                  </a:moveTo>
                  <a:cubicBezTo>
                    <a:pt x="2829" y="3713"/>
                    <a:pt x="2799" y="3743"/>
                    <a:pt x="2762" y="3743"/>
                  </a:cubicBezTo>
                  <a:lnTo>
                    <a:pt x="635" y="3743"/>
                  </a:lnTo>
                  <a:cubicBezTo>
                    <a:pt x="598" y="3743"/>
                    <a:pt x="568" y="3713"/>
                    <a:pt x="568" y="3677"/>
                  </a:cubicBezTo>
                  <a:cubicBezTo>
                    <a:pt x="568" y="3640"/>
                    <a:pt x="598" y="3610"/>
                    <a:pt x="635" y="3610"/>
                  </a:cubicBezTo>
                  <a:lnTo>
                    <a:pt x="2762" y="3610"/>
                  </a:lnTo>
                  <a:cubicBezTo>
                    <a:pt x="2799" y="3610"/>
                    <a:pt x="2829" y="3640"/>
                    <a:pt x="2829" y="3677"/>
                  </a:cubicBezTo>
                  <a:close/>
                  <a:moveTo>
                    <a:pt x="5946" y="3677"/>
                  </a:moveTo>
                  <a:cubicBezTo>
                    <a:pt x="5946" y="3713"/>
                    <a:pt x="5916" y="3743"/>
                    <a:pt x="5879" y="3743"/>
                  </a:cubicBezTo>
                  <a:lnTo>
                    <a:pt x="3752" y="3743"/>
                  </a:lnTo>
                  <a:cubicBezTo>
                    <a:pt x="3715" y="3743"/>
                    <a:pt x="3685" y="3713"/>
                    <a:pt x="3685" y="3677"/>
                  </a:cubicBezTo>
                  <a:cubicBezTo>
                    <a:pt x="3685" y="3640"/>
                    <a:pt x="3715" y="3610"/>
                    <a:pt x="3752" y="3610"/>
                  </a:cubicBezTo>
                  <a:lnTo>
                    <a:pt x="5879" y="3610"/>
                  </a:lnTo>
                  <a:cubicBezTo>
                    <a:pt x="5916" y="3610"/>
                    <a:pt x="5946" y="3640"/>
                    <a:pt x="5946" y="3677"/>
                  </a:cubicBezTo>
                  <a:close/>
                  <a:moveTo>
                    <a:pt x="792" y="543"/>
                  </a:moveTo>
                  <a:cubicBezTo>
                    <a:pt x="792" y="506"/>
                    <a:pt x="821" y="476"/>
                    <a:pt x="858" y="476"/>
                  </a:cubicBezTo>
                  <a:lnTo>
                    <a:pt x="2504" y="476"/>
                  </a:lnTo>
                  <a:cubicBezTo>
                    <a:pt x="2541" y="476"/>
                    <a:pt x="2571" y="506"/>
                    <a:pt x="2571" y="543"/>
                  </a:cubicBezTo>
                  <a:cubicBezTo>
                    <a:pt x="2571" y="580"/>
                    <a:pt x="2541" y="610"/>
                    <a:pt x="2504" y="610"/>
                  </a:cubicBezTo>
                  <a:lnTo>
                    <a:pt x="858" y="610"/>
                  </a:lnTo>
                  <a:cubicBezTo>
                    <a:pt x="821" y="610"/>
                    <a:pt x="792" y="580"/>
                    <a:pt x="792" y="543"/>
                  </a:cubicBezTo>
                  <a:close/>
                  <a:moveTo>
                    <a:pt x="792" y="923"/>
                  </a:moveTo>
                  <a:cubicBezTo>
                    <a:pt x="792" y="886"/>
                    <a:pt x="821" y="856"/>
                    <a:pt x="858" y="856"/>
                  </a:cubicBezTo>
                  <a:lnTo>
                    <a:pt x="2504" y="856"/>
                  </a:lnTo>
                  <a:cubicBezTo>
                    <a:pt x="2541" y="856"/>
                    <a:pt x="2571" y="886"/>
                    <a:pt x="2571" y="923"/>
                  </a:cubicBezTo>
                  <a:cubicBezTo>
                    <a:pt x="2571" y="960"/>
                    <a:pt x="2541" y="990"/>
                    <a:pt x="2504" y="990"/>
                  </a:cubicBezTo>
                  <a:lnTo>
                    <a:pt x="858" y="990"/>
                  </a:lnTo>
                  <a:cubicBezTo>
                    <a:pt x="821" y="990"/>
                    <a:pt x="792" y="960"/>
                    <a:pt x="792" y="923"/>
                  </a:cubicBezTo>
                  <a:close/>
                  <a:moveTo>
                    <a:pt x="792" y="1303"/>
                  </a:moveTo>
                  <a:cubicBezTo>
                    <a:pt x="792" y="1266"/>
                    <a:pt x="821" y="1236"/>
                    <a:pt x="858" y="1236"/>
                  </a:cubicBezTo>
                  <a:lnTo>
                    <a:pt x="2504" y="1236"/>
                  </a:lnTo>
                  <a:cubicBezTo>
                    <a:pt x="2541" y="1236"/>
                    <a:pt x="2571" y="1266"/>
                    <a:pt x="2571" y="1303"/>
                  </a:cubicBezTo>
                  <a:cubicBezTo>
                    <a:pt x="2571" y="1340"/>
                    <a:pt x="2541" y="1370"/>
                    <a:pt x="2504" y="1370"/>
                  </a:cubicBezTo>
                  <a:lnTo>
                    <a:pt x="858" y="1370"/>
                  </a:lnTo>
                  <a:cubicBezTo>
                    <a:pt x="821" y="1370"/>
                    <a:pt x="792" y="1340"/>
                    <a:pt x="792" y="1303"/>
                  </a:cubicBezTo>
                  <a:close/>
                  <a:moveTo>
                    <a:pt x="792" y="1683"/>
                  </a:moveTo>
                  <a:cubicBezTo>
                    <a:pt x="792" y="1646"/>
                    <a:pt x="821" y="1616"/>
                    <a:pt x="858" y="1616"/>
                  </a:cubicBezTo>
                  <a:lnTo>
                    <a:pt x="2504" y="1616"/>
                  </a:lnTo>
                  <a:cubicBezTo>
                    <a:pt x="2541" y="1616"/>
                    <a:pt x="2571" y="1646"/>
                    <a:pt x="2571" y="1683"/>
                  </a:cubicBezTo>
                  <a:cubicBezTo>
                    <a:pt x="2571" y="1720"/>
                    <a:pt x="2541" y="1750"/>
                    <a:pt x="2504" y="1750"/>
                  </a:cubicBezTo>
                  <a:lnTo>
                    <a:pt x="858" y="1750"/>
                  </a:lnTo>
                  <a:cubicBezTo>
                    <a:pt x="821" y="1750"/>
                    <a:pt x="792" y="1720"/>
                    <a:pt x="792" y="1683"/>
                  </a:cubicBezTo>
                  <a:close/>
                  <a:moveTo>
                    <a:pt x="792" y="2063"/>
                  </a:moveTo>
                  <a:cubicBezTo>
                    <a:pt x="792" y="2026"/>
                    <a:pt x="821" y="1996"/>
                    <a:pt x="858" y="1996"/>
                  </a:cubicBezTo>
                  <a:lnTo>
                    <a:pt x="2504" y="1996"/>
                  </a:lnTo>
                  <a:cubicBezTo>
                    <a:pt x="2541" y="1996"/>
                    <a:pt x="2571" y="2026"/>
                    <a:pt x="2571" y="2063"/>
                  </a:cubicBezTo>
                  <a:cubicBezTo>
                    <a:pt x="2571" y="2100"/>
                    <a:pt x="2541" y="2130"/>
                    <a:pt x="2504" y="2130"/>
                  </a:cubicBezTo>
                  <a:lnTo>
                    <a:pt x="858" y="2130"/>
                  </a:lnTo>
                  <a:cubicBezTo>
                    <a:pt x="821" y="2130"/>
                    <a:pt x="792" y="2100"/>
                    <a:pt x="792" y="2063"/>
                  </a:cubicBezTo>
                  <a:close/>
                  <a:moveTo>
                    <a:pt x="792" y="2443"/>
                  </a:moveTo>
                  <a:cubicBezTo>
                    <a:pt x="792" y="2406"/>
                    <a:pt x="821" y="2376"/>
                    <a:pt x="858" y="2376"/>
                  </a:cubicBezTo>
                  <a:lnTo>
                    <a:pt x="2504" y="2376"/>
                  </a:lnTo>
                  <a:cubicBezTo>
                    <a:pt x="2541" y="2376"/>
                    <a:pt x="2571" y="2406"/>
                    <a:pt x="2571" y="2443"/>
                  </a:cubicBezTo>
                  <a:cubicBezTo>
                    <a:pt x="2571" y="2480"/>
                    <a:pt x="2541" y="2510"/>
                    <a:pt x="2504" y="2510"/>
                  </a:cubicBezTo>
                  <a:lnTo>
                    <a:pt x="858" y="2510"/>
                  </a:lnTo>
                  <a:cubicBezTo>
                    <a:pt x="821" y="2510"/>
                    <a:pt x="792" y="2480"/>
                    <a:pt x="792" y="2443"/>
                  </a:cubicBezTo>
                  <a:close/>
                  <a:moveTo>
                    <a:pt x="792" y="2823"/>
                  </a:moveTo>
                  <a:cubicBezTo>
                    <a:pt x="792" y="2786"/>
                    <a:pt x="821" y="2756"/>
                    <a:pt x="858" y="2756"/>
                  </a:cubicBezTo>
                  <a:lnTo>
                    <a:pt x="2504" y="2756"/>
                  </a:lnTo>
                  <a:cubicBezTo>
                    <a:pt x="2541" y="2756"/>
                    <a:pt x="2571" y="2786"/>
                    <a:pt x="2571" y="2823"/>
                  </a:cubicBezTo>
                  <a:cubicBezTo>
                    <a:pt x="2571" y="2860"/>
                    <a:pt x="2541" y="2889"/>
                    <a:pt x="2504" y="2889"/>
                  </a:cubicBezTo>
                  <a:lnTo>
                    <a:pt x="858" y="2889"/>
                  </a:lnTo>
                  <a:cubicBezTo>
                    <a:pt x="821" y="2889"/>
                    <a:pt x="792" y="2860"/>
                    <a:pt x="792" y="2823"/>
                  </a:cubicBezTo>
                  <a:close/>
                  <a:moveTo>
                    <a:pt x="3950" y="543"/>
                  </a:moveTo>
                  <a:cubicBezTo>
                    <a:pt x="3950" y="506"/>
                    <a:pt x="3980" y="476"/>
                    <a:pt x="4017" y="476"/>
                  </a:cubicBezTo>
                  <a:lnTo>
                    <a:pt x="5663" y="476"/>
                  </a:lnTo>
                  <a:cubicBezTo>
                    <a:pt x="5700" y="476"/>
                    <a:pt x="5730" y="506"/>
                    <a:pt x="5730" y="543"/>
                  </a:cubicBezTo>
                  <a:cubicBezTo>
                    <a:pt x="5730" y="580"/>
                    <a:pt x="5700" y="610"/>
                    <a:pt x="5663" y="610"/>
                  </a:cubicBezTo>
                  <a:lnTo>
                    <a:pt x="4017" y="610"/>
                  </a:lnTo>
                  <a:cubicBezTo>
                    <a:pt x="3980" y="610"/>
                    <a:pt x="3950" y="580"/>
                    <a:pt x="3950" y="543"/>
                  </a:cubicBezTo>
                  <a:close/>
                  <a:moveTo>
                    <a:pt x="3950" y="923"/>
                  </a:moveTo>
                  <a:cubicBezTo>
                    <a:pt x="3950" y="886"/>
                    <a:pt x="3980" y="856"/>
                    <a:pt x="4017" y="856"/>
                  </a:cubicBezTo>
                  <a:lnTo>
                    <a:pt x="5663" y="856"/>
                  </a:lnTo>
                  <a:cubicBezTo>
                    <a:pt x="5700" y="856"/>
                    <a:pt x="5730" y="886"/>
                    <a:pt x="5730" y="923"/>
                  </a:cubicBezTo>
                  <a:cubicBezTo>
                    <a:pt x="5730" y="960"/>
                    <a:pt x="5700" y="990"/>
                    <a:pt x="5663" y="990"/>
                  </a:cubicBezTo>
                  <a:lnTo>
                    <a:pt x="4017" y="990"/>
                  </a:lnTo>
                  <a:cubicBezTo>
                    <a:pt x="3980" y="990"/>
                    <a:pt x="3950" y="960"/>
                    <a:pt x="3950" y="923"/>
                  </a:cubicBezTo>
                  <a:close/>
                  <a:moveTo>
                    <a:pt x="3950" y="1303"/>
                  </a:moveTo>
                  <a:cubicBezTo>
                    <a:pt x="3950" y="1266"/>
                    <a:pt x="3980" y="1236"/>
                    <a:pt x="4017" y="1236"/>
                  </a:cubicBezTo>
                  <a:lnTo>
                    <a:pt x="5663" y="1236"/>
                  </a:lnTo>
                  <a:cubicBezTo>
                    <a:pt x="5700" y="1236"/>
                    <a:pt x="5730" y="1266"/>
                    <a:pt x="5730" y="1303"/>
                  </a:cubicBezTo>
                  <a:cubicBezTo>
                    <a:pt x="5730" y="1340"/>
                    <a:pt x="5700" y="1370"/>
                    <a:pt x="5663" y="1370"/>
                  </a:cubicBezTo>
                  <a:lnTo>
                    <a:pt x="4017" y="1370"/>
                  </a:lnTo>
                  <a:cubicBezTo>
                    <a:pt x="3980" y="1370"/>
                    <a:pt x="3950" y="1340"/>
                    <a:pt x="3950" y="1303"/>
                  </a:cubicBezTo>
                  <a:close/>
                  <a:moveTo>
                    <a:pt x="3950" y="1683"/>
                  </a:moveTo>
                  <a:cubicBezTo>
                    <a:pt x="3950" y="1646"/>
                    <a:pt x="3980" y="1616"/>
                    <a:pt x="4017" y="1616"/>
                  </a:cubicBezTo>
                  <a:lnTo>
                    <a:pt x="5663" y="1616"/>
                  </a:lnTo>
                  <a:cubicBezTo>
                    <a:pt x="5700" y="1616"/>
                    <a:pt x="5730" y="1646"/>
                    <a:pt x="5730" y="1683"/>
                  </a:cubicBezTo>
                  <a:cubicBezTo>
                    <a:pt x="5730" y="1720"/>
                    <a:pt x="5700" y="1750"/>
                    <a:pt x="5663" y="1750"/>
                  </a:cubicBezTo>
                  <a:lnTo>
                    <a:pt x="4017" y="1750"/>
                  </a:lnTo>
                  <a:cubicBezTo>
                    <a:pt x="3980" y="1750"/>
                    <a:pt x="3950" y="1720"/>
                    <a:pt x="3950" y="1683"/>
                  </a:cubicBezTo>
                  <a:close/>
                  <a:moveTo>
                    <a:pt x="3950" y="2063"/>
                  </a:moveTo>
                  <a:cubicBezTo>
                    <a:pt x="3950" y="2026"/>
                    <a:pt x="3980" y="1996"/>
                    <a:pt x="4017" y="1996"/>
                  </a:cubicBezTo>
                  <a:lnTo>
                    <a:pt x="5663" y="1996"/>
                  </a:lnTo>
                  <a:cubicBezTo>
                    <a:pt x="5700" y="1996"/>
                    <a:pt x="5730" y="2026"/>
                    <a:pt x="5730" y="2063"/>
                  </a:cubicBezTo>
                  <a:cubicBezTo>
                    <a:pt x="5730" y="2100"/>
                    <a:pt x="5700" y="2130"/>
                    <a:pt x="5663" y="2130"/>
                  </a:cubicBezTo>
                  <a:lnTo>
                    <a:pt x="4017" y="2130"/>
                  </a:lnTo>
                  <a:cubicBezTo>
                    <a:pt x="3980" y="2130"/>
                    <a:pt x="3950" y="2100"/>
                    <a:pt x="3950" y="2063"/>
                  </a:cubicBezTo>
                  <a:close/>
                  <a:moveTo>
                    <a:pt x="3950" y="2443"/>
                  </a:moveTo>
                  <a:cubicBezTo>
                    <a:pt x="3950" y="2406"/>
                    <a:pt x="3980" y="2376"/>
                    <a:pt x="4017" y="2376"/>
                  </a:cubicBezTo>
                  <a:lnTo>
                    <a:pt x="5663" y="2376"/>
                  </a:lnTo>
                  <a:cubicBezTo>
                    <a:pt x="5700" y="2376"/>
                    <a:pt x="5730" y="2406"/>
                    <a:pt x="5730" y="2443"/>
                  </a:cubicBezTo>
                  <a:cubicBezTo>
                    <a:pt x="5730" y="2480"/>
                    <a:pt x="5700" y="2510"/>
                    <a:pt x="5663" y="2510"/>
                  </a:cubicBezTo>
                  <a:lnTo>
                    <a:pt x="4017" y="2510"/>
                  </a:lnTo>
                  <a:cubicBezTo>
                    <a:pt x="3980" y="2510"/>
                    <a:pt x="3950" y="2480"/>
                    <a:pt x="3950" y="2443"/>
                  </a:cubicBezTo>
                  <a:close/>
                  <a:moveTo>
                    <a:pt x="5730" y="2823"/>
                  </a:moveTo>
                  <a:cubicBezTo>
                    <a:pt x="5730" y="2860"/>
                    <a:pt x="5700" y="2889"/>
                    <a:pt x="5663" y="2889"/>
                  </a:cubicBezTo>
                  <a:lnTo>
                    <a:pt x="5577" y="2889"/>
                  </a:lnTo>
                  <a:cubicBezTo>
                    <a:pt x="5540" y="2889"/>
                    <a:pt x="5510" y="2860"/>
                    <a:pt x="5510" y="2823"/>
                  </a:cubicBezTo>
                  <a:cubicBezTo>
                    <a:pt x="5510" y="2786"/>
                    <a:pt x="5540" y="2756"/>
                    <a:pt x="5577" y="2756"/>
                  </a:cubicBezTo>
                  <a:lnTo>
                    <a:pt x="5663" y="2756"/>
                  </a:lnTo>
                  <a:cubicBezTo>
                    <a:pt x="5700" y="2756"/>
                    <a:pt x="5730" y="2786"/>
                    <a:pt x="5730" y="2823"/>
                  </a:cubicBezTo>
                  <a:close/>
                  <a:moveTo>
                    <a:pt x="3950" y="2823"/>
                  </a:moveTo>
                  <a:cubicBezTo>
                    <a:pt x="3950" y="2786"/>
                    <a:pt x="3980" y="2756"/>
                    <a:pt x="4017" y="2756"/>
                  </a:cubicBezTo>
                  <a:lnTo>
                    <a:pt x="5176" y="2756"/>
                  </a:lnTo>
                  <a:cubicBezTo>
                    <a:pt x="5213" y="2756"/>
                    <a:pt x="5243" y="2786"/>
                    <a:pt x="5243" y="2823"/>
                  </a:cubicBezTo>
                  <a:cubicBezTo>
                    <a:pt x="5243" y="2860"/>
                    <a:pt x="5213" y="2889"/>
                    <a:pt x="5176" y="2889"/>
                  </a:cubicBezTo>
                  <a:lnTo>
                    <a:pt x="4017" y="2889"/>
                  </a:lnTo>
                  <a:cubicBezTo>
                    <a:pt x="3980" y="2889"/>
                    <a:pt x="3950" y="2860"/>
                    <a:pt x="3950" y="282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 SemiCondensed"/>
                <a:ea typeface="OPPOSans R"/>
                <a:cs typeface="+mn-cs"/>
              </a:endParaRPr>
            </a:p>
          </p:txBody>
        </p:sp>
      </p:grpSp>
      <p:sp>
        <p:nvSpPr>
          <p:cNvPr id="14" name="!!1">
            <a:extLst>
              <a:ext uri="{FF2B5EF4-FFF2-40B4-BE49-F238E27FC236}">
                <a16:creationId xmlns:a16="http://schemas.microsoft.com/office/drawing/2014/main" xmlns="" id="{5AE363CB-1876-4C8B-9398-A477F89498CD}"/>
              </a:ext>
            </a:extLst>
          </p:cNvPr>
          <p:cNvSpPr/>
          <p:nvPr/>
        </p:nvSpPr>
        <p:spPr>
          <a:xfrm>
            <a:off x="5313293" y="3247898"/>
            <a:ext cx="1576247" cy="1294578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CECC67EF-1B1D-4F7E-8546-0D67C0E08E4A}"/>
              </a:ext>
            </a:extLst>
          </p:cNvPr>
          <p:cNvSpPr/>
          <p:nvPr/>
        </p:nvSpPr>
        <p:spPr>
          <a:xfrm>
            <a:off x="6018545" y="3464029"/>
            <a:ext cx="154910" cy="15491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 SemiCondensed"/>
              <a:ea typeface="OPPOSans R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37726438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13474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5D7F915-A87B-4D03-9319-FBBFA78CA6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华光行草_CNKI" panose="02000500000000000000" pitchFamily="2" charset="-122"/>
                <a:ea typeface="华光行草_CNKI" panose="02000500000000000000" pitchFamily="2" charset="-122"/>
              </a:rPr>
              <a:t>切换特效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EC73E1F-9097-432C-8CF1-5CFFBEFA81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latin typeface="华光行草_CNKI" panose="02000500000000000000" pitchFamily="2" charset="-122"/>
                <a:ea typeface="华光行草_CNKI" panose="02000500000000000000" pitchFamily="2" charset="-122"/>
              </a:rPr>
              <a:t>幕布效果</a:t>
            </a:r>
          </a:p>
        </p:txBody>
      </p:sp>
    </p:spTree>
    <p:extLst>
      <p:ext uri="{BB962C8B-B14F-4D97-AF65-F5344CB8AC3E}">
        <p14:creationId xmlns:p14="http://schemas.microsoft.com/office/powerpoint/2010/main" xmlns="" val="2228020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B3A1EF0-97EB-406F-9AD9-350BEB290832}"/>
              </a:ext>
            </a:extLst>
          </p:cNvPr>
          <p:cNvSpPr txBox="1"/>
          <p:nvPr/>
        </p:nvSpPr>
        <p:spPr>
          <a:xfrm>
            <a:off x="744855" y="2322462"/>
            <a:ext cx="10702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玩游戏是很好的放松形式，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但是玩游戏的时间过长时会影响学习的。</a:t>
            </a:r>
          </a:p>
        </p:txBody>
      </p:sp>
    </p:spTree>
    <p:extLst>
      <p:ext uri="{BB962C8B-B14F-4D97-AF65-F5344CB8AC3E}">
        <p14:creationId xmlns:p14="http://schemas.microsoft.com/office/powerpoint/2010/main" xmlns="" val="28003596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5D7F915-A87B-4D03-9319-FBBFA78CA6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华光行草_CNKI" panose="02000500000000000000" pitchFamily="2" charset="-122"/>
                <a:ea typeface="华光行草_CNKI" panose="02000500000000000000" pitchFamily="2" charset="-122"/>
              </a:rPr>
              <a:t>切换特效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EC73E1F-9097-432C-8CF1-5CFFBEFA81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latin typeface="华光行草_CNKI" panose="02000500000000000000" pitchFamily="2" charset="-122"/>
                <a:ea typeface="华光行草_CNKI" panose="02000500000000000000" pitchFamily="2" charset="-122"/>
              </a:rPr>
              <a:t>轨道效果</a:t>
            </a:r>
          </a:p>
        </p:txBody>
      </p:sp>
    </p:spTree>
    <p:extLst>
      <p:ext uri="{BB962C8B-B14F-4D97-AF65-F5344CB8AC3E}">
        <p14:creationId xmlns:p14="http://schemas.microsoft.com/office/powerpoint/2010/main" xmlns="" val="229253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3">
                <a:lumMod val="40000"/>
                <a:lumOff val="6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5D7F915-A87B-4D03-9319-FBBFA78CA6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华光行草_CNKI" panose="02000500000000000000" pitchFamily="2" charset="-122"/>
                <a:ea typeface="华光行草_CNKI" panose="02000500000000000000" pitchFamily="2" charset="-122"/>
              </a:rPr>
              <a:t>切换特效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EC73E1F-9097-432C-8CF1-5CFFBEFA81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latin typeface="华光行草_CNKI" panose="02000500000000000000" pitchFamily="2" charset="-122"/>
                <a:ea typeface="华光行草_CNKI" panose="02000500000000000000" pitchFamily="2" charset="-122"/>
              </a:rPr>
              <a:t>轨道效果</a:t>
            </a:r>
          </a:p>
        </p:txBody>
      </p:sp>
    </p:spTree>
    <p:extLst>
      <p:ext uri="{BB962C8B-B14F-4D97-AF65-F5344CB8AC3E}">
        <p14:creationId xmlns:p14="http://schemas.microsoft.com/office/powerpoint/2010/main" xmlns="" val="162613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AA9C224-DB8F-4664-8430-94ACCC37C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707" y="2170019"/>
            <a:ext cx="2915024" cy="1750546"/>
          </a:xfrm>
        </p:spPr>
        <p:txBody>
          <a:bodyPr>
            <a:normAutofit/>
          </a:bodyPr>
          <a:lstStyle/>
          <a:p>
            <a:r>
              <a:rPr lang="zh-CN" altLang="en-US" sz="9600" b="1" dirty="0">
                <a:latin typeface="华光行草_CNKI" panose="02000500000000000000" pitchFamily="2" charset="-122"/>
                <a:ea typeface="华光行草_CNKI" panose="02000500000000000000" pitchFamily="2" charset="-122"/>
              </a:rPr>
              <a:t>初稿</a:t>
            </a:r>
          </a:p>
        </p:txBody>
      </p:sp>
    </p:spTree>
    <p:extLst>
      <p:ext uri="{BB962C8B-B14F-4D97-AF65-F5344CB8AC3E}">
        <p14:creationId xmlns:p14="http://schemas.microsoft.com/office/powerpoint/2010/main" xmlns="" val="2205705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AA9C224-DB8F-4664-8430-94ACCC37C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706" y="2170019"/>
            <a:ext cx="3560481" cy="1750546"/>
          </a:xfrm>
        </p:spPr>
        <p:txBody>
          <a:bodyPr>
            <a:normAutofit fontScale="90000"/>
          </a:bodyPr>
          <a:lstStyle/>
          <a:p>
            <a:r>
              <a:rPr lang="zh-CN" altLang="en-US" sz="9600" b="1" dirty="0">
                <a:latin typeface="华光行草_CNKI" panose="02000500000000000000" pitchFamily="2" charset="-122"/>
                <a:ea typeface="华光行草_CNKI" panose="02000500000000000000" pitchFamily="2" charset="-122"/>
              </a:rPr>
              <a:t>修改稿</a:t>
            </a:r>
          </a:p>
        </p:txBody>
      </p:sp>
    </p:spTree>
    <p:extLst>
      <p:ext uri="{BB962C8B-B14F-4D97-AF65-F5344CB8AC3E}">
        <p14:creationId xmlns:p14="http://schemas.microsoft.com/office/powerpoint/2010/main" xmlns="" val="2820836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AA9C224-DB8F-4664-8430-94ACCC37C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707" y="2170019"/>
            <a:ext cx="2915024" cy="1750546"/>
          </a:xfrm>
        </p:spPr>
        <p:txBody>
          <a:bodyPr>
            <a:normAutofit/>
          </a:bodyPr>
          <a:lstStyle/>
          <a:p>
            <a:r>
              <a:rPr lang="zh-CN" altLang="en-US" sz="9600" b="1" dirty="0">
                <a:latin typeface="华光行草_CNKI" panose="02000500000000000000" pitchFamily="2" charset="-122"/>
                <a:ea typeface="华光行草_CNKI" panose="02000500000000000000" pitchFamily="2" charset="-122"/>
              </a:rPr>
              <a:t>终稿</a:t>
            </a:r>
          </a:p>
        </p:txBody>
      </p:sp>
    </p:spTree>
    <p:extLst>
      <p:ext uri="{BB962C8B-B14F-4D97-AF65-F5344CB8AC3E}">
        <p14:creationId xmlns:p14="http://schemas.microsoft.com/office/powerpoint/2010/main" xmlns="" val="3141387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AA9C224-DB8F-4664-8430-94ACCC37C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707" y="2170019"/>
            <a:ext cx="2915024" cy="1750546"/>
          </a:xfrm>
        </p:spPr>
        <p:txBody>
          <a:bodyPr>
            <a:normAutofit/>
          </a:bodyPr>
          <a:lstStyle/>
          <a:p>
            <a:r>
              <a:rPr lang="zh-CN" altLang="en-US" sz="9600" b="1" dirty="0">
                <a:latin typeface="华光行草_CNKI" panose="02000500000000000000" pitchFamily="2" charset="-122"/>
                <a:ea typeface="华光行草_CNKI" panose="02000500000000000000" pitchFamily="2" charset="-122"/>
              </a:rPr>
              <a:t>遮罩</a:t>
            </a:r>
          </a:p>
        </p:txBody>
      </p:sp>
    </p:spTree>
    <p:extLst>
      <p:ext uri="{BB962C8B-B14F-4D97-AF65-F5344CB8AC3E}">
        <p14:creationId xmlns:p14="http://schemas.microsoft.com/office/powerpoint/2010/main" xmlns="" val="3153048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B3A1EF0-97EB-406F-9AD9-350BEB290832}"/>
              </a:ext>
            </a:extLst>
          </p:cNvPr>
          <p:cNvSpPr txBox="1"/>
          <p:nvPr/>
        </p:nvSpPr>
        <p:spPr>
          <a:xfrm>
            <a:off x="744855" y="2322462"/>
            <a:ext cx="10702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玩游戏是很好的放松形式，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但是玩游戏的时间过长时会影响学习的。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334D076A-4E0E-4213-8E39-3CD1F537F469}"/>
                  </a:ext>
                </a:extLst>
              </p14:cNvPr>
              <p14:cNvContentPartPr/>
              <p14:nvPr/>
            </p14:nvContentPartPr>
            <p14:xfrm>
              <a:off x="9169396" y="2232785"/>
              <a:ext cx="1409760" cy="970920"/>
            </p14:xfrm>
          </p:contentPart>
        </mc:Choice>
        <mc:Fallback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34D076A-4E0E-4213-8E39-3CD1F537F46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160396" y="2223785"/>
                <a:ext cx="1427400" cy="98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7134664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B3A1EF0-97EB-406F-9AD9-350BEB290832}"/>
              </a:ext>
            </a:extLst>
          </p:cNvPr>
          <p:cNvSpPr txBox="1"/>
          <p:nvPr/>
        </p:nvSpPr>
        <p:spPr>
          <a:xfrm>
            <a:off x="744855" y="2322462"/>
            <a:ext cx="10702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玩游戏是很好的放松形式</a:t>
            </a:r>
            <a:r>
              <a:rPr lang="zh-CN" altLang="en-US" sz="5400" dirty="0">
                <a:solidFill>
                  <a:schemeClr val="accent5">
                    <a:lumMod val="60000"/>
                    <a:lumOff val="40000"/>
                  </a:schemeClr>
                </a:solidFill>
                <a:latin typeface="OPPOSans H"/>
                <a:ea typeface="OPPOSans H"/>
              </a:rPr>
              <a:t>，但是</a:t>
            </a:r>
            <a:r>
              <a:rPr lang="zh-CN" altLang="en-US" sz="5400" dirty="0">
                <a:solidFill>
                  <a:prstClr val="black"/>
                </a:solidFill>
                <a:latin typeface="OPPOSans H"/>
                <a:ea typeface="OPPOSans H"/>
              </a:rPr>
              <a:t>玩游戏的时间过长时会影响学习的。</a:t>
            </a:r>
          </a:p>
        </p:txBody>
      </p:sp>
    </p:spTree>
    <p:extLst>
      <p:ext uri="{BB962C8B-B14F-4D97-AF65-F5344CB8AC3E}">
        <p14:creationId xmlns:p14="http://schemas.microsoft.com/office/powerpoint/2010/main" xmlns="" val="40505501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B3A1EF0-97EB-406F-9AD9-350BEB290832}"/>
              </a:ext>
            </a:extLst>
          </p:cNvPr>
          <p:cNvSpPr txBox="1"/>
          <p:nvPr/>
        </p:nvSpPr>
        <p:spPr>
          <a:xfrm>
            <a:off x="744855" y="2322462"/>
            <a:ext cx="10702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OPPOSans H"/>
                <a:ea typeface="OPPOSans H"/>
                <a:cs typeface="+mn-cs"/>
              </a:rPr>
              <a:t>玩游戏是很好的放松形式</a:t>
            </a:r>
            <a:r>
              <a:rPr lang="zh-CN" altLang="en-US" sz="5400" dirty="0">
                <a:solidFill>
                  <a:schemeClr val="accent5">
                    <a:lumMod val="60000"/>
                    <a:lumOff val="40000"/>
                  </a:schemeClr>
                </a:solidFill>
                <a:latin typeface="OPPOSans H"/>
                <a:ea typeface="OPPOSans H"/>
              </a:rPr>
              <a:t>，但是玩</a:t>
            </a:r>
            <a:r>
              <a:rPr lang="zh-CN" altLang="en-US" sz="5400" dirty="0">
                <a:solidFill>
                  <a:prstClr val="black"/>
                </a:solidFill>
                <a:latin typeface="OPPOSans H"/>
                <a:ea typeface="OPPOSans H"/>
              </a:rPr>
              <a:t>游戏</a:t>
            </a:r>
            <a:r>
              <a:rPr lang="zh-CN" altLang="en-US" sz="5400" dirty="0">
                <a:solidFill>
                  <a:schemeClr val="accent5">
                    <a:lumMod val="60000"/>
                    <a:lumOff val="40000"/>
                  </a:schemeClr>
                </a:solidFill>
                <a:latin typeface="OPPOSans H"/>
                <a:ea typeface="OPPOSans H"/>
              </a:rPr>
              <a:t>的时间过长时会</a:t>
            </a:r>
            <a:r>
              <a:rPr lang="zh-CN" altLang="en-US" sz="5400" dirty="0">
                <a:solidFill>
                  <a:prstClr val="black"/>
                </a:solidFill>
                <a:latin typeface="OPPOSans H"/>
                <a:ea typeface="OPPOSans H"/>
              </a:rPr>
              <a:t>影响学习</a:t>
            </a:r>
            <a:r>
              <a:rPr lang="zh-CN" altLang="en-US" sz="5400" dirty="0">
                <a:solidFill>
                  <a:schemeClr val="accent5">
                    <a:lumMod val="60000"/>
                    <a:lumOff val="40000"/>
                  </a:schemeClr>
                </a:solidFill>
                <a:latin typeface="OPPOSans H"/>
                <a:ea typeface="OPPOSans H"/>
              </a:rPr>
              <a:t>的。</a:t>
            </a:r>
          </a:p>
        </p:txBody>
      </p:sp>
    </p:spTree>
    <p:extLst>
      <p:ext uri="{BB962C8B-B14F-4D97-AF65-F5344CB8AC3E}">
        <p14:creationId xmlns:p14="http://schemas.microsoft.com/office/powerpoint/2010/main" xmlns="" val="14219723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B3A1EF0-97EB-406F-9AD9-350BEB290832}"/>
              </a:ext>
            </a:extLst>
          </p:cNvPr>
          <p:cNvSpPr txBox="1"/>
          <p:nvPr/>
        </p:nvSpPr>
        <p:spPr>
          <a:xfrm>
            <a:off x="744855" y="2322462"/>
            <a:ext cx="10702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7200" dirty="0">
                <a:solidFill>
                  <a:prstClr val="black"/>
                </a:solidFill>
                <a:latin typeface="OPPOSans H"/>
                <a:ea typeface="OPPOSans H"/>
              </a:rPr>
              <a:t>游戏影响学习</a:t>
            </a:r>
            <a:endParaRPr lang="zh-CN" altLang="en-US" sz="7200" dirty="0">
              <a:solidFill>
                <a:schemeClr val="accent5">
                  <a:lumMod val="60000"/>
                  <a:lumOff val="40000"/>
                </a:schemeClr>
              </a:solidFill>
              <a:latin typeface="OPPOSans H"/>
              <a:ea typeface="OPPOSans H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5397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B3A1EF0-97EB-406F-9AD9-350BEB290832}"/>
              </a:ext>
            </a:extLst>
          </p:cNvPr>
          <p:cNvSpPr txBox="1"/>
          <p:nvPr/>
        </p:nvSpPr>
        <p:spPr>
          <a:xfrm>
            <a:off x="2215096" y="2256546"/>
            <a:ext cx="255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7200" dirty="0">
                <a:solidFill>
                  <a:prstClr val="black"/>
                </a:solidFill>
                <a:latin typeface="OPPOSans H"/>
                <a:ea typeface="OPPOSans H"/>
              </a:rPr>
              <a:t>游戏</a:t>
            </a:r>
            <a:endParaRPr lang="zh-CN" altLang="en-US" sz="7200" dirty="0">
              <a:solidFill>
                <a:schemeClr val="accent5">
                  <a:lumMod val="60000"/>
                  <a:lumOff val="40000"/>
                </a:schemeClr>
              </a:solidFill>
              <a:latin typeface="OPPOSans H"/>
              <a:ea typeface="OPPOSans H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21000B87-4C92-4D92-A040-62D9316EE5CD}"/>
              </a:ext>
            </a:extLst>
          </p:cNvPr>
          <p:cNvSpPr txBox="1"/>
          <p:nvPr/>
        </p:nvSpPr>
        <p:spPr>
          <a:xfrm>
            <a:off x="7361481" y="2256546"/>
            <a:ext cx="24220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7200" dirty="0">
                <a:solidFill>
                  <a:prstClr val="black"/>
                </a:solidFill>
                <a:latin typeface="OPPOSans H"/>
                <a:ea typeface="OPPOSans H"/>
              </a:rPr>
              <a:t>学习</a:t>
            </a:r>
          </a:p>
        </p:txBody>
      </p:sp>
    </p:spTree>
    <p:extLst>
      <p:ext uri="{BB962C8B-B14F-4D97-AF65-F5344CB8AC3E}">
        <p14:creationId xmlns:p14="http://schemas.microsoft.com/office/powerpoint/2010/main" xmlns="" val="2603769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4582;"/>
  <p:tag name="ISLIDE.ICON" val="#98768;#80250;#79859;#34123;#67174;#42032;#168382;#34492;#179680;#80990;#33985;#34111;#33985;#34199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4582;"/>
  <p:tag name="ISLIDE.ICON" val="#98768;#80250;#79859;#34123;#67174;#42032;#168382;#34492;#179680;#80990;#33985;#34111;#33985;#34199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4582;"/>
  <p:tag name="ISLIDE.ICON" val="#98768;#80250;#79859;#34123;#67174;#42032;#168382;#34492;#179680;#80990;#33985;#34111;#33985;#34199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4582;"/>
  <p:tag name="ISLIDE.ICON" val="#98768;#80250;#79859;#34123;#67174;#42032;#168382;#34492;#179680;#80990;#33985;#34111;#33985;#34199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4582;"/>
  <p:tag name="ISLIDE.ICON" val="#98768;#80250;#79859;#34123;#67174;#42032;#168382;#34492;#179680;#80990;#33985;#34111;#33985;#34199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4582;"/>
  <p:tag name="ISLIDE.ICON" val="#98768;#80250;#79859;#34123;#67174;#42032;#168382;#34492;#179680;#80990;#33985;#34111;#33985;#34199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4582;"/>
  <p:tag name="ISLIDE.ICON" val="#98768;#80250;#79859;#34123;#67174;#42032;#168382;#34492;#179680;#80990;#33985;#34111;#33985;#34199;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41717"/>
      </a:accent1>
      <a:accent2>
        <a:srgbClr val="011785"/>
      </a:accent2>
      <a:accent3>
        <a:srgbClr val="FFA048"/>
      </a:accent3>
      <a:accent4>
        <a:srgbClr val="828282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01-oppo">
      <a:majorFont>
        <a:latin typeface="Bahnschrift SemiBold"/>
        <a:ea typeface="OPPOSans H"/>
        <a:cs typeface=""/>
      </a:majorFont>
      <a:minorFont>
        <a:latin typeface="Bahnschrift Light SemiCondensed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多彩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EFE4"/>
      </a:accent1>
      <a:accent2>
        <a:srgbClr val="F184F4"/>
      </a:accent2>
      <a:accent3>
        <a:srgbClr val="8071E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1-oppo">
      <a:majorFont>
        <a:latin typeface="Bahnschrift SemiBold"/>
        <a:ea typeface="OPPOSans H"/>
        <a:cs typeface=""/>
      </a:majorFont>
      <a:minorFont>
        <a:latin typeface="Bahnschrift Light SemiCondensed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41717"/>
    </a:accent1>
    <a:accent2>
      <a:srgbClr val="011785"/>
    </a:accent2>
    <a:accent3>
      <a:srgbClr val="FFA048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41717"/>
    </a:accent1>
    <a:accent2>
      <a:srgbClr val="011785"/>
    </a:accent2>
    <a:accent3>
      <a:srgbClr val="FFA048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41717"/>
    </a:accent1>
    <a:accent2>
      <a:srgbClr val="011785"/>
    </a:accent2>
    <a:accent3>
      <a:srgbClr val="FFA048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41717"/>
    </a:accent1>
    <a:accent2>
      <a:srgbClr val="011785"/>
    </a:accent2>
    <a:accent3>
      <a:srgbClr val="FFA048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41717"/>
    </a:accent1>
    <a:accent2>
      <a:srgbClr val="011785"/>
    </a:accent2>
    <a:accent3>
      <a:srgbClr val="FFA048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41717"/>
    </a:accent1>
    <a:accent2>
      <a:srgbClr val="011785"/>
    </a:accent2>
    <a:accent3>
      <a:srgbClr val="FFA048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41717"/>
    </a:accent1>
    <a:accent2>
      <a:srgbClr val="011785"/>
    </a:accent2>
    <a:accent3>
      <a:srgbClr val="FFA048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41717"/>
    </a:accent1>
    <a:accent2>
      <a:srgbClr val="011785"/>
    </a:accent2>
    <a:accent3>
      <a:srgbClr val="FFA048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41717"/>
    </a:accent1>
    <a:accent2>
      <a:srgbClr val="011785"/>
    </a:accent2>
    <a:accent3>
      <a:srgbClr val="FFA048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41717"/>
    </a:accent1>
    <a:accent2>
      <a:srgbClr val="011785"/>
    </a:accent2>
    <a:accent3>
      <a:srgbClr val="FFA048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41717"/>
    </a:accent1>
    <a:accent2>
      <a:srgbClr val="011785"/>
    </a:accent2>
    <a:accent3>
      <a:srgbClr val="FFA048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41717"/>
    </a:accent1>
    <a:accent2>
      <a:srgbClr val="011785"/>
    </a:accent2>
    <a:accent3>
      <a:srgbClr val="FFA048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41717"/>
    </a:accent1>
    <a:accent2>
      <a:srgbClr val="011785"/>
    </a:accent2>
    <a:accent3>
      <a:srgbClr val="FFA048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多彩0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79EFE4"/>
    </a:accent1>
    <a:accent2>
      <a:srgbClr val="F184F4"/>
    </a:accent2>
    <a:accent3>
      <a:srgbClr val="8071EF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41717"/>
    </a:accent1>
    <a:accent2>
      <a:srgbClr val="011785"/>
    </a:accent2>
    <a:accent3>
      <a:srgbClr val="FFA048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41717"/>
    </a:accent1>
    <a:accent2>
      <a:srgbClr val="011785"/>
    </a:accent2>
    <a:accent3>
      <a:srgbClr val="FFA048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41717"/>
    </a:accent1>
    <a:accent2>
      <a:srgbClr val="011785"/>
    </a:accent2>
    <a:accent3>
      <a:srgbClr val="FFA048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41717"/>
    </a:accent1>
    <a:accent2>
      <a:srgbClr val="011785"/>
    </a:accent2>
    <a:accent3>
      <a:srgbClr val="FFA048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41717"/>
    </a:accent1>
    <a:accent2>
      <a:srgbClr val="011785"/>
    </a:accent2>
    <a:accent3>
      <a:srgbClr val="FFA048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41717"/>
    </a:accent1>
    <a:accent2>
      <a:srgbClr val="011785"/>
    </a:accent2>
    <a:accent3>
      <a:srgbClr val="FFA048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41717"/>
    </a:accent1>
    <a:accent2>
      <a:srgbClr val="011785"/>
    </a:accent2>
    <a:accent3>
      <a:srgbClr val="FFA048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41717"/>
    </a:accent1>
    <a:accent2>
      <a:srgbClr val="011785"/>
    </a:accent2>
    <a:accent3>
      <a:srgbClr val="FFA048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41717"/>
    </a:accent1>
    <a:accent2>
      <a:srgbClr val="011785"/>
    </a:accent2>
    <a:accent3>
      <a:srgbClr val="FFA048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41717"/>
    </a:accent1>
    <a:accent2>
      <a:srgbClr val="011785"/>
    </a:accent2>
    <a:accent3>
      <a:srgbClr val="FFA048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41717"/>
    </a:accent1>
    <a:accent2>
      <a:srgbClr val="011785"/>
    </a:accent2>
    <a:accent3>
      <a:srgbClr val="FFA048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</TotalTime>
  <Words>434</Words>
  <Application>Microsoft Office PowerPoint</Application>
  <PresentationFormat>自定义</PresentationFormat>
  <Paragraphs>115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45</vt:i4>
      </vt:variant>
    </vt:vector>
  </HeadingPairs>
  <TitlesOfParts>
    <vt:vector size="56" baseType="lpstr">
      <vt:lpstr>Arial</vt:lpstr>
      <vt:lpstr>宋体</vt:lpstr>
      <vt:lpstr>Bahnschrift Light SemiCondensed</vt:lpstr>
      <vt:lpstr>OPPOSans R</vt:lpstr>
      <vt:lpstr>方正卡通简体</vt:lpstr>
      <vt:lpstr>OPPOSans H</vt:lpstr>
      <vt:lpstr>Bahnschrift SemiBold</vt:lpstr>
      <vt:lpstr>华光行草_CNKI</vt:lpstr>
      <vt:lpstr>等线</vt:lpstr>
      <vt:lpstr>Office 主题​​</vt:lpstr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切换特效</vt:lpstr>
      <vt:lpstr>切换特效</vt:lpstr>
      <vt:lpstr>切换特效</vt:lpstr>
      <vt:lpstr>初稿</vt:lpstr>
      <vt:lpstr>修改稿</vt:lpstr>
      <vt:lpstr>终稿</vt:lpstr>
      <vt:lpstr>遮罩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旭晓</dc:creator>
  <cp:lastModifiedBy>Administrator</cp:lastModifiedBy>
  <cp:revision>57</cp:revision>
  <dcterms:created xsi:type="dcterms:W3CDTF">2022-03-24T02:21:00Z</dcterms:created>
  <dcterms:modified xsi:type="dcterms:W3CDTF">2023-03-27T08:38:45Z</dcterms:modified>
</cp:coreProperties>
</file>