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64" r:id="rId2"/>
    <p:sldId id="683" r:id="rId3"/>
    <p:sldId id="684" r:id="rId4"/>
    <p:sldId id="687" r:id="rId5"/>
    <p:sldId id="685" r:id="rId6"/>
    <p:sldId id="686" r:id="rId7"/>
    <p:sldId id="688" r:id="rId8"/>
    <p:sldId id="693" r:id="rId9"/>
    <p:sldId id="694" r:id="rId10"/>
    <p:sldId id="696" r:id="rId11"/>
    <p:sldId id="697" r:id="rId12"/>
    <p:sldId id="695" r:id="rId13"/>
    <p:sldId id="701" r:id="rId14"/>
    <p:sldId id="692" r:id="rId15"/>
    <p:sldId id="691" r:id="rId16"/>
    <p:sldId id="689" r:id="rId17"/>
    <p:sldId id="709" r:id="rId18"/>
    <p:sldId id="710" r:id="rId19"/>
    <p:sldId id="711" r:id="rId20"/>
    <p:sldId id="712" r:id="rId21"/>
    <p:sldId id="2007578634" r:id="rId22"/>
    <p:sldId id="2007578630" r:id="rId23"/>
  </p:sldIdLst>
  <p:sldSz cx="12192000" cy="6858000"/>
  <p:notesSz cx="6858000" cy="9144000"/>
  <p:embeddedFontLst>
    <p:embeddedFont>
      <p:font typeface="Abadi" charset="0"/>
      <p:regular r:id="rId25"/>
    </p:embeddedFont>
    <p:embeddedFont>
      <p:font typeface="等线" charset="-122"/>
      <p:regular r:id="rId26"/>
      <p:bold r:id="rId27"/>
    </p:embeddedFont>
    <p:embeddedFont>
      <p:font typeface="Modern No. 20" charset="0"/>
      <p:regular r:id="rId28"/>
    </p:embeddedFont>
    <p:embeddedFont>
      <p:font typeface="隶书" charset="-122"/>
      <p:regular r:id="rId29"/>
    </p:embeddedFont>
    <p:embeddedFont>
      <p:font typeface="华光小标宋_CNKI" charset="-122"/>
      <p:regular r:id="rId30"/>
    </p:embeddedFont>
    <p:embeddedFont>
      <p:font typeface="Bahnschrift Light SemiCondensed" charset="0"/>
      <p:regular r:id="rId31"/>
    </p:embeddedFont>
    <p:embeddedFont>
      <p:font typeface="Mongolian Baiti" pitchFamily="66" charset="0"/>
      <p:regular r:id="rId32"/>
    </p:embeddedFont>
    <p:embeddedFont>
      <p:font typeface="OPPOSans H" charset="-122"/>
      <p:regular r:id="rId33"/>
    </p:embeddedFont>
    <p:embeddedFont>
      <p:font typeface="Bahnschrift SemiBold" charset="0"/>
      <p:bold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制作思路" id="{BBDEB11B-4374-418F-89AA-8D12DA47772D}">
          <p14:sldIdLst>
            <p14:sldId id="655"/>
            <p14:sldId id="690"/>
            <p14:sldId id="279"/>
            <p14:sldId id="656"/>
            <p14:sldId id="657"/>
            <p14:sldId id="658"/>
            <p14:sldId id="659"/>
            <p14:sldId id="660"/>
            <p14:sldId id="662"/>
            <p14:sldId id="663"/>
            <p14:sldId id="664"/>
            <p14:sldId id="665"/>
            <p14:sldId id="290"/>
            <p14:sldId id="666"/>
            <p14:sldId id="291"/>
            <p14:sldId id="292"/>
            <p14:sldId id="667"/>
            <p14:sldId id="668"/>
            <p14:sldId id="293"/>
            <p14:sldId id="288"/>
            <p14:sldId id="294"/>
            <p14:sldId id="295"/>
            <p14:sldId id="296"/>
            <p14:sldId id="300"/>
            <p14:sldId id="670"/>
            <p14:sldId id="671"/>
            <p14:sldId id="672"/>
            <p14:sldId id="674"/>
            <p14:sldId id="673"/>
            <p14:sldId id="669"/>
            <p14:sldId id="309"/>
            <p14:sldId id="311"/>
            <p14:sldId id="654"/>
            <p14:sldId id="313"/>
            <p14:sldId id="314"/>
            <p14:sldId id="315"/>
            <p14:sldId id="316"/>
          </p14:sldIdLst>
        </p14:section>
        <p14:section name="切换动画" id="{075477A0-A15D-4459-9D2A-AB585DCC1D78}">
          <p14:sldIdLst>
            <p14:sldId id="676"/>
            <p14:sldId id="675"/>
            <p14:sldId id="678"/>
            <p14:sldId id="2007578631"/>
            <p14:sldId id="679"/>
            <p14:sldId id="682"/>
            <p14:sldId id="681"/>
          </p14:sldIdLst>
        </p14:section>
        <p14:section name="遮罩" id="{1A318C2A-ACA5-4064-81D1-A43D743A041A}">
          <p14:sldIdLst>
            <p14:sldId id="2007578632"/>
            <p14:sldId id="2007578633"/>
            <p14:sldId id="264"/>
            <p14:sldId id="683"/>
            <p14:sldId id="684"/>
          </p14:sldIdLst>
        </p14:section>
        <p14:section name="布尔运算" id="{97644961-FC52-4754-83B4-5A686166A52F}">
          <p14:sldIdLst>
            <p14:sldId id="687"/>
            <p14:sldId id="685"/>
            <p14:sldId id="686"/>
            <p14:sldId id="688"/>
            <p14:sldId id="693"/>
            <p14:sldId id="694"/>
            <p14:sldId id="696"/>
            <p14:sldId id="697"/>
            <p14:sldId id="695"/>
            <p14:sldId id="701"/>
            <p14:sldId id="692"/>
            <p14:sldId id="691"/>
            <p14:sldId id="689"/>
            <p14:sldId id="709"/>
            <p14:sldId id="710"/>
            <p14:sldId id="711"/>
            <p14:sldId id="712"/>
            <p14:sldId id="2007578634"/>
            <p14:sldId id="20075786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AAF6"/>
    <a:srgbClr val="22B0D4"/>
    <a:srgbClr val="2E75B6"/>
    <a:srgbClr val="0A5CB6"/>
    <a:srgbClr val="EFBF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9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11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1BE7C-5C6E-4BE3-958F-821A491F6944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7259-C2BA-420E-A086-92F56D3A26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7306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7514897-C4F7-4009-9357-70F7E9165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AB86876-9D18-4011-A54D-E95EB2B02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9ACC5CB-A352-4F8F-A5BC-64F88C6C7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E3A5EEF-5CFE-4AB8-A431-EB40F75F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7459EE5-6659-402C-934B-F8A32F29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3161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771633A-EB59-4753-BE8F-6793A76B6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D179DA66-45B1-4666-BE20-1B3BBE54F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6656BEE-FA61-473B-B109-A503DA09D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FFEF935-D043-401B-A8A2-CD835BCD2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C4F7DAC-59DF-4E30-8A62-33AC6872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7410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9284CE03-0A0C-4872-A438-D101650F2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CBC5DA25-B0BF-40A6-A84B-C61ADF3A0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0BE646A-1AA2-4A8A-91C9-9F0AA06A9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B0A4A80-BBCB-40C0-9230-BB7FB8603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3DDDC5F-3C45-432B-B4B7-C8462C417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35773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4565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4B1A89-F58D-4A99-B3D2-C7014F4B8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01E728A-839C-4474-BF7A-971B3C5E0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7C8F241-17C1-4BFF-8843-A565A8CE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B0839FD-8A06-4882-8FFC-C5FBDDD95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BABE860-55C4-4899-B7A6-83BC723BD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990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52437E-5F43-4285-AAC6-20F8740E9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313018-D12D-45BE-BAA7-6133C5050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7E2931-935F-454A-820E-38DAAA15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367999-0B8F-40C2-A4E6-AD9C9BDBA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A8841F-4FF3-4D49-A7E9-CD9CD50C1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216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FDF89E-783D-495D-881A-3F1C21F09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1B19209-1083-450F-9F28-FA5E83F9D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4D49FD9-D237-4303-AAB9-D85AECC721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44EFF17-252A-4CEF-A5BE-F3908C6AD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29C2232-2A19-44D6-A3C1-8E134B12E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03502D8-484F-46C8-9A18-6AC4E36FA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116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A85B05D-CB74-4F47-899C-9DFCA9D5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1F825BA-4848-4DD1-8C9F-6246DF612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BFD24A-7A58-477D-8A12-9AA266E0B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0C8E99E9-45D7-4FF3-9155-1A19C8E861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499FBAA-2710-494A-BD8C-81411172E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505BBC6-B983-42E3-9962-B0FFD205B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87D3E3D7-AA90-43EC-BBD7-53AB0DD9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6F6EF5-FC84-4A3F-AAD8-ED5E222B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500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2264AA-F812-422D-9B89-16E7C2FD0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9343AD8-2AC9-47D6-B2B7-9F49E62B3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2A0CD79-C623-4B51-AC43-3D86BD28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C044BF26-8E69-4A73-A33C-A678408FB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5545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C92E6A8-7ADF-400E-A01D-7685C1E4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4F6263A-62EA-475D-882A-C0A848DC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5194879-FA18-466B-9C50-B75E3FE9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1138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9B84A0-CAF6-43C1-9C16-18BAB51F7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FD2DBCC-FFF7-460D-A923-60F4C5CC0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43D1C59-E793-4AE8-9DA1-791D54292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01801F9F-4B96-44B4-9263-493D6E4A2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787B48B-185F-4B4C-B965-BE51D4CC1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DAAB478-57EB-4626-B655-ED982E304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2751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472A2CD-0EED-4E49-BFB0-BC877D3D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AF51F15-97DF-4141-98E9-DC6A0F7A30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0CFCD0A6-BF48-4A50-BD80-744744BDA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4D962D2-8050-4660-AC36-98C553A1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56EEA5B-F971-4057-95B8-FB54D7DBD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994D9F0-E890-408A-892C-39BEBA3A5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3914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FFC1516-CE2D-49D1-A869-5CEEE1789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DE6C04B-B531-46AD-8B42-041DED5FDE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038A836-DF5D-4445-9407-90F3DA890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4937-5F24-4406-9DA4-2345C3F1DA6A}" type="datetimeFigureOut">
              <a:rPr lang="zh-CN" altLang="en-US" smtClean="0"/>
              <a:pPr/>
              <a:t>2023-03-27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A3A4188-E3DE-4C4E-A659-C8800030B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35C4739-1B34-4BA1-B18A-C5DF490CA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C3B1B-B530-49DE-B96A-A9D31B9478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1644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22B0D4"/>
            </a:gs>
            <a:gs pos="0">
              <a:srgbClr val="22B0D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自定义形状2">
            <a:extLst>
              <a:ext uri="{FF2B5EF4-FFF2-40B4-BE49-F238E27FC236}">
                <a16:creationId xmlns:a16="http://schemas.microsoft.com/office/drawing/2014/main" xmlns="" id="{DFC66856-E5A9-4D68-AA14-D96600F27011}"/>
              </a:ext>
            </a:extLst>
          </p:cNvPr>
          <p:cNvSpPr/>
          <p:nvPr/>
        </p:nvSpPr>
        <p:spPr>
          <a:xfrm>
            <a:off x="-19673423" y="2762933"/>
            <a:ext cx="34964507" cy="2455957"/>
          </a:xfrm>
          <a:custGeom>
            <a:avLst/>
            <a:gdLst>
              <a:gd name="connsiteX0" fmla="*/ 405999 w 19318564"/>
              <a:gd name="connsiteY0" fmla="*/ 1500212 h 3282292"/>
              <a:gd name="connsiteX1" fmla="*/ 405999 w 19318564"/>
              <a:gd name="connsiteY1" fmla="*/ 1436712 h 3282292"/>
              <a:gd name="connsiteX2" fmla="*/ 3199999 w 19318564"/>
              <a:gd name="connsiteY2" fmla="*/ 281012 h 3282292"/>
              <a:gd name="connsiteX3" fmla="*/ 5041499 w 19318564"/>
              <a:gd name="connsiteY3" fmla="*/ 611212 h 3282292"/>
              <a:gd name="connsiteX4" fmla="*/ 6362299 w 19318564"/>
              <a:gd name="connsiteY4" fmla="*/ 90512 h 3282292"/>
              <a:gd name="connsiteX5" fmla="*/ 8292699 w 19318564"/>
              <a:gd name="connsiteY5" fmla="*/ 535012 h 3282292"/>
              <a:gd name="connsiteX6" fmla="*/ 9956399 w 19318564"/>
              <a:gd name="connsiteY6" fmla="*/ 52412 h 3282292"/>
              <a:gd name="connsiteX7" fmla="*/ 11480399 w 19318564"/>
              <a:gd name="connsiteY7" fmla="*/ 471512 h 3282292"/>
              <a:gd name="connsiteX8" fmla="*/ 13817199 w 19318564"/>
              <a:gd name="connsiteY8" fmla="*/ 115912 h 3282292"/>
              <a:gd name="connsiteX9" fmla="*/ 15404699 w 19318564"/>
              <a:gd name="connsiteY9" fmla="*/ 509612 h 3282292"/>
              <a:gd name="connsiteX10" fmla="*/ 16827099 w 19318564"/>
              <a:gd name="connsiteY10" fmla="*/ 1612 h 3282292"/>
              <a:gd name="connsiteX11" fmla="*/ 18884499 w 19318564"/>
              <a:gd name="connsiteY11" fmla="*/ 382612 h 3282292"/>
              <a:gd name="connsiteX12" fmla="*/ 19227399 w 19318564"/>
              <a:gd name="connsiteY12" fmla="*/ 1271612 h 3282292"/>
              <a:gd name="connsiteX13" fmla="*/ 17665299 w 19318564"/>
              <a:gd name="connsiteY13" fmla="*/ 2681312 h 3282292"/>
              <a:gd name="connsiteX14" fmla="*/ 14464899 w 19318564"/>
              <a:gd name="connsiteY14" fmla="*/ 3252812 h 3282292"/>
              <a:gd name="connsiteX15" fmla="*/ 8927699 w 19318564"/>
              <a:gd name="connsiteY15" fmla="*/ 3176612 h 3282292"/>
              <a:gd name="connsiteX16" fmla="*/ 3974699 w 19318564"/>
              <a:gd name="connsiteY16" fmla="*/ 2973412 h 3282292"/>
              <a:gd name="connsiteX17" fmla="*/ 228199 w 19318564"/>
              <a:gd name="connsiteY17" fmla="*/ 2147912 h 3282292"/>
              <a:gd name="connsiteX18" fmla="*/ 405999 w 19318564"/>
              <a:gd name="connsiteY18" fmla="*/ 1500212 h 3282292"/>
              <a:gd name="connsiteX0" fmla="*/ 337010 w 19427375"/>
              <a:gd name="connsiteY0" fmla="*/ 2147912 h 3282292"/>
              <a:gd name="connsiteX1" fmla="*/ 514810 w 19427375"/>
              <a:gd name="connsiteY1" fmla="*/ 1436712 h 3282292"/>
              <a:gd name="connsiteX2" fmla="*/ 3308810 w 19427375"/>
              <a:gd name="connsiteY2" fmla="*/ 281012 h 3282292"/>
              <a:gd name="connsiteX3" fmla="*/ 5150310 w 19427375"/>
              <a:gd name="connsiteY3" fmla="*/ 611212 h 3282292"/>
              <a:gd name="connsiteX4" fmla="*/ 6471110 w 19427375"/>
              <a:gd name="connsiteY4" fmla="*/ 90512 h 3282292"/>
              <a:gd name="connsiteX5" fmla="*/ 8401510 w 19427375"/>
              <a:gd name="connsiteY5" fmla="*/ 535012 h 3282292"/>
              <a:gd name="connsiteX6" fmla="*/ 10065210 w 19427375"/>
              <a:gd name="connsiteY6" fmla="*/ 52412 h 3282292"/>
              <a:gd name="connsiteX7" fmla="*/ 11589210 w 19427375"/>
              <a:gd name="connsiteY7" fmla="*/ 471512 h 3282292"/>
              <a:gd name="connsiteX8" fmla="*/ 13926010 w 19427375"/>
              <a:gd name="connsiteY8" fmla="*/ 115912 h 3282292"/>
              <a:gd name="connsiteX9" fmla="*/ 15513510 w 19427375"/>
              <a:gd name="connsiteY9" fmla="*/ 509612 h 3282292"/>
              <a:gd name="connsiteX10" fmla="*/ 16935910 w 19427375"/>
              <a:gd name="connsiteY10" fmla="*/ 1612 h 3282292"/>
              <a:gd name="connsiteX11" fmla="*/ 18993310 w 19427375"/>
              <a:gd name="connsiteY11" fmla="*/ 382612 h 3282292"/>
              <a:gd name="connsiteX12" fmla="*/ 19336210 w 19427375"/>
              <a:gd name="connsiteY12" fmla="*/ 1271612 h 3282292"/>
              <a:gd name="connsiteX13" fmla="*/ 17774110 w 19427375"/>
              <a:gd name="connsiteY13" fmla="*/ 2681312 h 3282292"/>
              <a:gd name="connsiteX14" fmla="*/ 14573710 w 19427375"/>
              <a:gd name="connsiteY14" fmla="*/ 3252812 h 3282292"/>
              <a:gd name="connsiteX15" fmla="*/ 9036510 w 19427375"/>
              <a:gd name="connsiteY15" fmla="*/ 3176612 h 3282292"/>
              <a:gd name="connsiteX16" fmla="*/ 4083510 w 19427375"/>
              <a:gd name="connsiteY16" fmla="*/ 2973412 h 3282292"/>
              <a:gd name="connsiteX17" fmla="*/ 337010 w 19427375"/>
              <a:gd name="connsiteY17" fmla="*/ 2147912 h 3282292"/>
              <a:gd name="connsiteX0" fmla="*/ 455785 w 19238010"/>
              <a:gd name="connsiteY0" fmla="*/ 3690376 h 3736614"/>
              <a:gd name="connsiteX1" fmla="*/ 325445 w 19238010"/>
              <a:gd name="connsiteY1" fmla="*/ 1436712 h 3736614"/>
              <a:gd name="connsiteX2" fmla="*/ 3119445 w 19238010"/>
              <a:gd name="connsiteY2" fmla="*/ 281012 h 3736614"/>
              <a:gd name="connsiteX3" fmla="*/ 4960945 w 19238010"/>
              <a:gd name="connsiteY3" fmla="*/ 611212 h 3736614"/>
              <a:gd name="connsiteX4" fmla="*/ 6281745 w 19238010"/>
              <a:gd name="connsiteY4" fmla="*/ 90512 h 3736614"/>
              <a:gd name="connsiteX5" fmla="*/ 8212145 w 19238010"/>
              <a:gd name="connsiteY5" fmla="*/ 535012 h 3736614"/>
              <a:gd name="connsiteX6" fmla="*/ 9875845 w 19238010"/>
              <a:gd name="connsiteY6" fmla="*/ 52412 h 3736614"/>
              <a:gd name="connsiteX7" fmla="*/ 11399845 w 19238010"/>
              <a:gd name="connsiteY7" fmla="*/ 471512 h 3736614"/>
              <a:gd name="connsiteX8" fmla="*/ 13736645 w 19238010"/>
              <a:gd name="connsiteY8" fmla="*/ 115912 h 3736614"/>
              <a:gd name="connsiteX9" fmla="*/ 15324145 w 19238010"/>
              <a:gd name="connsiteY9" fmla="*/ 509612 h 3736614"/>
              <a:gd name="connsiteX10" fmla="*/ 16746545 w 19238010"/>
              <a:gd name="connsiteY10" fmla="*/ 1612 h 3736614"/>
              <a:gd name="connsiteX11" fmla="*/ 18803945 w 19238010"/>
              <a:gd name="connsiteY11" fmla="*/ 382612 h 3736614"/>
              <a:gd name="connsiteX12" fmla="*/ 19146845 w 19238010"/>
              <a:gd name="connsiteY12" fmla="*/ 1271612 h 3736614"/>
              <a:gd name="connsiteX13" fmla="*/ 17584745 w 19238010"/>
              <a:gd name="connsiteY13" fmla="*/ 2681312 h 3736614"/>
              <a:gd name="connsiteX14" fmla="*/ 14384345 w 19238010"/>
              <a:gd name="connsiteY14" fmla="*/ 3252812 h 3736614"/>
              <a:gd name="connsiteX15" fmla="*/ 8847145 w 19238010"/>
              <a:gd name="connsiteY15" fmla="*/ 3176612 h 3736614"/>
              <a:gd name="connsiteX16" fmla="*/ 3894145 w 19238010"/>
              <a:gd name="connsiteY16" fmla="*/ 2973412 h 3736614"/>
              <a:gd name="connsiteX17" fmla="*/ 455785 w 19238010"/>
              <a:gd name="connsiteY17" fmla="*/ 3690376 h 3736614"/>
              <a:gd name="connsiteX0" fmla="*/ 3574271 w 18918136"/>
              <a:gd name="connsiteY0" fmla="*/ 2973412 h 3282292"/>
              <a:gd name="connsiteX1" fmla="*/ 5571 w 18918136"/>
              <a:gd name="connsiteY1" fmla="*/ 1436712 h 3282292"/>
              <a:gd name="connsiteX2" fmla="*/ 2799571 w 18918136"/>
              <a:gd name="connsiteY2" fmla="*/ 281012 h 3282292"/>
              <a:gd name="connsiteX3" fmla="*/ 4641071 w 18918136"/>
              <a:gd name="connsiteY3" fmla="*/ 611212 h 3282292"/>
              <a:gd name="connsiteX4" fmla="*/ 5961871 w 18918136"/>
              <a:gd name="connsiteY4" fmla="*/ 90512 h 3282292"/>
              <a:gd name="connsiteX5" fmla="*/ 7892271 w 18918136"/>
              <a:gd name="connsiteY5" fmla="*/ 535012 h 3282292"/>
              <a:gd name="connsiteX6" fmla="*/ 9555971 w 18918136"/>
              <a:gd name="connsiteY6" fmla="*/ 52412 h 3282292"/>
              <a:gd name="connsiteX7" fmla="*/ 11079971 w 18918136"/>
              <a:gd name="connsiteY7" fmla="*/ 471512 h 3282292"/>
              <a:gd name="connsiteX8" fmla="*/ 13416771 w 18918136"/>
              <a:gd name="connsiteY8" fmla="*/ 115912 h 3282292"/>
              <a:gd name="connsiteX9" fmla="*/ 15004271 w 18918136"/>
              <a:gd name="connsiteY9" fmla="*/ 509612 h 3282292"/>
              <a:gd name="connsiteX10" fmla="*/ 16426671 w 18918136"/>
              <a:gd name="connsiteY10" fmla="*/ 1612 h 3282292"/>
              <a:gd name="connsiteX11" fmla="*/ 18484071 w 18918136"/>
              <a:gd name="connsiteY11" fmla="*/ 382612 h 3282292"/>
              <a:gd name="connsiteX12" fmla="*/ 18826971 w 18918136"/>
              <a:gd name="connsiteY12" fmla="*/ 1271612 h 3282292"/>
              <a:gd name="connsiteX13" fmla="*/ 17264871 w 18918136"/>
              <a:gd name="connsiteY13" fmla="*/ 2681312 h 3282292"/>
              <a:gd name="connsiteX14" fmla="*/ 14064471 w 18918136"/>
              <a:gd name="connsiteY14" fmla="*/ 3252812 h 3282292"/>
              <a:gd name="connsiteX15" fmla="*/ 8527271 w 18918136"/>
              <a:gd name="connsiteY15" fmla="*/ 3176612 h 3282292"/>
              <a:gd name="connsiteX16" fmla="*/ 3574271 w 18918136"/>
              <a:gd name="connsiteY16" fmla="*/ 2973412 h 3282292"/>
              <a:gd name="connsiteX0" fmla="*/ 3912603 w 19256468"/>
              <a:gd name="connsiteY0" fmla="*/ 2973412 h 3282292"/>
              <a:gd name="connsiteX1" fmla="*/ 4948 w 19256468"/>
              <a:gd name="connsiteY1" fmla="*/ 1822328 h 3282292"/>
              <a:gd name="connsiteX2" fmla="*/ 3137903 w 19256468"/>
              <a:gd name="connsiteY2" fmla="*/ 281012 h 3282292"/>
              <a:gd name="connsiteX3" fmla="*/ 4979403 w 19256468"/>
              <a:gd name="connsiteY3" fmla="*/ 611212 h 3282292"/>
              <a:gd name="connsiteX4" fmla="*/ 6300203 w 19256468"/>
              <a:gd name="connsiteY4" fmla="*/ 90512 h 3282292"/>
              <a:gd name="connsiteX5" fmla="*/ 8230603 w 19256468"/>
              <a:gd name="connsiteY5" fmla="*/ 535012 h 3282292"/>
              <a:gd name="connsiteX6" fmla="*/ 9894303 w 19256468"/>
              <a:gd name="connsiteY6" fmla="*/ 52412 h 3282292"/>
              <a:gd name="connsiteX7" fmla="*/ 11418303 w 19256468"/>
              <a:gd name="connsiteY7" fmla="*/ 471512 h 3282292"/>
              <a:gd name="connsiteX8" fmla="*/ 13755103 w 19256468"/>
              <a:gd name="connsiteY8" fmla="*/ 115912 h 3282292"/>
              <a:gd name="connsiteX9" fmla="*/ 15342603 w 19256468"/>
              <a:gd name="connsiteY9" fmla="*/ 509612 h 3282292"/>
              <a:gd name="connsiteX10" fmla="*/ 16765003 w 19256468"/>
              <a:gd name="connsiteY10" fmla="*/ 1612 h 3282292"/>
              <a:gd name="connsiteX11" fmla="*/ 18822403 w 19256468"/>
              <a:gd name="connsiteY11" fmla="*/ 382612 h 3282292"/>
              <a:gd name="connsiteX12" fmla="*/ 19165303 w 19256468"/>
              <a:gd name="connsiteY12" fmla="*/ 1271612 h 3282292"/>
              <a:gd name="connsiteX13" fmla="*/ 17603203 w 19256468"/>
              <a:gd name="connsiteY13" fmla="*/ 2681312 h 3282292"/>
              <a:gd name="connsiteX14" fmla="*/ 14402803 w 19256468"/>
              <a:gd name="connsiteY14" fmla="*/ 3252812 h 3282292"/>
              <a:gd name="connsiteX15" fmla="*/ 8865603 w 19256468"/>
              <a:gd name="connsiteY15" fmla="*/ 3176612 h 3282292"/>
              <a:gd name="connsiteX16" fmla="*/ 3912603 w 19256468"/>
              <a:gd name="connsiteY16" fmla="*/ 2973412 h 3282292"/>
              <a:gd name="connsiteX0" fmla="*/ 3913524 w 19257389"/>
              <a:gd name="connsiteY0" fmla="*/ 3423035 h 3731915"/>
              <a:gd name="connsiteX1" fmla="*/ 5869 w 19257389"/>
              <a:gd name="connsiteY1" fmla="*/ 2271951 h 3731915"/>
              <a:gd name="connsiteX2" fmla="*/ 3077196 w 19257389"/>
              <a:gd name="connsiteY2" fmla="*/ 23672 h 3731915"/>
              <a:gd name="connsiteX3" fmla="*/ 4980324 w 19257389"/>
              <a:gd name="connsiteY3" fmla="*/ 1060835 h 3731915"/>
              <a:gd name="connsiteX4" fmla="*/ 6301124 w 19257389"/>
              <a:gd name="connsiteY4" fmla="*/ 540135 h 3731915"/>
              <a:gd name="connsiteX5" fmla="*/ 8231524 w 19257389"/>
              <a:gd name="connsiteY5" fmla="*/ 984635 h 3731915"/>
              <a:gd name="connsiteX6" fmla="*/ 9895224 w 19257389"/>
              <a:gd name="connsiteY6" fmla="*/ 502035 h 3731915"/>
              <a:gd name="connsiteX7" fmla="*/ 11419224 w 19257389"/>
              <a:gd name="connsiteY7" fmla="*/ 921135 h 3731915"/>
              <a:gd name="connsiteX8" fmla="*/ 13756024 w 19257389"/>
              <a:gd name="connsiteY8" fmla="*/ 565535 h 3731915"/>
              <a:gd name="connsiteX9" fmla="*/ 15343524 w 19257389"/>
              <a:gd name="connsiteY9" fmla="*/ 959235 h 3731915"/>
              <a:gd name="connsiteX10" fmla="*/ 16765924 w 19257389"/>
              <a:gd name="connsiteY10" fmla="*/ 451235 h 3731915"/>
              <a:gd name="connsiteX11" fmla="*/ 18823324 w 19257389"/>
              <a:gd name="connsiteY11" fmla="*/ 832235 h 3731915"/>
              <a:gd name="connsiteX12" fmla="*/ 19166224 w 19257389"/>
              <a:gd name="connsiteY12" fmla="*/ 1721235 h 3731915"/>
              <a:gd name="connsiteX13" fmla="*/ 17604124 w 19257389"/>
              <a:gd name="connsiteY13" fmla="*/ 3130935 h 3731915"/>
              <a:gd name="connsiteX14" fmla="*/ 14403724 w 19257389"/>
              <a:gd name="connsiteY14" fmla="*/ 3702435 h 3731915"/>
              <a:gd name="connsiteX15" fmla="*/ 8866524 w 19257389"/>
              <a:gd name="connsiteY15" fmla="*/ 3626235 h 3731915"/>
              <a:gd name="connsiteX16" fmla="*/ 3913524 w 19257389"/>
              <a:gd name="connsiteY16" fmla="*/ 3423035 h 3731915"/>
              <a:gd name="connsiteX0" fmla="*/ 3851100 w 19256593"/>
              <a:gd name="connsiteY0" fmla="*/ 3937190 h 3989316"/>
              <a:gd name="connsiteX1" fmla="*/ 5073 w 19256593"/>
              <a:gd name="connsiteY1" fmla="*/ 2271951 h 3989316"/>
              <a:gd name="connsiteX2" fmla="*/ 3076400 w 19256593"/>
              <a:gd name="connsiteY2" fmla="*/ 23672 h 3989316"/>
              <a:gd name="connsiteX3" fmla="*/ 4979528 w 19256593"/>
              <a:gd name="connsiteY3" fmla="*/ 1060835 h 3989316"/>
              <a:gd name="connsiteX4" fmla="*/ 6300328 w 19256593"/>
              <a:gd name="connsiteY4" fmla="*/ 540135 h 3989316"/>
              <a:gd name="connsiteX5" fmla="*/ 8230728 w 19256593"/>
              <a:gd name="connsiteY5" fmla="*/ 984635 h 3989316"/>
              <a:gd name="connsiteX6" fmla="*/ 9894428 w 19256593"/>
              <a:gd name="connsiteY6" fmla="*/ 502035 h 3989316"/>
              <a:gd name="connsiteX7" fmla="*/ 11418428 w 19256593"/>
              <a:gd name="connsiteY7" fmla="*/ 921135 h 3989316"/>
              <a:gd name="connsiteX8" fmla="*/ 13755228 w 19256593"/>
              <a:gd name="connsiteY8" fmla="*/ 565535 h 3989316"/>
              <a:gd name="connsiteX9" fmla="*/ 15342728 w 19256593"/>
              <a:gd name="connsiteY9" fmla="*/ 959235 h 3989316"/>
              <a:gd name="connsiteX10" fmla="*/ 16765128 w 19256593"/>
              <a:gd name="connsiteY10" fmla="*/ 451235 h 3989316"/>
              <a:gd name="connsiteX11" fmla="*/ 18822528 w 19256593"/>
              <a:gd name="connsiteY11" fmla="*/ 832235 h 3989316"/>
              <a:gd name="connsiteX12" fmla="*/ 19165428 w 19256593"/>
              <a:gd name="connsiteY12" fmla="*/ 1721235 h 3989316"/>
              <a:gd name="connsiteX13" fmla="*/ 17603328 w 19256593"/>
              <a:gd name="connsiteY13" fmla="*/ 3130935 h 3989316"/>
              <a:gd name="connsiteX14" fmla="*/ 14402928 w 19256593"/>
              <a:gd name="connsiteY14" fmla="*/ 3702435 h 3989316"/>
              <a:gd name="connsiteX15" fmla="*/ 8865728 w 19256593"/>
              <a:gd name="connsiteY15" fmla="*/ 3626235 h 3989316"/>
              <a:gd name="connsiteX16" fmla="*/ 3851100 w 19256593"/>
              <a:gd name="connsiteY16" fmla="*/ 3937190 h 3989316"/>
              <a:gd name="connsiteX0" fmla="*/ 3851100 w 18842267"/>
              <a:gd name="connsiteY0" fmla="*/ 3937190 h 3989316"/>
              <a:gd name="connsiteX1" fmla="*/ 5073 w 18842267"/>
              <a:gd name="connsiteY1" fmla="*/ 2271951 h 3989316"/>
              <a:gd name="connsiteX2" fmla="*/ 3076400 w 18842267"/>
              <a:gd name="connsiteY2" fmla="*/ 23672 h 3989316"/>
              <a:gd name="connsiteX3" fmla="*/ 4979528 w 18842267"/>
              <a:gd name="connsiteY3" fmla="*/ 1060835 h 3989316"/>
              <a:gd name="connsiteX4" fmla="*/ 6300328 w 18842267"/>
              <a:gd name="connsiteY4" fmla="*/ 540135 h 3989316"/>
              <a:gd name="connsiteX5" fmla="*/ 8230728 w 18842267"/>
              <a:gd name="connsiteY5" fmla="*/ 984635 h 3989316"/>
              <a:gd name="connsiteX6" fmla="*/ 9894428 w 18842267"/>
              <a:gd name="connsiteY6" fmla="*/ 502035 h 3989316"/>
              <a:gd name="connsiteX7" fmla="*/ 11418428 w 18842267"/>
              <a:gd name="connsiteY7" fmla="*/ 921135 h 3989316"/>
              <a:gd name="connsiteX8" fmla="*/ 13755228 w 18842267"/>
              <a:gd name="connsiteY8" fmla="*/ 565535 h 3989316"/>
              <a:gd name="connsiteX9" fmla="*/ 15342728 w 18842267"/>
              <a:gd name="connsiteY9" fmla="*/ 959235 h 3989316"/>
              <a:gd name="connsiteX10" fmla="*/ 16765128 w 18842267"/>
              <a:gd name="connsiteY10" fmla="*/ 451235 h 3989316"/>
              <a:gd name="connsiteX11" fmla="*/ 18822528 w 18842267"/>
              <a:gd name="connsiteY11" fmla="*/ 832235 h 3989316"/>
              <a:gd name="connsiteX12" fmla="*/ 17603328 w 18842267"/>
              <a:gd name="connsiteY12" fmla="*/ 3130935 h 3989316"/>
              <a:gd name="connsiteX13" fmla="*/ 14402928 w 18842267"/>
              <a:gd name="connsiteY13" fmla="*/ 3702435 h 3989316"/>
              <a:gd name="connsiteX14" fmla="*/ 8865728 w 18842267"/>
              <a:gd name="connsiteY14" fmla="*/ 3626235 h 3989316"/>
              <a:gd name="connsiteX15" fmla="*/ 3851100 w 18842267"/>
              <a:gd name="connsiteY15" fmla="*/ 3937190 h 3989316"/>
              <a:gd name="connsiteX0" fmla="*/ 3860934 w 18852101"/>
              <a:gd name="connsiteY0" fmla="*/ 3937190 h 3989316"/>
              <a:gd name="connsiteX1" fmla="*/ 14907 w 18852101"/>
              <a:gd name="connsiteY1" fmla="*/ 2271951 h 3989316"/>
              <a:gd name="connsiteX2" fmla="*/ 2624023 w 18852101"/>
              <a:gd name="connsiteY2" fmla="*/ 23672 h 3989316"/>
              <a:gd name="connsiteX3" fmla="*/ 4989362 w 18852101"/>
              <a:gd name="connsiteY3" fmla="*/ 1060835 h 3989316"/>
              <a:gd name="connsiteX4" fmla="*/ 6310162 w 18852101"/>
              <a:gd name="connsiteY4" fmla="*/ 540135 h 3989316"/>
              <a:gd name="connsiteX5" fmla="*/ 8240562 w 18852101"/>
              <a:gd name="connsiteY5" fmla="*/ 984635 h 3989316"/>
              <a:gd name="connsiteX6" fmla="*/ 9904262 w 18852101"/>
              <a:gd name="connsiteY6" fmla="*/ 502035 h 3989316"/>
              <a:gd name="connsiteX7" fmla="*/ 11428262 w 18852101"/>
              <a:gd name="connsiteY7" fmla="*/ 921135 h 3989316"/>
              <a:gd name="connsiteX8" fmla="*/ 13765062 w 18852101"/>
              <a:gd name="connsiteY8" fmla="*/ 565535 h 3989316"/>
              <a:gd name="connsiteX9" fmla="*/ 15352562 w 18852101"/>
              <a:gd name="connsiteY9" fmla="*/ 959235 h 3989316"/>
              <a:gd name="connsiteX10" fmla="*/ 16774962 w 18852101"/>
              <a:gd name="connsiteY10" fmla="*/ 451235 h 3989316"/>
              <a:gd name="connsiteX11" fmla="*/ 18832362 w 18852101"/>
              <a:gd name="connsiteY11" fmla="*/ 832235 h 3989316"/>
              <a:gd name="connsiteX12" fmla="*/ 17613162 w 18852101"/>
              <a:gd name="connsiteY12" fmla="*/ 3130935 h 3989316"/>
              <a:gd name="connsiteX13" fmla="*/ 14412762 w 18852101"/>
              <a:gd name="connsiteY13" fmla="*/ 3702435 h 3989316"/>
              <a:gd name="connsiteX14" fmla="*/ 8875562 w 18852101"/>
              <a:gd name="connsiteY14" fmla="*/ 3626235 h 3989316"/>
              <a:gd name="connsiteX15" fmla="*/ 3860934 w 18852101"/>
              <a:gd name="connsiteY15" fmla="*/ 3937190 h 3989316"/>
              <a:gd name="connsiteX0" fmla="*/ 3860934 w 18852101"/>
              <a:gd name="connsiteY0" fmla="*/ 3505195 h 3557321"/>
              <a:gd name="connsiteX1" fmla="*/ 14907 w 18852101"/>
              <a:gd name="connsiteY1" fmla="*/ 1839956 h 3557321"/>
              <a:gd name="connsiteX2" fmla="*/ 2624023 w 18852101"/>
              <a:gd name="connsiteY2" fmla="*/ 33163 h 3557321"/>
              <a:gd name="connsiteX3" fmla="*/ 4989362 w 18852101"/>
              <a:gd name="connsiteY3" fmla="*/ 628840 h 3557321"/>
              <a:gd name="connsiteX4" fmla="*/ 6310162 w 18852101"/>
              <a:gd name="connsiteY4" fmla="*/ 108140 h 3557321"/>
              <a:gd name="connsiteX5" fmla="*/ 8240562 w 18852101"/>
              <a:gd name="connsiteY5" fmla="*/ 552640 h 3557321"/>
              <a:gd name="connsiteX6" fmla="*/ 9904262 w 18852101"/>
              <a:gd name="connsiteY6" fmla="*/ 70040 h 3557321"/>
              <a:gd name="connsiteX7" fmla="*/ 11428262 w 18852101"/>
              <a:gd name="connsiteY7" fmla="*/ 489140 h 3557321"/>
              <a:gd name="connsiteX8" fmla="*/ 13765062 w 18852101"/>
              <a:gd name="connsiteY8" fmla="*/ 133540 h 3557321"/>
              <a:gd name="connsiteX9" fmla="*/ 15352562 w 18852101"/>
              <a:gd name="connsiteY9" fmla="*/ 527240 h 3557321"/>
              <a:gd name="connsiteX10" fmla="*/ 16774962 w 18852101"/>
              <a:gd name="connsiteY10" fmla="*/ 19240 h 3557321"/>
              <a:gd name="connsiteX11" fmla="*/ 18832362 w 18852101"/>
              <a:gd name="connsiteY11" fmla="*/ 400240 h 3557321"/>
              <a:gd name="connsiteX12" fmla="*/ 17613162 w 18852101"/>
              <a:gd name="connsiteY12" fmla="*/ 2698940 h 3557321"/>
              <a:gd name="connsiteX13" fmla="*/ 14412762 w 18852101"/>
              <a:gd name="connsiteY13" fmla="*/ 3270440 h 3557321"/>
              <a:gd name="connsiteX14" fmla="*/ 8875562 w 18852101"/>
              <a:gd name="connsiteY14" fmla="*/ 3194240 h 3557321"/>
              <a:gd name="connsiteX15" fmla="*/ 3860934 w 18852101"/>
              <a:gd name="connsiteY15" fmla="*/ 3505195 h 35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52101" h="3557321">
                <a:moveTo>
                  <a:pt x="3860934" y="3505195"/>
                </a:moveTo>
                <a:cubicBezTo>
                  <a:pt x="2384158" y="3279481"/>
                  <a:pt x="221059" y="2418628"/>
                  <a:pt x="14907" y="1839956"/>
                </a:cubicBezTo>
                <a:cubicBezTo>
                  <a:pt x="-191245" y="1261284"/>
                  <a:pt x="1794947" y="235016"/>
                  <a:pt x="2624023" y="33163"/>
                </a:cubicBezTo>
                <a:cubicBezTo>
                  <a:pt x="3453099" y="-168690"/>
                  <a:pt x="4375006" y="616344"/>
                  <a:pt x="4989362" y="628840"/>
                </a:cubicBezTo>
                <a:cubicBezTo>
                  <a:pt x="5603718" y="641336"/>
                  <a:pt x="5768296" y="120840"/>
                  <a:pt x="6310162" y="108140"/>
                </a:cubicBezTo>
                <a:cubicBezTo>
                  <a:pt x="6852028" y="95440"/>
                  <a:pt x="7641545" y="558990"/>
                  <a:pt x="8240562" y="552640"/>
                </a:cubicBezTo>
                <a:cubicBezTo>
                  <a:pt x="8839579" y="546290"/>
                  <a:pt x="9372979" y="80623"/>
                  <a:pt x="9904262" y="70040"/>
                </a:cubicBezTo>
                <a:cubicBezTo>
                  <a:pt x="10435545" y="59457"/>
                  <a:pt x="10784795" y="478557"/>
                  <a:pt x="11428262" y="489140"/>
                </a:cubicBezTo>
                <a:cubicBezTo>
                  <a:pt x="12071729" y="499723"/>
                  <a:pt x="13111012" y="127190"/>
                  <a:pt x="13765062" y="133540"/>
                </a:cubicBezTo>
                <a:cubicBezTo>
                  <a:pt x="14419112" y="139890"/>
                  <a:pt x="14850912" y="546290"/>
                  <a:pt x="15352562" y="527240"/>
                </a:cubicBezTo>
                <a:cubicBezTo>
                  <a:pt x="15854212" y="508190"/>
                  <a:pt x="16194995" y="40407"/>
                  <a:pt x="16774962" y="19240"/>
                </a:cubicBezTo>
                <a:cubicBezTo>
                  <a:pt x="17354929" y="-1927"/>
                  <a:pt x="18692662" y="-46377"/>
                  <a:pt x="18832362" y="400240"/>
                </a:cubicBezTo>
                <a:cubicBezTo>
                  <a:pt x="18972062" y="846857"/>
                  <a:pt x="18349762" y="2220573"/>
                  <a:pt x="17613162" y="2698940"/>
                </a:cubicBezTo>
                <a:cubicBezTo>
                  <a:pt x="16819412" y="3029140"/>
                  <a:pt x="15869029" y="3187890"/>
                  <a:pt x="14412762" y="3270440"/>
                </a:cubicBezTo>
                <a:cubicBezTo>
                  <a:pt x="12956495" y="3352990"/>
                  <a:pt x="10623929" y="3240807"/>
                  <a:pt x="8875562" y="3194240"/>
                </a:cubicBezTo>
                <a:cubicBezTo>
                  <a:pt x="7127195" y="3147673"/>
                  <a:pt x="5337710" y="3730909"/>
                  <a:pt x="3860934" y="3505195"/>
                </a:cubicBezTo>
                <a:close/>
              </a:path>
            </a:pathLst>
          </a:custGeom>
          <a:solidFill>
            <a:srgbClr val="FDB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202C0F94-84B0-4153-A00D-27F2ACAB6D94}"/>
              </a:ext>
            </a:extLst>
          </p:cNvPr>
          <p:cNvSpPr txBox="1"/>
          <p:nvPr/>
        </p:nvSpPr>
        <p:spPr>
          <a:xfrm>
            <a:off x="4916715" y="2465419"/>
            <a:ext cx="235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No. 20" panose="02070704070505020303" pitchFamily="18" charset="0"/>
                <a:ea typeface="OPPOSans B" panose="00020600040101010101" pitchFamily="18" charset="-122"/>
                <a:cs typeface="OPPOSans B" panose="00020600040101010101" pitchFamily="18" charset="-122"/>
              </a:rPr>
              <a:t>20%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dern No. 20" panose="02070704070505020303" pitchFamily="18" charset="0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39" name="自定义形状1">
            <a:extLst>
              <a:ext uri="{FF2B5EF4-FFF2-40B4-BE49-F238E27FC236}">
                <a16:creationId xmlns:a16="http://schemas.microsoft.com/office/drawing/2014/main" xmlns="" id="{27611E80-F5F8-47A4-80F2-6A2A8D81BAE7}"/>
              </a:ext>
            </a:extLst>
          </p:cNvPr>
          <p:cNvSpPr/>
          <p:nvPr/>
        </p:nvSpPr>
        <p:spPr>
          <a:xfrm>
            <a:off x="-4219526" y="2957775"/>
            <a:ext cx="35730320" cy="3359582"/>
          </a:xfrm>
          <a:custGeom>
            <a:avLst/>
            <a:gdLst>
              <a:gd name="connsiteX0" fmla="*/ 405999 w 19318564"/>
              <a:gd name="connsiteY0" fmla="*/ 1500212 h 3282292"/>
              <a:gd name="connsiteX1" fmla="*/ 405999 w 19318564"/>
              <a:gd name="connsiteY1" fmla="*/ 1436712 h 3282292"/>
              <a:gd name="connsiteX2" fmla="*/ 3199999 w 19318564"/>
              <a:gd name="connsiteY2" fmla="*/ 281012 h 3282292"/>
              <a:gd name="connsiteX3" fmla="*/ 5041499 w 19318564"/>
              <a:gd name="connsiteY3" fmla="*/ 611212 h 3282292"/>
              <a:gd name="connsiteX4" fmla="*/ 6362299 w 19318564"/>
              <a:gd name="connsiteY4" fmla="*/ 90512 h 3282292"/>
              <a:gd name="connsiteX5" fmla="*/ 8292699 w 19318564"/>
              <a:gd name="connsiteY5" fmla="*/ 535012 h 3282292"/>
              <a:gd name="connsiteX6" fmla="*/ 9956399 w 19318564"/>
              <a:gd name="connsiteY6" fmla="*/ 52412 h 3282292"/>
              <a:gd name="connsiteX7" fmla="*/ 11480399 w 19318564"/>
              <a:gd name="connsiteY7" fmla="*/ 471512 h 3282292"/>
              <a:gd name="connsiteX8" fmla="*/ 13817199 w 19318564"/>
              <a:gd name="connsiteY8" fmla="*/ 115912 h 3282292"/>
              <a:gd name="connsiteX9" fmla="*/ 15404699 w 19318564"/>
              <a:gd name="connsiteY9" fmla="*/ 509612 h 3282292"/>
              <a:gd name="connsiteX10" fmla="*/ 16827099 w 19318564"/>
              <a:gd name="connsiteY10" fmla="*/ 1612 h 3282292"/>
              <a:gd name="connsiteX11" fmla="*/ 18884499 w 19318564"/>
              <a:gd name="connsiteY11" fmla="*/ 382612 h 3282292"/>
              <a:gd name="connsiteX12" fmla="*/ 19227399 w 19318564"/>
              <a:gd name="connsiteY12" fmla="*/ 1271612 h 3282292"/>
              <a:gd name="connsiteX13" fmla="*/ 17665299 w 19318564"/>
              <a:gd name="connsiteY13" fmla="*/ 2681312 h 3282292"/>
              <a:gd name="connsiteX14" fmla="*/ 14464899 w 19318564"/>
              <a:gd name="connsiteY14" fmla="*/ 3252812 h 3282292"/>
              <a:gd name="connsiteX15" fmla="*/ 8927699 w 19318564"/>
              <a:gd name="connsiteY15" fmla="*/ 3176612 h 3282292"/>
              <a:gd name="connsiteX16" fmla="*/ 3974699 w 19318564"/>
              <a:gd name="connsiteY16" fmla="*/ 2973412 h 3282292"/>
              <a:gd name="connsiteX17" fmla="*/ 228199 w 19318564"/>
              <a:gd name="connsiteY17" fmla="*/ 2147912 h 3282292"/>
              <a:gd name="connsiteX18" fmla="*/ 405999 w 19318564"/>
              <a:gd name="connsiteY18" fmla="*/ 1500212 h 3282292"/>
              <a:gd name="connsiteX0" fmla="*/ 337010 w 19427375"/>
              <a:gd name="connsiteY0" fmla="*/ 2147912 h 3282292"/>
              <a:gd name="connsiteX1" fmla="*/ 514810 w 19427375"/>
              <a:gd name="connsiteY1" fmla="*/ 1436712 h 3282292"/>
              <a:gd name="connsiteX2" fmla="*/ 3308810 w 19427375"/>
              <a:gd name="connsiteY2" fmla="*/ 281012 h 3282292"/>
              <a:gd name="connsiteX3" fmla="*/ 5150310 w 19427375"/>
              <a:gd name="connsiteY3" fmla="*/ 611212 h 3282292"/>
              <a:gd name="connsiteX4" fmla="*/ 6471110 w 19427375"/>
              <a:gd name="connsiteY4" fmla="*/ 90512 h 3282292"/>
              <a:gd name="connsiteX5" fmla="*/ 8401510 w 19427375"/>
              <a:gd name="connsiteY5" fmla="*/ 535012 h 3282292"/>
              <a:gd name="connsiteX6" fmla="*/ 10065210 w 19427375"/>
              <a:gd name="connsiteY6" fmla="*/ 52412 h 3282292"/>
              <a:gd name="connsiteX7" fmla="*/ 11589210 w 19427375"/>
              <a:gd name="connsiteY7" fmla="*/ 471512 h 3282292"/>
              <a:gd name="connsiteX8" fmla="*/ 13926010 w 19427375"/>
              <a:gd name="connsiteY8" fmla="*/ 115912 h 3282292"/>
              <a:gd name="connsiteX9" fmla="*/ 15513510 w 19427375"/>
              <a:gd name="connsiteY9" fmla="*/ 509612 h 3282292"/>
              <a:gd name="connsiteX10" fmla="*/ 16935910 w 19427375"/>
              <a:gd name="connsiteY10" fmla="*/ 1612 h 3282292"/>
              <a:gd name="connsiteX11" fmla="*/ 18993310 w 19427375"/>
              <a:gd name="connsiteY11" fmla="*/ 382612 h 3282292"/>
              <a:gd name="connsiteX12" fmla="*/ 19336210 w 19427375"/>
              <a:gd name="connsiteY12" fmla="*/ 1271612 h 3282292"/>
              <a:gd name="connsiteX13" fmla="*/ 17774110 w 19427375"/>
              <a:gd name="connsiteY13" fmla="*/ 2681312 h 3282292"/>
              <a:gd name="connsiteX14" fmla="*/ 14573710 w 19427375"/>
              <a:gd name="connsiteY14" fmla="*/ 3252812 h 3282292"/>
              <a:gd name="connsiteX15" fmla="*/ 9036510 w 19427375"/>
              <a:gd name="connsiteY15" fmla="*/ 3176612 h 3282292"/>
              <a:gd name="connsiteX16" fmla="*/ 4083510 w 19427375"/>
              <a:gd name="connsiteY16" fmla="*/ 2973412 h 3282292"/>
              <a:gd name="connsiteX17" fmla="*/ 337010 w 19427375"/>
              <a:gd name="connsiteY17" fmla="*/ 2147912 h 3282292"/>
              <a:gd name="connsiteX0" fmla="*/ 337010 w 19427375"/>
              <a:gd name="connsiteY0" fmla="*/ 2147912 h 4082737"/>
              <a:gd name="connsiteX1" fmla="*/ 514810 w 19427375"/>
              <a:gd name="connsiteY1" fmla="*/ 1436712 h 4082737"/>
              <a:gd name="connsiteX2" fmla="*/ 3308810 w 19427375"/>
              <a:gd name="connsiteY2" fmla="*/ 281012 h 4082737"/>
              <a:gd name="connsiteX3" fmla="*/ 5150310 w 19427375"/>
              <a:gd name="connsiteY3" fmla="*/ 611212 h 4082737"/>
              <a:gd name="connsiteX4" fmla="*/ 6471110 w 19427375"/>
              <a:gd name="connsiteY4" fmla="*/ 90512 h 4082737"/>
              <a:gd name="connsiteX5" fmla="*/ 8401510 w 19427375"/>
              <a:gd name="connsiteY5" fmla="*/ 535012 h 4082737"/>
              <a:gd name="connsiteX6" fmla="*/ 10065210 w 19427375"/>
              <a:gd name="connsiteY6" fmla="*/ 52412 h 4082737"/>
              <a:gd name="connsiteX7" fmla="*/ 11589210 w 19427375"/>
              <a:gd name="connsiteY7" fmla="*/ 471512 h 4082737"/>
              <a:gd name="connsiteX8" fmla="*/ 13926010 w 19427375"/>
              <a:gd name="connsiteY8" fmla="*/ 115912 h 4082737"/>
              <a:gd name="connsiteX9" fmla="*/ 15513510 w 19427375"/>
              <a:gd name="connsiteY9" fmla="*/ 509612 h 4082737"/>
              <a:gd name="connsiteX10" fmla="*/ 16935910 w 19427375"/>
              <a:gd name="connsiteY10" fmla="*/ 1612 h 4082737"/>
              <a:gd name="connsiteX11" fmla="*/ 18993310 w 19427375"/>
              <a:gd name="connsiteY11" fmla="*/ 382612 h 4082737"/>
              <a:gd name="connsiteX12" fmla="*/ 19336210 w 19427375"/>
              <a:gd name="connsiteY12" fmla="*/ 1271612 h 4082737"/>
              <a:gd name="connsiteX13" fmla="*/ 17774110 w 19427375"/>
              <a:gd name="connsiteY13" fmla="*/ 2681312 h 4082737"/>
              <a:gd name="connsiteX14" fmla="*/ 14338936 w 19427375"/>
              <a:gd name="connsiteY14" fmla="*/ 4077590 h 4082737"/>
              <a:gd name="connsiteX15" fmla="*/ 9036510 w 19427375"/>
              <a:gd name="connsiteY15" fmla="*/ 3176612 h 4082737"/>
              <a:gd name="connsiteX16" fmla="*/ 4083510 w 19427375"/>
              <a:gd name="connsiteY16" fmla="*/ 2973412 h 4082737"/>
              <a:gd name="connsiteX17" fmla="*/ 337010 w 19427375"/>
              <a:gd name="connsiteY17" fmla="*/ 2147912 h 4082737"/>
              <a:gd name="connsiteX0" fmla="*/ 337010 w 19427375"/>
              <a:gd name="connsiteY0" fmla="*/ 2147912 h 4105571"/>
              <a:gd name="connsiteX1" fmla="*/ 514810 w 19427375"/>
              <a:gd name="connsiteY1" fmla="*/ 1436712 h 4105571"/>
              <a:gd name="connsiteX2" fmla="*/ 3308810 w 19427375"/>
              <a:gd name="connsiteY2" fmla="*/ 281012 h 4105571"/>
              <a:gd name="connsiteX3" fmla="*/ 5150310 w 19427375"/>
              <a:gd name="connsiteY3" fmla="*/ 611212 h 4105571"/>
              <a:gd name="connsiteX4" fmla="*/ 6471110 w 19427375"/>
              <a:gd name="connsiteY4" fmla="*/ 90512 h 4105571"/>
              <a:gd name="connsiteX5" fmla="*/ 8401510 w 19427375"/>
              <a:gd name="connsiteY5" fmla="*/ 535012 h 4105571"/>
              <a:gd name="connsiteX6" fmla="*/ 10065210 w 19427375"/>
              <a:gd name="connsiteY6" fmla="*/ 52412 h 4105571"/>
              <a:gd name="connsiteX7" fmla="*/ 11589210 w 19427375"/>
              <a:gd name="connsiteY7" fmla="*/ 471512 h 4105571"/>
              <a:gd name="connsiteX8" fmla="*/ 13926010 w 19427375"/>
              <a:gd name="connsiteY8" fmla="*/ 115912 h 4105571"/>
              <a:gd name="connsiteX9" fmla="*/ 15513510 w 19427375"/>
              <a:gd name="connsiteY9" fmla="*/ 509612 h 4105571"/>
              <a:gd name="connsiteX10" fmla="*/ 16935910 w 19427375"/>
              <a:gd name="connsiteY10" fmla="*/ 1612 h 4105571"/>
              <a:gd name="connsiteX11" fmla="*/ 18993310 w 19427375"/>
              <a:gd name="connsiteY11" fmla="*/ 382612 h 4105571"/>
              <a:gd name="connsiteX12" fmla="*/ 19336210 w 19427375"/>
              <a:gd name="connsiteY12" fmla="*/ 1271612 h 4105571"/>
              <a:gd name="connsiteX13" fmla="*/ 17774110 w 19427375"/>
              <a:gd name="connsiteY13" fmla="*/ 2681312 h 4105571"/>
              <a:gd name="connsiteX14" fmla="*/ 14338936 w 19427375"/>
              <a:gd name="connsiteY14" fmla="*/ 4077590 h 4105571"/>
              <a:gd name="connsiteX15" fmla="*/ 8484792 w 19427375"/>
              <a:gd name="connsiteY15" fmla="*/ 3628910 h 4105571"/>
              <a:gd name="connsiteX16" fmla="*/ 4083510 w 19427375"/>
              <a:gd name="connsiteY16" fmla="*/ 2973412 h 4105571"/>
              <a:gd name="connsiteX17" fmla="*/ 337010 w 19427375"/>
              <a:gd name="connsiteY17" fmla="*/ 2147912 h 4105571"/>
              <a:gd name="connsiteX0" fmla="*/ 432897 w 19265011"/>
              <a:gd name="connsiteY0" fmla="*/ 3238747 h 4105571"/>
              <a:gd name="connsiteX1" fmla="*/ 352446 w 19265011"/>
              <a:gd name="connsiteY1" fmla="*/ 1436712 h 4105571"/>
              <a:gd name="connsiteX2" fmla="*/ 3146446 w 19265011"/>
              <a:gd name="connsiteY2" fmla="*/ 281012 h 4105571"/>
              <a:gd name="connsiteX3" fmla="*/ 4987946 w 19265011"/>
              <a:gd name="connsiteY3" fmla="*/ 611212 h 4105571"/>
              <a:gd name="connsiteX4" fmla="*/ 6308746 w 19265011"/>
              <a:gd name="connsiteY4" fmla="*/ 90512 h 4105571"/>
              <a:gd name="connsiteX5" fmla="*/ 8239146 w 19265011"/>
              <a:gd name="connsiteY5" fmla="*/ 535012 h 4105571"/>
              <a:gd name="connsiteX6" fmla="*/ 9902846 w 19265011"/>
              <a:gd name="connsiteY6" fmla="*/ 52412 h 4105571"/>
              <a:gd name="connsiteX7" fmla="*/ 11426846 w 19265011"/>
              <a:gd name="connsiteY7" fmla="*/ 471512 h 4105571"/>
              <a:gd name="connsiteX8" fmla="*/ 13763646 w 19265011"/>
              <a:gd name="connsiteY8" fmla="*/ 115912 h 4105571"/>
              <a:gd name="connsiteX9" fmla="*/ 15351146 w 19265011"/>
              <a:gd name="connsiteY9" fmla="*/ 509612 h 4105571"/>
              <a:gd name="connsiteX10" fmla="*/ 16773546 w 19265011"/>
              <a:gd name="connsiteY10" fmla="*/ 1612 h 4105571"/>
              <a:gd name="connsiteX11" fmla="*/ 18830946 w 19265011"/>
              <a:gd name="connsiteY11" fmla="*/ 382612 h 4105571"/>
              <a:gd name="connsiteX12" fmla="*/ 19173846 w 19265011"/>
              <a:gd name="connsiteY12" fmla="*/ 1271612 h 4105571"/>
              <a:gd name="connsiteX13" fmla="*/ 17611746 w 19265011"/>
              <a:gd name="connsiteY13" fmla="*/ 2681312 h 4105571"/>
              <a:gd name="connsiteX14" fmla="*/ 14176572 w 19265011"/>
              <a:gd name="connsiteY14" fmla="*/ 4077590 h 4105571"/>
              <a:gd name="connsiteX15" fmla="*/ 8322428 w 19265011"/>
              <a:gd name="connsiteY15" fmla="*/ 3628910 h 4105571"/>
              <a:gd name="connsiteX16" fmla="*/ 3921146 w 19265011"/>
              <a:gd name="connsiteY16" fmla="*/ 2973412 h 4105571"/>
              <a:gd name="connsiteX17" fmla="*/ 432897 w 19265011"/>
              <a:gd name="connsiteY17" fmla="*/ 3238747 h 4105571"/>
              <a:gd name="connsiteX0" fmla="*/ 432897 w 19265011"/>
              <a:gd name="connsiteY0" fmla="*/ 3238747 h 4105571"/>
              <a:gd name="connsiteX1" fmla="*/ 352446 w 19265011"/>
              <a:gd name="connsiteY1" fmla="*/ 931203 h 4105571"/>
              <a:gd name="connsiteX2" fmla="*/ 3146446 w 19265011"/>
              <a:gd name="connsiteY2" fmla="*/ 281012 h 4105571"/>
              <a:gd name="connsiteX3" fmla="*/ 4987946 w 19265011"/>
              <a:gd name="connsiteY3" fmla="*/ 611212 h 4105571"/>
              <a:gd name="connsiteX4" fmla="*/ 6308746 w 19265011"/>
              <a:gd name="connsiteY4" fmla="*/ 90512 h 4105571"/>
              <a:gd name="connsiteX5" fmla="*/ 8239146 w 19265011"/>
              <a:gd name="connsiteY5" fmla="*/ 535012 h 4105571"/>
              <a:gd name="connsiteX6" fmla="*/ 9902846 w 19265011"/>
              <a:gd name="connsiteY6" fmla="*/ 52412 h 4105571"/>
              <a:gd name="connsiteX7" fmla="*/ 11426846 w 19265011"/>
              <a:gd name="connsiteY7" fmla="*/ 471512 h 4105571"/>
              <a:gd name="connsiteX8" fmla="*/ 13763646 w 19265011"/>
              <a:gd name="connsiteY8" fmla="*/ 115912 h 4105571"/>
              <a:gd name="connsiteX9" fmla="*/ 15351146 w 19265011"/>
              <a:gd name="connsiteY9" fmla="*/ 509612 h 4105571"/>
              <a:gd name="connsiteX10" fmla="*/ 16773546 w 19265011"/>
              <a:gd name="connsiteY10" fmla="*/ 1612 h 4105571"/>
              <a:gd name="connsiteX11" fmla="*/ 18830946 w 19265011"/>
              <a:gd name="connsiteY11" fmla="*/ 382612 h 4105571"/>
              <a:gd name="connsiteX12" fmla="*/ 19173846 w 19265011"/>
              <a:gd name="connsiteY12" fmla="*/ 1271612 h 4105571"/>
              <a:gd name="connsiteX13" fmla="*/ 17611746 w 19265011"/>
              <a:gd name="connsiteY13" fmla="*/ 2681312 h 4105571"/>
              <a:gd name="connsiteX14" fmla="*/ 14176572 w 19265011"/>
              <a:gd name="connsiteY14" fmla="*/ 4077590 h 4105571"/>
              <a:gd name="connsiteX15" fmla="*/ 8322428 w 19265011"/>
              <a:gd name="connsiteY15" fmla="*/ 3628910 h 4105571"/>
              <a:gd name="connsiteX16" fmla="*/ 3921146 w 19265011"/>
              <a:gd name="connsiteY16" fmla="*/ 2973412 h 4105571"/>
              <a:gd name="connsiteX17" fmla="*/ 432897 w 19265011"/>
              <a:gd name="connsiteY17" fmla="*/ 3238747 h 410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65011" h="4105571">
                <a:moveTo>
                  <a:pt x="432897" y="3238747"/>
                </a:moveTo>
                <a:cubicBezTo>
                  <a:pt x="-161886" y="2898379"/>
                  <a:pt x="-99812" y="1424159"/>
                  <a:pt x="352446" y="931203"/>
                </a:cubicBezTo>
                <a:cubicBezTo>
                  <a:pt x="804704" y="438247"/>
                  <a:pt x="2373863" y="334344"/>
                  <a:pt x="3146446" y="281012"/>
                </a:cubicBezTo>
                <a:cubicBezTo>
                  <a:pt x="3919029" y="227680"/>
                  <a:pt x="4460896" y="642962"/>
                  <a:pt x="4987946" y="611212"/>
                </a:cubicBezTo>
                <a:cubicBezTo>
                  <a:pt x="5514996" y="579462"/>
                  <a:pt x="5766880" y="103212"/>
                  <a:pt x="6308746" y="90512"/>
                </a:cubicBezTo>
                <a:cubicBezTo>
                  <a:pt x="6850612" y="77812"/>
                  <a:pt x="7640129" y="541362"/>
                  <a:pt x="8239146" y="535012"/>
                </a:cubicBezTo>
                <a:cubicBezTo>
                  <a:pt x="8838163" y="528662"/>
                  <a:pt x="9371563" y="62995"/>
                  <a:pt x="9902846" y="52412"/>
                </a:cubicBezTo>
                <a:cubicBezTo>
                  <a:pt x="10434129" y="41829"/>
                  <a:pt x="10783379" y="460929"/>
                  <a:pt x="11426846" y="471512"/>
                </a:cubicBezTo>
                <a:cubicBezTo>
                  <a:pt x="12070313" y="482095"/>
                  <a:pt x="13109596" y="109562"/>
                  <a:pt x="13763646" y="115912"/>
                </a:cubicBezTo>
                <a:cubicBezTo>
                  <a:pt x="14417696" y="122262"/>
                  <a:pt x="14849496" y="528662"/>
                  <a:pt x="15351146" y="509612"/>
                </a:cubicBezTo>
                <a:cubicBezTo>
                  <a:pt x="15852796" y="490562"/>
                  <a:pt x="16193579" y="22779"/>
                  <a:pt x="16773546" y="1612"/>
                </a:cubicBezTo>
                <a:cubicBezTo>
                  <a:pt x="17353513" y="-19555"/>
                  <a:pt x="18430896" y="170945"/>
                  <a:pt x="18830946" y="382612"/>
                </a:cubicBezTo>
                <a:cubicBezTo>
                  <a:pt x="19230996" y="594279"/>
                  <a:pt x="19377046" y="888495"/>
                  <a:pt x="19173846" y="1271612"/>
                </a:cubicBezTo>
                <a:cubicBezTo>
                  <a:pt x="18970646" y="1654729"/>
                  <a:pt x="18444625" y="2213649"/>
                  <a:pt x="17611746" y="2681312"/>
                </a:cubicBezTo>
                <a:cubicBezTo>
                  <a:pt x="16778867" y="3148975"/>
                  <a:pt x="15724792" y="3919657"/>
                  <a:pt x="14176572" y="4077590"/>
                </a:cubicBezTo>
                <a:cubicBezTo>
                  <a:pt x="12628352" y="4235523"/>
                  <a:pt x="10070795" y="3675477"/>
                  <a:pt x="8322428" y="3628910"/>
                </a:cubicBezTo>
                <a:cubicBezTo>
                  <a:pt x="6574061" y="3582343"/>
                  <a:pt x="5236068" y="3038439"/>
                  <a:pt x="3921146" y="2973412"/>
                </a:cubicBezTo>
                <a:cubicBezTo>
                  <a:pt x="2606224" y="2908385"/>
                  <a:pt x="1027680" y="3579115"/>
                  <a:pt x="432897" y="3238747"/>
                </a:cubicBezTo>
                <a:close/>
              </a:path>
            </a:pathLst>
          </a:custGeom>
          <a:solidFill>
            <a:srgbClr val="F5A21A"/>
          </a:solidFill>
          <a:ln>
            <a:noFill/>
          </a:ln>
          <a:effectLst>
            <a:outerShdw blurRad="203200" dist="254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32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91523 2.59259E-6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6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45000" decel="48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0326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2 -2.96296E-6 L 1.49167 -2.96296E-6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/>
      <p:bldP spid="39" grpId="0" animBg="1"/>
      <p:bldP spid="3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xmlns="" id="{43835F27-77E2-43CA-9811-B52F00002D79}"/>
              </a:ext>
            </a:extLst>
          </p:cNvPr>
          <p:cNvSpPr/>
          <p:nvPr/>
        </p:nvSpPr>
        <p:spPr>
          <a:xfrm>
            <a:off x="8735815" y="1698548"/>
            <a:ext cx="954089" cy="468421"/>
          </a:xfrm>
          <a:custGeom>
            <a:avLst/>
            <a:gdLst>
              <a:gd name="connsiteX0" fmla="*/ 477044 w 954089"/>
              <a:gd name="connsiteY0" fmla="*/ 0 h 468421"/>
              <a:gd name="connsiteX1" fmla="*/ 905453 w 954089"/>
              <a:gd name="connsiteY1" fmla="*/ 175810 h 468421"/>
              <a:gd name="connsiteX2" fmla="*/ 954089 w 954089"/>
              <a:gd name="connsiteY2" fmla="*/ 234211 h 468421"/>
              <a:gd name="connsiteX3" fmla="*/ 905453 w 954089"/>
              <a:gd name="connsiteY3" fmla="*/ 292611 h 468421"/>
              <a:gd name="connsiteX4" fmla="*/ 477044 w 954089"/>
              <a:gd name="connsiteY4" fmla="*/ 468421 h 468421"/>
              <a:gd name="connsiteX5" fmla="*/ 48636 w 954089"/>
              <a:gd name="connsiteY5" fmla="*/ 292611 h 468421"/>
              <a:gd name="connsiteX6" fmla="*/ 0 w 954089"/>
              <a:gd name="connsiteY6" fmla="*/ 234211 h 468421"/>
              <a:gd name="connsiteX7" fmla="*/ 48636 w 954089"/>
              <a:gd name="connsiteY7" fmla="*/ 175810 h 468421"/>
              <a:gd name="connsiteX8" fmla="*/ 477044 w 954089"/>
              <a:gd name="connsiteY8" fmla="*/ 0 h 4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089" h="468421">
                <a:moveTo>
                  <a:pt x="477044" y="0"/>
                </a:moveTo>
                <a:cubicBezTo>
                  <a:pt x="644348" y="0"/>
                  <a:pt x="795813" y="67186"/>
                  <a:pt x="905453" y="175810"/>
                </a:cubicBezTo>
                <a:lnTo>
                  <a:pt x="954089" y="234211"/>
                </a:lnTo>
                <a:lnTo>
                  <a:pt x="905453" y="292611"/>
                </a:lnTo>
                <a:cubicBezTo>
                  <a:pt x="795813" y="401236"/>
                  <a:pt x="644348" y="468421"/>
                  <a:pt x="477044" y="468421"/>
                </a:cubicBezTo>
                <a:cubicBezTo>
                  <a:pt x="309740" y="468421"/>
                  <a:pt x="158275" y="401236"/>
                  <a:pt x="48636" y="292611"/>
                </a:cubicBezTo>
                <a:lnTo>
                  <a:pt x="0" y="234211"/>
                </a:lnTo>
                <a:lnTo>
                  <a:pt x="48636" y="175810"/>
                </a:lnTo>
                <a:cubicBezTo>
                  <a:pt x="158275" y="67186"/>
                  <a:pt x="309740" y="0"/>
                  <a:pt x="477044" y="0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="" id="{637388C9-C4CE-421D-BA41-6468324F723F}"/>
              </a:ext>
            </a:extLst>
          </p:cNvPr>
          <p:cNvSpPr/>
          <p:nvPr/>
        </p:nvSpPr>
        <p:spPr>
          <a:xfrm>
            <a:off x="8606997" y="849362"/>
            <a:ext cx="1211722" cy="966292"/>
          </a:xfrm>
          <a:custGeom>
            <a:avLst/>
            <a:gdLst>
              <a:gd name="connsiteX0" fmla="*/ 605861 w 1211722"/>
              <a:gd name="connsiteY0" fmla="*/ 0 h 966292"/>
              <a:gd name="connsiteX1" fmla="*/ 1211722 w 1211722"/>
              <a:gd name="connsiteY1" fmla="*/ 600251 h 966292"/>
              <a:gd name="connsiteX2" fmla="*/ 1108251 w 1211722"/>
              <a:gd name="connsiteY2" fmla="*/ 935857 h 966292"/>
              <a:gd name="connsiteX3" fmla="*/ 1082906 w 1211722"/>
              <a:gd name="connsiteY3" fmla="*/ 966292 h 966292"/>
              <a:gd name="connsiteX4" fmla="*/ 1034270 w 1211722"/>
              <a:gd name="connsiteY4" fmla="*/ 907891 h 966292"/>
              <a:gd name="connsiteX5" fmla="*/ 605861 w 1211722"/>
              <a:gd name="connsiteY5" fmla="*/ 732081 h 966292"/>
              <a:gd name="connsiteX6" fmla="*/ 177453 w 1211722"/>
              <a:gd name="connsiteY6" fmla="*/ 907891 h 966292"/>
              <a:gd name="connsiteX7" fmla="*/ 128817 w 1211722"/>
              <a:gd name="connsiteY7" fmla="*/ 966292 h 966292"/>
              <a:gd name="connsiteX8" fmla="*/ 103471 w 1211722"/>
              <a:gd name="connsiteY8" fmla="*/ 935857 h 966292"/>
              <a:gd name="connsiteX9" fmla="*/ 0 w 1211722"/>
              <a:gd name="connsiteY9" fmla="*/ 600251 h 966292"/>
              <a:gd name="connsiteX10" fmla="*/ 605861 w 1211722"/>
              <a:gd name="connsiteY10" fmla="*/ 0 h 9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722" h="966292"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6" y="966292"/>
                </a:lnTo>
                <a:lnTo>
                  <a:pt x="1034270" y="907891"/>
                </a:lnTo>
                <a:cubicBezTo>
                  <a:pt x="924630" y="799267"/>
                  <a:pt x="773165" y="732081"/>
                  <a:pt x="605861" y="732081"/>
                </a:cubicBezTo>
                <a:cubicBezTo>
                  <a:pt x="438557" y="732081"/>
                  <a:pt x="287092" y="799267"/>
                  <a:pt x="177453" y="907891"/>
                </a:cubicBezTo>
                <a:lnTo>
                  <a:pt x="128817" y="966292"/>
                </a:lnTo>
                <a:lnTo>
                  <a:pt x="103471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xmlns="" id="{D6401494-6901-492F-9440-0D2866163782}"/>
              </a:ext>
            </a:extLst>
          </p:cNvPr>
          <p:cNvSpPr/>
          <p:nvPr/>
        </p:nvSpPr>
        <p:spPr>
          <a:xfrm>
            <a:off x="8606997" y="2049864"/>
            <a:ext cx="1211722" cy="966291"/>
          </a:xfrm>
          <a:custGeom>
            <a:avLst/>
            <a:gdLst>
              <a:gd name="connsiteX0" fmla="*/ 128817 w 1211722"/>
              <a:gd name="connsiteY0" fmla="*/ 0 h 966291"/>
              <a:gd name="connsiteX1" fmla="*/ 177453 w 1211722"/>
              <a:gd name="connsiteY1" fmla="*/ 58400 h 966291"/>
              <a:gd name="connsiteX2" fmla="*/ 605861 w 1211722"/>
              <a:gd name="connsiteY2" fmla="*/ 234210 h 966291"/>
              <a:gd name="connsiteX3" fmla="*/ 1034270 w 1211722"/>
              <a:gd name="connsiteY3" fmla="*/ 58400 h 966291"/>
              <a:gd name="connsiteX4" fmla="*/ 1082906 w 1211722"/>
              <a:gd name="connsiteY4" fmla="*/ 0 h 966291"/>
              <a:gd name="connsiteX5" fmla="*/ 1108251 w 1211722"/>
              <a:gd name="connsiteY5" fmla="*/ 30434 h 966291"/>
              <a:gd name="connsiteX6" fmla="*/ 1211722 w 1211722"/>
              <a:gd name="connsiteY6" fmla="*/ 366040 h 966291"/>
              <a:gd name="connsiteX7" fmla="*/ 605861 w 1211722"/>
              <a:gd name="connsiteY7" fmla="*/ 966291 h 966291"/>
              <a:gd name="connsiteX8" fmla="*/ 0 w 1211722"/>
              <a:gd name="connsiteY8" fmla="*/ 366040 h 966291"/>
              <a:gd name="connsiteX9" fmla="*/ 103471 w 1211722"/>
              <a:gd name="connsiteY9" fmla="*/ 30434 h 966291"/>
              <a:gd name="connsiteX10" fmla="*/ 128817 w 1211722"/>
              <a:gd name="connsiteY10" fmla="*/ 0 h 96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722" h="966291">
                <a:moveTo>
                  <a:pt x="128817" y="0"/>
                </a:moveTo>
                <a:lnTo>
                  <a:pt x="177453" y="58400"/>
                </a:lnTo>
                <a:cubicBezTo>
                  <a:pt x="287092" y="167025"/>
                  <a:pt x="438557" y="234210"/>
                  <a:pt x="605861" y="234210"/>
                </a:cubicBezTo>
                <a:cubicBezTo>
                  <a:pt x="773165" y="234210"/>
                  <a:pt x="924630" y="167025"/>
                  <a:pt x="1034270" y="58400"/>
                </a:cubicBezTo>
                <a:lnTo>
                  <a:pt x="1082906" y="0"/>
                </a:lnTo>
                <a:lnTo>
                  <a:pt x="1108251" y="30434"/>
                </a:lnTo>
                <a:cubicBezTo>
                  <a:pt x="1173577" y="126235"/>
                  <a:pt x="1211722" y="241724"/>
                  <a:pt x="1211722" y="366040"/>
                </a:cubicBezTo>
                <a:cubicBezTo>
                  <a:pt x="1211722" y="697549"/>
                  <a:pt x="940469" y="966291"/>
                  <a:pt x="605861" y="966291"/>
                </a:cubicBezTo>
                <a:cubicBezTo>
                  <a:pt x="271253" y="966291"/>
                  <a:pt x="0" y="697549"/>
                  <a:pt x="0" y="366040"/>
                </a:cubicBezTo>
                <a:cubicBezTo>
                  <a:pt x="0" y="241724"/>
                  <a:pt x="38145" y="126235"/>
                  <a:pt x="103471" y="30434"/>
                </a:cubicBezTo>
                <a:lnTo>
                  <a:pt x="128817" y="0"/>
                </a:ln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86CEB93-C746-4CEA-A155-3C2A4CD43466}"/>
              </a:ext>
            </a:extLst>
          </p:cNvPr>
          <p:cNvSpPr txBox="1"/>
          <p:nvPr/>
        </p:nvSpPr>
        <p:spPr>
          <a:xfrm>
            <a:off x="5500757" y="4489415"/>
            <a:ext cx="1262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 dirty="0">
                <a:ln/>
                <a:solidFill>
                  <a:schemeClr val="accent3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拆分</a:t>
            </a:r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xmlns="" id="{81910041-88D1-4633-A721-9E4D08EC5560}"/>
              </a:ext>
            </a:extLst>
          </p:cNvPr>
          <p:cNvSpPr/>
          <p:nvPr/>
        </p:nvSpPr>
        <p:spPr>
          <a:xfrm>
            <a:off x="2518765" y="1038716"/>
            <a:ext cx="1211722" cy="12117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xmlns="" id="{4CD92882-95D6-4EEF-84CE-DAA687E85701}"/>
              </a:ext>
            </a:extLst>
          </p:cNvPr>
          <p:cNvSpPr/>
          <p:nvPr/>
        </p:nvSpPr>
        <p:spPr>
          <a:xfrm>
            <a:off x="2518765" y="1759577"/>
            <a:ext cx="1211722" cy="121172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572550A8-8F7F-413E-8C25-9BDE5777BF17}"/>
              </a:ext>
            </a:extLst>
          </p:cNvPr>
          <p:cNvSpPr/>
          <p:nvPr/>
        </p:nvSpPr>
        <p:spPr>
          <a:xfrm>
            <a:off x="4769227" y="1912470"/>
            <a:ext cx="2725271" cy="7171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323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31CE551F-C07C-4D31-9A9F-6266EFE2EDF8}"/>
              </a:ext>
            </a:extLst>
          </p:cNvPr>
          <p:cNvSpPr/>
          <p:nvPr/>
        </p:nvSpPr>
        <p:spPr>
          <a:xfrm>
            <a:off x="8719147" y="1912470"/>
            <a:ext cx="954088" cy="468421"/>
          </a:xfrm>
          <a:custGeom>
            <a:avLst/>
            <a:gdLst>
              <a:gd name="connsiteX0" fmla="*/ 477044 w 954088"/>
              <a:gd name="connsiteY0" fmla="*/ 0 h 468421"/>
              <a:gd name="connsiteX1" fmla="*/ 905452 w 954088"/>
              <a:gd name="connsiteY1" fmla="*/ 175810 h 468421"/>
              <a:gd name="connsiteX2" fmla="*/ 954088 w 954088"/>
              <a:gd name="connsiteY2" fmla="*/ 234211 h 468421"/>
              <a:gd name="connsiteX3" fmla="*/ 905452 w 954088"/>
              <a:gd name="connsiteY3" fmla="*/ 292611 h 468421"/>
              <a:gd name="connsiteX4" fmla="*/ 477044 w 954088"/>
              <a:gd name="connsiteY4" fmla="*/ 468421 h 468421"/>
              <a:gd name="connsiteX5" fmla="*/ 48636 w 954088"/>
              <a:gd name="connsiteY5" fmla="*/ 292611 h 468421"/>
              <a:gd name="connsiteX6" fmla="*/ 0 w 954088"/>
              <a:gd name="connsiteY6" fmla="*/ 234211 h 468421"/>
              <a:gd name="connsiteX7" fmla="*/ 48636 w 954088"/>
              <a:gd name="connsiteY7" fmla="*/ 175810 h 468421"/>
              <a:gd name="connsiteX8" fmla="*/ 477044 w 954088"/>
              <a:gd name="connsiteY8" fmla="*/ 0 h 4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088" h="468421">
                <a:moveTo>
                  <a:pt x="477044" y="0"/>
                </a:moveTo>
                <a:cubicBezTo>
                  <a:pt x="644348" y="0"/>
                  <a:pt x="795813" y="67186"/>
                  <a:pt x="905452" y="175810"/>
                </a:cubicBezTo>
                <a:lnTo>
                  <a:pt x="954088" y="234211"/>
                </a:lnTo>
                <a:lnTo>
                  <a:pt x="905452" y="292611"/>
                </a:lnTo>
                <a:cubicBezTo>
                  <a:pt x="795813" y="401236"/>
                  <a:pt x="644348" y="468421"/>
                  <a:pt x="477044" y="468421"/>
                </a:cubicBezTo>
                <a:cubicBezTo>
                  <a:pt x="309740" y="468421"/>
                  <a:pt x="158275" y="401236"/>
                  <a:pt x="48636" y="292611"/>
                </a:cubicBezTo>
                <a:lnTo>
                  <a:pt x="0" y="234211"/>
                </a:lnTo>
                <a:lnTo>
                  <a:pt x="48636" y="175810"/>
                </a:lnTo>
                <a:cubicBezTo>
                  <a:pt x="158275" y="67186"/>
                  <a:pt x="309740" y="0"/>
                  <a:pt x="477044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C6335867-F013-44E8-8483-EC423BC048AD}"/>
              </a:ext>
            </a:extLst>
          </p:cNvPr>
          <p:cNvSpPr txBox="1"/>
          <p:nvPr/>
        </p:nvSpPr>
        <p:spPr>
          <a:xfrm>
            <a:off x="5500757" y="4489415"/>
            <a:ext cx="1262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 dirty="0">
                <a:ln/>
                <a:solidFill>
                  <a:schemeClr val="accent3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相交</a:t>
            </a:r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xmlns="" id="{5F4C0522-E1AE-4E5D-8940-C9DEE9C1F1E5}"/>
              </a:ext>
            </a:extLst>
          </p:cNvPr>
          <p:cNvSpPr/>
          <p:nvPr/>
        </p:nvSpPr>
        <p:spPr>
          <a:xfrm>
            <a:off x="2518765" y="1038716"/>
            <a:ext cx="1211722" cy="12117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xmlns="" id="{990BD904-5427-4B51-8375-C1AB382319A7}"/>
              </a:ext>
            </a:extLst>
          </p:cNvPr>
          <p:cNvSpPr/>
          <p:nvPr/>
        </p:nvSpPr>
        <p:spPr>
          <a:xfrm>
            <a:off x="2518765" y="1759577"/>
            <a:ext cx="1211722" cy="121172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92C76C47-9A76-43E2-AA68-B4AC450BD459}"/>
              </a:ext>
            </a:extLst>
          </p:cNvPr>
          <p:cNvSpPr/>
          <p:nvPr/>
        </p:nvSpPr>
        <p:spPr>
          <a:xfrm>
            <a:off x="4769227" y="1912470"/>
            <a:ext cx="2725271" cy="7171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14575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AC61A929-5BF5-410E-A2EA-BBCA177116F6}"/>
              </a:ext>
            </a:extLst>
          </p:cNvPr>
          <p:cNvSpPr/>
          <p:nvPr/>
        </p:nvSpPr>
        <p:spPr>
          <a:xfrm>
            <a:off x="8616545" y="1038716"/>
            <a:ext cx="1211722" cy="966292"/>
          </a:xfrm>
          <a:custGeom>
            <a:avLst/>
            <a:gdLst>
              <a:gd name="connsiteX0" fmla="*/ 605861 w 1211722"/>
              <a:gd name="connsiteY0" fmla="*/ 0 h 966292"/>
              <a:gd name="connsiteX1" fmla="*/ 1211722 w 1211722"/>
              <a:gd name="connsiteY1" fmla="*/ 600251 h 966292"/>
              <a:gd name="connsiteX2" fmla="*/ 1108251 w 1211722"/>
              <a:gd name="connsiteY2" fmla="*/ 935857 h 966292"/>
              <a:gd name="connsiteX3" fmla="*/ 1082905 w 1211722"/>
              <a:gd name="connsiteY3" fmla="*/ 966292 h 966292"/>
              <a:gd name="connsiteX4" fmla="*/ 1034269 w 1211722"/>
              <a:gd name="connsiteY4" fmla="*/ 907891 h 966292"/>
              <a:gd name="connsiteX5" fmla="*/ 605861 w 1211722"/>
              <a:gd name="connsiteY5" fmla="*/ 732081 h 966292"/>
              <a:gd name="connsiteX6" fmla="*/ 177453 w 1211722"/>
              <a:gd name="connsiteY6" fmla="*/ 907891 h 966292"/>
              <a:gd name="connsiteX7" fmla="*/ 128817 w 1211722"/>
              <a:gd name="connsiteY7" fmla="*/ 966292 h 966292"/>
              <a:gd name="connsiteX8" fmla="*/ 103472 w 1211722"/>
              <a:gd name="connsiteY8" fmla="*/ 935857 h 966292"/>
              <a:gd name="connsiteX9" fmla="*/ 0 w 1211722"/>
              <a:gd name="connsiteY9" fmla="*/ 600251 h 966292"/>
              <a:gd name="connsiteX10" fmla="*/ 605861 w 1211722"/>
              <a:gd name="connsiteY10" fmla="*/ 0 h 9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722" h="966292"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5" y="966292"/>
                </a:lnTo>
                <a:lnTo>
                  <a:pt x="1034269" y="907891"/>
                </a:lnTo>
                <a:cubicBezTo>
                  <a:pt x="924630" y="799267"/>
                  <a:pt x="773165" y="732081"/>
                  <a:pt x="605861" y="732081"/>
                </a:cubicBezTo>
                <a:cubicBezTo>
                  <a:pt x="438557" y="732081"/>
                  <a:pt x="287092" y="799267"/>
                  <a:pt x="177453" y="907891"/>
                </a:cubicBezTo>
                <a:lnTo>
                  <a:pt x="128817" y="966292"/>
                </a:lnTo>
                <a:lnTo>
                  <a:pt x="103472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292DCC7-6FEF-441D-9901-B5D0CDFD5BF9}"/>
              </a:ext>
            </a:extLst>
          </p:cNvPr>
          <p:cNvSpPr txBox="1"/>
          <p:nvPr/>
        </p:nvSpPr>
        <p:spPr>
          <a:xfrm>
            <a:off x="5500757" y="4489415"/>
            <a:ext cx="1262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 dirty="0">
                <a:ln/>
                <a:solidFill>
                  <a:schemeClr val="accent3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剪除</a:t>
            </a:r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xmlns="" id="{977A58B4-AD45-4B5E-96E4-BC3A99412720}"/>
              </a:ext>
            </a:extLst>
          </p:cNvPr>
          <p:cNvSpPr/>
          <p:nvPr/>
        </p:nvSpPr>
        <p:spPr>
          <a:xfrm>
            <a:off x="2518765" y="1038716"/>
            <a:ext cx="1211722" cy="12117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a</a:t>
            </a: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xmlns="" id="{C5DE9386-6AEB-4882-BB42-3A6E32FA4ED0}"/>
              </a:ext>
            </a:extLst>
          </p:cNvPr>
          <p:cNvSpPr/>
          <p:nvPr/>
        </p:nvSpPr>
        <p:spPr>
          <a:xfrm>
            <a:off x="2518765" y="1759577"/>
            <a:ext cx="1211722" cy="121172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</a:rPr>
              <a:t>b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234A4C1A-0599-49DE-84EE-637A90F4474A}"/>
              </a:ext>
            </a:extLst>
          </p:cNvPr>
          <p:cNvSpPr/>
          <p:nvPr/>
        </p:nvSpPr>
        <p:spPr>
          <a:xfrm>
            <a:off x="4769227" y="1912470"/>
            <a:ext cx="2725271" cy="7171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7832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xmlns="" id="{DCCC31F3-8E00-4FA2-B0EC-23E50C4AA61F}"/>
              </a:ext>
            </a:extLst>
          </p:cNvPr>
          <p:cNvSpPr/>
          <p:nvPr/>
        </p:nvSpPr>
        <p:spPr>
          <a:xfrm>
            <a:off x="8402626" y="3685420"/>
            <a:ext cx="1211722" cy="1211722"/>
          </a:xfrm>
          <a:custGeom>
            <a:avLst/>
            <a:gdLst>
              <a:gd name="connsiteX0" fmla="*/ 417281 w 1211722"/>
              <a:gd name="connsiteY0" fmla="*/ 293872 h 1211722"/>
              <a:gd name="connsiteX1" fmla="*/ 605861 w 1211722"/>
              <a:gd name="connsiteY1" fmla="*/ 927105 h 1211722"/>
              <a:gd name="connsiteX2" fmla="*/ 605861 w 1211722"/>
              <a:gd name="connsiteY2" fmla="*/ 445239 h 1211722"/>
              <a:gd name="connsiteX3" fmla="*/ 417281 w 1211722"/>
              <a:gd name="connsiteY3" fmla="*/ 293872 h 1211722"/>
              <a:gd name="connsiteX4" fmla="*/ 605861 w 1211722"/>
              <a:gd name="connsiteY4" fmla="*/ 0 h 1211722"/>
              <a:gd name="connsiteX5" fmla="*/ 1211722 w 1211722"/>
              <a:gd name="connsiteY5" fmla="*/ 605861 h 1211722"/>
              <a:gd name="connsiteX6" fmla="*/ 605861 w 1211722"/>
              <a:gd name="connsiteY6" fmla="*/ 1211722 h 1211722"/>
              <a:gd name="connsiteX7" fmla="*/ 0 w 1211722"/>
              <a:gd name="connsiteY7" fmla="*/ 605861 h 1211722"/>
              <a:gd name="connsiteX8" fmla="*/ 605861 w 1211722"/>
              <a:gd name="connsiteY8" fmla="*/ 0 h 1211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1722" h="1211722">
                <a:moveTo>
                  <a:pt x="417281" y="293872"/>
                </a:moveTo>
                <a:cubicBezTo>
                  <a:pt x="265887" y="315152"/>
                  <a:pt x="161628" y="595822"/>
                  <a:pt x="605861" y="927105"/>
                </a:cubicBezTo>
                <a:cubicBezTo>
                  <a:pt x="1252018" y="445239"/>
                  <a:pt x="737730" y="70454"/>
                  <a:pt x="605861" y="445239"/>
                </a:cubicBezTo>
                <a:cubicBezTo>
                  <a:pt x="564652" y="328119"/>
                  <a:pt x="486097" y="284199"/>
                  <a:pt x="417281" y="293872"/>
                </a:cubicBezTo>
                <a:close/>
                <a:moveTo>
                  <a:pt x="605861" y="0"/>
                </a:moveTo>
                <a:cubicBezTo>
                  <a:pt x="940469" y="0"/>
                  <a:pt x="1211722" y="271253"/>
                  <a:pt x="1211722" y="605861"/>
                </a:cubicBezTo>
                <a:cubicBezTo>
                  <a:pt x="1211722" y="940469"/>
                  <a:pt x="940469" y="1211722"/>
                  <a:pt x="605861" y="1211722"/>
                </a:cubicBezTo>
                <a:cubicBezTo>
                  <a:pt x="271253" y="1211722"/>
                  <a:pt x="0" y="940469"/>
                  <a:pt x="0" y="605861"/>
                </a:cubicBezTo>
                <a:cubicBezTo>
                  <a:pt x="0" y="271253"/>
                  <a:pt x="271253" y="0"/>
                  <a:pt x="605861" y="0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2800" b="1" dirty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D292DCC7-6FEF-441D-9901-B5D0CDFD5BF9}"/>
              </a:ext>
            </a:extLst>
          </p:cNvPr>
          <p:cNvSpPr txBox="1"/>
          <p:nvPr/>
        </p:nvSpPr>
        <p:spPr>
          <a:xfrm>
            <a:off x="5500757" y="4489415"/>
            <a:ext cx="1262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 dirty="0">
                <a:ln/>
                <a:solidFill>
                  <a:schemeClr val="accent3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剪除</a:t>
            </a:r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xmlns="" id="{977A58B4-AD45-4B5E-96E4-BC3A99412720}"/>
              </a:ext>
            </a:extLst>
          </p:cNvPr>
          <p:cNvSpPr/>
          <p:nvPr/>
        </p:nvSpPr>
        <p:spPr>
          <a:xfrm>
            <a:off x="2518765" y="1038716"/>
            <a:ext cx="1211722" cy="12117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800" b="1" dirty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234A4C1A-0599-49DE-84EE-637A90F4474A}"/>
              </a:ext>
            </a:extLst>
          </p:cNvPr>
          <p:cNvSpPr/>
          <p:nvPr/>
        </p:nvSpPr>
        <p:spPr>
          <a:xfrm>
            <a:off x="4769227" y="1912470"/>
            <a:ext cx="2725271" cy="7171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xmlns="" id="{D453A8D0-82F1-480F-8641-ACE00D16654A}"/>
              </a:ext>
            </a:extLst>
          </p:cNvPr>
          <p:cNvSpPr/>
          <p:nvPr/>
        </p:nvSpPr>
        <p:spPr>
          <a:xfrm>
            <a:off x="8363754" y="1038716"/>
            <a:ext cx="1211722" cy="908792"/>
          </a:xfrm>
          <a:custGeom>
            <a:avLst/>
            <a:gdLst>
              <a:gd name="connsiteX0" fmla="*/ 605861 w 1211722"/>
              <a:gd name="connsiteY0" fmla="*/ 0 h 908792"/>
              <a:gd name="connsiteX1" fmla="*/ 1211722 w 1211722"/>
              <a:gd name="connsiteY1" fmla="*/ 605861 h 908792"/>
              <a:gd name="connsiteX2" fmla="*/ 1199413 w 1211722"/>
              <a:gd name="connsiteY2" fmla="*/ 727963 h 908792"/>
              <a:gd name="connsiteX3" fmla="*/ 1191781 w 1211722"/>
              <a:gd name="connsiteY3" fmla="*/ 752551 h 908792"/>
              <a:gd name="connsiteX4" fmla="*/ 1138710 w 1211722"/>
              <a:gd name="connsiteY4" fmla="*/ 691357 h 908792"/>
              <a:gd name="connsiteX5" fmla="*/ 605861 w 1211722"/>
              <a:gd name="connsiteY5" fmla="*/ 908792 h 908792"/>
              <a:gd name="connsiteX6" fmla="*/ 73012 w 1211722"/>
              <a:gd name="connsiteY6" fmla="*/ 691357 h 908792"/>
              <a:gd name="connsiteX7" fmla="*/ 19942 w 1211722"/>
              <a:gd name="connsiteY7" fmla="*/ 752551 h 908792"/>
              <a:gd name="connsiteX8" fmla="*/ 12309 w 1211722"/>
              <a:gd name="connsiteY8" fmla="*/ 727963 h 908792"/>
              <a:gd name="connsiteX9" fmla="*/ 0 w 1211722"/>
              <a:gd name="connsiteY9" fmla="*/ 605861 h 908792"/>
              <a:gd name="connsiteX10" fmla="*/ 605861 w 1211722"/>
              <a:gd name="connsiteY10" fmla="*/ 0 h 90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722" h="908792">
                <a:moveTo>
                  <a:pt x="605861" y="0"/>
                </a:moveTo>
                <a:cubicBezTo>
                  <a:pt x="940469" y="0"/>
                  <a:pt x="1211722" y="271253"/>
                  <a:pt x="1211722" y="605861"/>
                </a:cubicBezTo>
                <a:cubicBezTo>
                  <a:pt x="1211722" y="647687"/>
                  <a:pt x="1207484" y="688523"/>
                  <a:pt x="1199413" y="727963"/>
                </a:cubicBezTo>
                <a:lnTo>
                  <a:pt x="1191781" y="752551"/>
                </a:lnTo>
                <a:lnTo>
                  <a:pt x="1138710" y="691357"/>
                </a:lnTo>
                <a:cubicBezTo>
                  <a:pt x="987255" y="560895"/>
                  <a:pt x="722540" y="599550"/>
                  <a:pt x="605861" y="908792"/>
                </a:cubicBezTo>
                <a:cubicBezTo>
                  <a:pt x="489182" y="599550"/>
                  <a:pt x="224467" y="560895"/>
                  <a:pt x="73012" y="691357"/>
                </a:cubicBezTo>
                <a:lnTo>
                  <a:pt x="19942" y="752551"/>
                </a:lnTo>
                <a:lnTo>
                  <a:pt x="12309" y="727963"/>
                </a:lnTo>
                <a:cubicBezTo>
                  <a:pt x="4239" y="688523"/>
                  <a:pt x="0" y="647687"/>
                  <a:pt x="0" y="605861"/>
                </a:cubicBezTo>
                <a:cubicBezTo>
                  <a:pt x="0" y="271253"/>
                  <a:pt x="271253" y="0"/>
                  <a:pt x="605861" y="0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2800" b="1" dirty="0">
              <a:solidFill>
                <a:schemeClr val="tx1"/>
              </a:solidFill>
            </a:endParaRPr>
          </a:p>
          <a:p>
            <a:pPr algn="ctr"/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心形 3">
            <a:extLst>
              <a:ext uri="{FF2B5EF4-FFF2-40B4-BE49-F238E27FC236}">
                <a16:creationId xmlns:a16="http://schemas.microsoft.com/office/drawing/2014/main" xmlns="" id="{10EE35AC-9870-46E0-936E-53C66FE1703B}"/>
              </a:ext>
            </a:extLst>
          </p:cNvPr>
          <p:cNvSpPr/>
          <p:nvPr/>
        </p:nvSpPr>
        <p:spPr>
          <a:xfrm>
            <a:off x="2518765" y="2518331"/>
            <a:ext cx="1280134" cy="1211722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9FA1CB74-9EED-406E-A730-8347F89995BB}"/>
              </a:ext>
            </a:extLst>
          </p:cNvPr>
          <p:cNvSpPr/>
          <p:nvPr/>
        </p:nvSpPr>
        <p:spPr>
          <a:xfrm>
            <a:off x="8324882" y="2340676"/>
            <a:ext cx="1289466" cy="1065032"/>
          </a:xfrm>
          <a:custGeom>
            <a:avLst/>
            <a:gdLst>
              <a:gd name="connsiteX0" fmla="*/ 58813 w 1289466"/>
              <a:gd name="connsiteY0" fmla="*/ 0 h 1065032"/>
              <a:gd name="connsiteX1" fmla="*/ 86484 w 1289466"/>
              <a:gd name="connsiteY1" fmla="*/ 89139 h 1065032"/>
              <a:gd name="connsiteX2" fmla="*/ 644733 w 1289466"/>
              <a:gd name="connsiteY2" fmla="*/ 459171 h 1065032"/>
              <a:gd name="connsiteX3" fmla="*/ 1202982 w 1289466"/>
              <a:gd name="connsiteY3" fmla="*/ 89139 h 1065032"/>
              <a:gd name="connsiteX4" fmla="*/ 1230653 w 1289466"/>
              <a:gd name="connsiteY4" fmla="*/ 0 h 1065032"/>
              <a:gd name="connsiteX5" fmla="*/ 1234795 w 1289466"/>
              <a:gd name="connsiteY5" fmla="*/ 4776 h 1065032"/>
              <a:gd name="connsiteX6" fmla="*/ 644733 w 1289466"/>
              <a:gd name="connsiteY6" fmla="*/ 1065032 h 1065032"/>
              <a:gd name="connsiteX7" fmla="*/ 54671 w 1289466"/>
              <a:gd name="connsiteY7" fmla="*/ 4776 h 1065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89466" h="1065032">
                <a:moveTo>
                  <a:pt x="58813" y="0"/>
                </a:moveTo>
                <a:lnTo>
                  <a:pt x="86484" y="89139"/>
                </a:lnTo>
                <a:cubicBezTo>
                  <a:pt x="178458" y="306591"/>
                  <a:pt x="393777" y="459171"/>
                  <a:pt x="644733" y="459171"/>
                </a:cubicBezTo>
                <a:cubicBezTo>
                  <a:pt x="895689" y="459171"/>
                  <a:pt x="1111008" y="306591"/>
                  <a:pt x="1202982" y="89139"/>
                </a:cubicBezTo>
                <a:lnTo>
                  <a:pt x="1230653" y="0"/>
                </a:lnTo>
                <a:lnTo>
                  <a:pt x="1234795" y="4776"/>
                </a:lnTo>
                <a:cubicBezTo>
                  <a:pt x="1364808" y="206730"/>
                  <a:pt x="1298135" y="610637"/>
                  <a:pt x="644733" y="1065032"/>
                </a:cubicBezTo>
                <a:cubicBezTo>
                  <a:pt x="-8669" y="610637"/>
                  <a:pt x="-75342" y="206730"/>
                  <a:pt x="54671" y="4776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5945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xmlns="" id="{264BFC90-19AD-4CC9-9552-54F5ED84291A}"/>
              </a:ext>
            </a:extLst>
          </p:cNvPr>
          <p:cNvCxnSpPr/>
          <p:nvPr/>
        </p:nvCxnSpPr>
        <p:spPr>
          <a:xfrm>
            <a:off x="3062960" y="3046130"/>
            <a:ext cx="6569094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F98D7848-D374-4298-B274-D52D240124AB}"/>
              </a:ext>
            </a:extLst>
          </p:cNvPr>
          <p:cNvGrpSpPr/>
          <p:nvPr/>
        </p:nvGrpSpPr>
        <p:grpSpPr>
          <a:xfrm>
            <a:off x="5062071" y="2205318"/>
            <a:ext cx="2635623" cy="1852706"/>
            <a:chOff x="5062071" y="2032000"/>
            <a:chExt cx="2635623" cy="1852706"/>
          </a:xfrm>
        </p:grpSpPr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xmlns="" id="{AA891482-94A6-4FE2-9EE7-3DAA09E810F9}"/>
                </a:ext>
              </a:extLst>
            </p:cNvPr>
            <p:cNvCxnSpPr/>
            <p:nvPr/>
          </p:nvCxnSpPr>
          <p:spPr>
            <a:xfrm flipV="1">
              <a:off x="5062071" y="2032000"/>
              <a:ext cx="2492188" cy="1852706"/>
            </a:xfrm>
            <a:prstGeom prst="line">
              <a:avLst/>
            </a:prstGeom>
            <a:ln w="1143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xmlns="" id="{D47E562C-B72E-47E9-AE22-2E263DDFB9AE}"/>
                </a:ext>
              </a:extLst>
            </p:cNvPr>
            <p:cNvCxnSpPr/>
            <p:nvPr/>
          </p:nvCxnSpPr>
          <p:spPr>
            <a:xfrm>
              <a:off x="5348941" y="2032000"/>
              <a:ext cx="2348753" cy="1852706"/>
            </a:xfrm>
            <a:prstGeom prst="line">
              <a:avLst/>
            </a:prstGeom>
            <a:ln w="1143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160158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接点 3">
            <a:extLst>
              <a:ext uri="{FF2B5EF4-FFF2-40B4-BE49-F238E27FC236}">
                <a16:creationId xmlns:a16="http://schemas.microsoft.com/office/drawing/2014/main" xmlns="" id="{509781BD-B898-44D1-85A5-049934C6BDEC}"/>
              </a:ext>
            </a:extLst>
          </p:cNvPr>
          <p:cNvSpPr/>
          <p:nvPr/>
        </p:nvSpPr>
        <p:spPr>
          <a:xfrm>
            <a:off x="2210265" y="1963436"/>
            <a:ext cx="1413674" cy="1413674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B8409D9-3300-46AC-A1F9-7BB0792FB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93"/>
          <a:stretch/>
        </p:blipFill>
        <p:spPr>
          <a:xfrm>
            <a:off x="4638586" y="-100977"/>
            <a:ext cx="3071900" cy="495907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3FB62FB-7DF7-4545-BE7C-FAB6CA7FA6FA}"/>
              </a:ext>
            </a:extLst>
          </p:cNvPr>
          <p:cNvSpPr txBox="1"/>
          <p:nvPr/>
        </p:nvSpPr>
        <p:spPr>
          <a:xfrm>
            <a:off x="8930538" y="1963436"/>
            <a:ext cx="1015663" cy="17670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b="1" dirty="0">
                <a:solidFill>
                  <a:srgbClr val="00B0F0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文字</a:t>
            </a:r>
          </a:p>
        </p:txBody>
      </p:sp>
    </p:spTree>
    <p:extLst>
      <p:ext uri="{BB962C8B-B14F-4D97-AF65-F5344CB8AC3E}">
        <p14:creationId xmlns:p14="http://schemas.microsoft.com/office/powerpoint/2010/main" xmlns="" val="2539828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D9371FE-2C9F-45C1-AF31-76329E00B2C2}"/>
              </a:ext>
            </a:extLst>
          </p:cNvPr>
          <p:cNvSpPr txBox="1"/>
          <p:nvPr/>
        </p:nvSpPr>
        <p:spPr>
          <a:xfrm>
            <a:off x="1509041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结合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B0A2A57-721A-4E4A-82AC-6B79D2AEE0A3}"/>
              </a:ext>
            </a:extLst>
          </p:cNvPr>
          <p:cNvSpPr txBox="1"/>
          <p:nvPr/>
        </p:nvSpPr>
        <p:spPr>
          <a:xfrm>
            <a:off x="3586543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组合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26D3C61-0755-4C80-9BFE-F279C86702F8}"/>
              </a:ext>
            </a:extLst>
          </p:cNvPr>
          <p:cNvSpPr txBox="1"/>
          <p:nvPr/>
        </p:nvSpPr>
        <p:spPr>
          <a:xfrm>
            <a:off x="5791201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拆分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76222CB-C5C3-41B6-8D6C-5244F653528E}"/>
              </a:ext>
            </a:extLst>
          </p:cNvPr>
          <p:cNvSpPr txBox="1"/>
          <p:nvPr/>
        </p:nvSpPr>
        <p:spPr>
          <a:xfrm>
            <a:off x="7772400" y="5024509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相交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E3E720F-B192-4211-A16C-4264018123CF}"/>
              </a:ext>
            </a:extLst>
          </p:cNvPr>
          <p:cNvSpPr txBox="1"/>
          <p:nvPr/>
        </p:nvSpPr>
        <p:spPr>
          <a:xfrm>
            <a:off x="9692310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剪除</a:t>
            </a:r>
          </a:p>
        </p:txBody>
      </p:sp>
    </p:spTree>
    <p:extLst>
      <p:ext uri="{BB962C8B-B14F-4D97-AF65-F5344CB8AC3E}">
        <p14:creationId xmlns:p14="http://schemas.microsoft.com/office/powerpoint/2010/main" xmlns="" val="210076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3A1EF0-97EB-406F-9AD9-350BEB290832}"/>
              </a:ext>
            </a:extLst>
          </p:cNvPr>
          <p:cNvSpPr txBox="1"/>
          <p:nvPr/>
        </p:nvSpPr>
        <p:spPr>
          <a:xfrm>
            <a:off x="1936841" y="1685637"/>
            <a:ext cx="36420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9900" b="1" dirty="0">
                <a:solidFill>
                  <a:prstClr val="black"/>
                </a:solidFill>
                <a:latin typeface="Mongolian Baiti" panose="03000500000000000000" pitchFamily="66" charset="0"/>
                <a:ea typeface="OPPOSans H"/>
                <a:cs typeface="Mongolian Baiti" panose="03000500000000000000" pitchFamily="66" charset="0"/>
              </a:rPr>
              <a:t>请</a:t>
            </a: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2" name="心形 1">
            <a:extLst>
              <a:ext uri="{FF2B5EF4-FFF2-40B4-BE49-F238E27FC236}">
                <a16:creationId xmlns:a16="http://schemas.microsoft.com/office/drawing/2014/main" xmlns="" id="{1E2248D1-4521-47F2-BAE1-36A000DA51B7}"/>
              </a:ext>
            </a:extLst>
          </p:cNvPr>
          <p:cNvSpPr/>
          <p:nvPr/>
        </p:nvSpPr>
        <p:spPr>
          <a:xfrm>
            <a:off x="7712528" y="2656114"/>
            <a:ext cx="1170214" cy="1050471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835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DD2F8F53-07B9-4578-8D52-674B89C3BFEE}"/>
              </a:ext>
            </a:extLst>
          </p:cNvPr>
          <p:cNvSpPr txBox="1"/>
          <p:nvPr/>
        </p:nvSpPr>
        <p:spPr>
          <a:xfrm>
            <a:off x="3733733" y="3351054"/>
            <a:ext cx="675554" cy="139116"/>
          </a:xfrm>
          <a:custGeom>
            <a:avLst/>
            <a:gdLst/>
            <a:ahLst/>
            <a:cxnLst/>
            <a:rect l="l" t="t" r="r" b="b"/>
            <a:pathLst>
              <a:path w="675554" h="139116">
                <a:moveTo>
                  <a:pt x="0" y="0"/>
                </a:moveTo>
                <a:lnTo>
                  <a:pt x="675554" y="0"/>
                </a:lnTo>
                <a:lnTo>
                  <a:pt x="675554" y="139116"/>
                </a:lnTo>
                <a:lnTo>
                  <a:pt x="0" y="139116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121156E-C1E5-416E-88E5-3EC298086004}"/>
              </a:ext>
            </a:extLst>
          </p:cNvPr>
          <p:cNvSpPr txBox="1"/>
          <p:nvPr/>
        </p:nvSpPr>
        <p:spPr>
          <a:xfrm>
            <a:off x="3733733" y="3597550"/>
            <a:ext cx="675554" cy="178556"/>
          </a:xfrm>
          <a:custGeom>
            <a:avLst/>
            <a:gdLst/>
            <a:ahLst/>
            <a:cxnLst/>
            <a:rect l="l" t="t" r="r" b="b"/>
            <a:pathLst>
              <a:path w="675554" h="178556">
                <a:moveTo>
                  <a:pt x="0" y="0"/>
                </a:moveTo>
                <a:lnTo>
                  <a:pt x="675554" y="0"/>
                </a:lnTo>
                <a:lnTo>
                  <a:pt x="675554" y="178556"/>
                </a:lnTo>
                <a:lnTo>
                  <a:pt x="0" y="178556"/>
                </a:lnTo>
                <a:lnTo>
                  <a:pt x="0" y="0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5400139-5832-4C0B-B7E2-818CF7F8B1A5}"/>
              </a:ext>
            </a:extLst>
          </p:cNvPr>
          <p:cNvSpPr txBox="1"/>
          <p:nvPr/>
        </p:nvSpPr>
        <p:spPr>
          <a:xfrm>
            <a:off x="3239661" y="2088991"/>
            <a:ext cx="1663852" cy="1034670"/>
          </a:xfrm>
          <a:custGeom>
            <a:avLst/>
            <a:gdLst/>
            <a:ahLst/>
            <a:cxnLst/>
            <a:rect l="l" t="t" r="r" b="b"/>
            <a:pathLst>
              <a:path w="1663852" h="1034670">
                <a:moveTo>
                  <a:pt x="705597" y="0"/>
                </a:moveTo>
                <a:lnTo>
                  <a:pt x="987219" y="123402"/>
                </a:lnTo>
                <a:lnTo>
                  <a:pt x="909881" y="206287"/>
                </a:lnTo>
                <a:lnTo>
                  <a:pt x="909881" y="336468"/>
                </a:lnTo>
                <a:lnTo>
                  <a:pt x="1262217" y="336468"/>
                </a:lnTo>
                <a:lnTo>
                  <a:pt x="1413966" y="200895"/>
                </a:lnTo>
                <a:lnTo>
                  <a:pt x="1605925" y="443694"/>
                </a:lnTo>
                <a:lnTo>
                  <a:pt x="909881" y="443694"/>
                </a:lnTo>
                <a:lnTo>
                  <a:pt x="909881" y="602530"/>
                </a:lnTo>
                <a:lnTo>
                  <a:pt x="1145901" y="602530"/>
                </a:lnTo>
                <a:lnTo>
                  <a:pt x="1288253" y="476663"/>
                </a:lnTo>
                <a:lnTo>
                  <a:pt x="1470506" y="709910"/>
                </a:lnTo>
                <a:lnTo>
                  <a:pt x="909881" y="709910"/>
                </a:lnTo>
                <a:lnTo>
                  <a:pt x="909881" y="898326"/>
                </a:lnTo>
                <a:lnTo>
                  <a:pt x="1320297" y="898326"/>
                </a:lnTo>
                <a:lnTo>
                  <a:pt x="1471893" y="762907"/>
                </a:lnTo>
                <a:lnTo>
                  <a:pt x="1663852" y="1005706"/>
                </a:lnTo>
                <a:lnTo>
                  <a:pt x="300264" y="1005706"/>
                </a:lnTo>
                <a:cubicBezTo>
                  <a:pt x="251375" y="1005706"/>
                  <a:pt x="187030" y="1015361"/>
                  <a:pt x="107226" y="1034670"/>
                </a:cubicBezTo>
                <a:lnTo>
                  <a:pt x="0" y="898326"/>
                </a:lnTo>
                <a:lnTo>
                  <a:pt x="715302" y="898326"/>
                </a:lnTo>
                <a:lnTo>
                  <a:pt x="715302" y="709910"/>
                </a:lnTo>
                <a:lnTo>
                  <a:pt x="522573" y="709910"/>
                </a:lnTo>
                <a:cubicBezTo>
                  <a:pt x="473684" y="709910"/>
                  <a:pt x="409390" y="719565"/>
                  <a:pt x="329689" y="738874"/>
                </a:cubicBezTo>
                <a:lnTo>
                  <a:pt x="222309" y="602530"/>
                </a:lnTo>
                <a:lnTo>
                  <a:pt x="715302" y="602530"/>
                </a:lnTo>
                <a:lnTo>
                  <a:pt x="715302" y="443694"/>
                </a:lnTo>
                <a:lnTo>
                  <a:pt x="377602" y="443694"/>
                </a:lnTo>
                <a:cubicBezTo>
                  <a:pt x="328714" y="443694"/>
                  <a:pt x="264368" y="453400"/>
                  <a:pt x="184565" y="472811"/>
                </a:cubicBezTo>
                <a:lnTo>
                  <a:pt x="77339" y="336468"/>
                </a:lnTo>
                <a:lnTo>
                  <a:pt x="715302" y="336468"/>
                </a:lnTo>
                <a:cubicBezTo>
                  <a:pt x="715302" y="216712"/>
                  <a:pt x="712067" y="104556"/>
                  <a:pt x="705597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E53286A-AF19-45F2-B14A-A5C0C9BD89E7}"/>
              </a:ext>
            </a:extLst>
          </p:cNvPr>
          <p:cNvSpPr txBox="1"/>
          <p:nvPr/>
        </p:nvSpPr>
        <p:spPr>
          <a:xfrm>
            <a:off x="2814302" y="2166330"/>
            <a:ext cx="353003" cy="516565"/>
          </a:xfrm>
          <a:custGeom>
            <a:avLst/>
            <a:gdLst/>
            <a:ahLst/>
            <a:cxnLst/>
            <a:rect l="l" t="t" r="r" b="b"/>
            <a:pathLst>
              <a:path w="353003" h="516565">
                <a:moveTo>
                  <a:pt x="58234" y="0"/>
                </a:moveTo>
                <a:cubicBezTo>
                  <a:pt x="190110" y="89972"/>
                  <a:pt x="274792" y="160994"/>
                  <a:pt x="312280" y="213066"/>
                </a:cubicBezTo>
                <a:cubicBezTo>
                  <a:pt x="349768" y="265138"/>
                  <a:pt x="361374" y="317108"/>
                  <a:pt x="347098" y="368975"/>
                </a:cubicBezTo>
                <a:cubicBezTo>
                  <a:pt x="332821" y="420842"/>
                  <a:pt x="310123" y="458484"/>
                  <a:pt x="279003" y="481901"/>
                </a:cubicBezTo>
                <a:lnTo>
                  <a:pt x="221538" y="516565"/>
                </a:lnTo>
                <a:cubicBezTo>
                  <a:pt x="172136" y="516565"/>
                  <a:pt x="143532" y="473428"/>
                  <a:pt x="135727" y="387154"/>
                </a:cubicBezTo>
                <a:cubicBezTo>
                  <a:pt x="123094" y="297902"/>
                  <a:pt x="77851" y="184154"/>
                  <a:pt x="0" y="45910"/>
                </a:cubicBezTo>
                <a:lnTo>
                  <a:pt x="58234" y="0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6C4EC21-8345-4431-9713-9AC4C6E4A2EC}"/>
              </a:ext>
            </a:extLst>
          </p:cNvPr>
          <p:cNvSpPr txBox="1"/>
          <p:nvPr/>
        </p:nvSpPr>
        <p:spPr>
          <a:xfrm>
            <a:off x="7708263" y="2669127"/>
            <a:ext cx="1178745" cy="1037458"/>
          </a:xfrm>
          <a:custGeom>
            <a:avLst/>
            <a:gdLst/>
            <a:ahLst/>
            <a:cxnLst/>
            <a:rect l="l" t="t" r="r" b="b"/>
            <a:pathLst>
              <a:path w="1178745" h="1037458">
                <a:moveTo>
                  <a:pt x="240734" y="2118"/>
                </a:moveTo>
                <a:cubicBezTo>
                  <a:pt x="367958" y="-13697"/>
                  <a:pt x="513187" y="58113"/>
                  <a:pt x="589373" y="249605"/>
                </a:cubicBezTo>
                <a:cubicBezTo>
                  <a:pt x="833168" y="-363170"/>
                  <a:pt x="1783966" y="249605"/>
                  <a:pt x="589373" y="1037458"/>
                </a:cubicBezTo>
                <a:cubicBezTo>
                  <a:pt x="-231909" y="495809"/>
                  <a:pt x="-39160" y="36912"/>
                  <a:pt x="240734" y="2118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728E72C-C39A-4AFB-9B14-1A9067EF0B48}"/>
              </a:ext>
            </a:extLst>
          </p:cNvPr>
          <p:cNvSpPr txBox="1"/>
          <p:nvPr/>
        </p:nvSpPr>
        <p:spPr>
          <a:xfrm>
            <a:off x="2562874" y="2831562"/>
            <a:ext cx="938844" cy="1402874"/>
          </a:xfrm>
          <a:custGeom>
            <a:avLst/>
            <a:gdLst/>
            <a:ahLst/>
            <a:cxnLst/>
            <a:rect l="l" t="t" r="r" b="b"/>
            <a:pathLst>
              <a:path w="938844" h="1402874">
                <a:moveTo>
                  <a:pt x="448932" y="0"/>
                </a:moveTo>
                <a:lnTo>
                  <a:pt x="648902" y="159299"/>
                </a:lnTo>
                <a:lnTo>
                  <a:pt x="561858" y="237561"/>
                </a:lnTo>
                <a:lnTo>
                  <a:pt x="561858" y="1053773"/>
                </a:lnTo>
                <a:lnTo>
                  <a:pt x="881071" y="734714"/>
                </a:lnTo>
                <a:lnTo>
                  <a:pt x="938844" y="795414"/>
                </a:lnTo>
                <a:cubicBezTo>
                  <a:pt x="754793" y="1017980"/>
                  <a:pt x="608076" y="1220466"/>
                  <a:pt x="498693" y="1402874"/>
                </a:cubicBezTo>
                <a:lnTo>
                  <a:pt x="328765" y="1223702"/>
                </a:lnTo>
                <a:cubicBezTo>
                  <a:pt x="354544" y="1179127"/>
                  <a:pt x="367434" y="1132344"/>
                  <a:pt x="367434" y="1083353"/>
                </a:cubicBezTo>
                <a:lnTo>
                  <a:pt x="367434" y="213836"/>
                </a:lnTo>
                <a:lnTo>
                  <a:pt x="300264" y="213836"/>
                </a:lnTo>
                <a:cubicBezTo>
                  <a:pt x="251375" y="213836"/>
                  <a:pt x="187081" y="223490"/>
                  <a:pt x="107380" y="242799"/>
                </a:cubicBezTo>
                <a:lnTo>
                  <a:pt x="0" y="106610"/>
                </a:lnTo>
                <a:lnTo>
                  <a:pt x="360655" y="106610"/>
                </a:lnTo>
                <a:lnTo>
                  <a:pt x="448932" y="0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308A814-CE6F-49E5-98EF-7BAD3932BD2E}"/>
              </a:ext>
            </a:extLst>
          </p:cNvPr>
          <p:cNvSpPr txBox="1"/>
          <p:nvPr/>
        </p:nvSpPr>
        <p:spPr>
          <a:xfrm>
            <a:off x="3539310" y="3146925"/>
            <a:ext cx="1122483" cy="1278855"/>
          </a:xfrm>
          <a:custGeom>
            <a:avLst/>
            <a:gdLst/>
            <a:ahLst/>
            <a:cxnLst/>
            <a:rect l="l" t="t" r="r" b="b"/>
            <a:pathLst>
              <a:path w="1122483" h="1278855">
                <a:moveTo>
                  <a:pt x="929600" y="0"/>
                </a:moveTo>
                <a:lnTo>
                  <a:pt x="1122483" y="148514"/>
                </a:lnTo>
                <a:lnTo>
                  <a:pt x="1054851" y="217379"/>
                </a:lnTo>
                <a:lnTo>
                  <a:pt x="1054851" y="995692"/>
                </a:lnTo>
                <a:cubicBezTo>
                  <a:pt x="1061321" y="1127670"/>
                  <a:pt x="970734" y="1218822"/>
                  <a:pt x="783088" y="1269149"/>
                </a:cubicBezTo>
                <a:cubicBezTo>
                  <a:pt x="783088" y="1181540"/>
                  <a:pt x="696044" y="1118375"/>
                  <a:pt x="521956" y="1079655"/>
                </a:cubicBezTo>
                <a:lnTo>
                  <a:pt x="521956" y="987218"/>
                </a:lnTo>
                <a:cubicBezTo>
                  <a:pt x="652188" y="1000468"/>
                  <a:pt x="744368" y="1007015"/>
                  <a:pt x="798494" y="1006861"/>
                </a:cubicBezTo>
                <a:cubicBezTo>
                  <a:pt x="852621" y="1006707"/>
                  <a:pt x="876449" y="985267"/>
                  <a:pt x="869978" y="942541"/>
                </a:cubicBezTo>
                <a:lnTo>
                  <a:pt x="869978" y="736562"/>
                </a:lnTo>
                <a:lnTo>
                  <a:pt x="194424" y="736562"/>
                </a:lnTo>
                <a:lnTo>
                  <a:pt x="194424" y="1199976"/>
                </a:lnTo>
                <a:lnTo>
                  <a:pt x="0" y="1278855"/>
                </a:lnTo>
                <a:cubicBezTo>
                  <a:pt x="6470" y="1065532"/>
                  <a:pt x="9705" y="846150"/>
                  <a:pt x="9705" y="620709"/>
                </a:cubicBezTo>
                <a:cubicBezTo>
                  <a:pt x="9705" y="395267"/>
                  <a:pt x="6470" y="191599"/>
                  <a:pt x="0" y="9706"/>
                </a:cubicBezTo>
                <a:lnTo>
                  <a:pt x="165615" y="96904"/>
                </a:lnTo>
                <a:lnTo>
                  <a:pt x="861351" y="96904"/>
                </a:lnTo>
                <a:lnTo>
                  <a:pt x="929600" y="0"/>
                </a:lnTo>
                <a:close/>
                <a:moveTo>
                  <a:pt x="194424" y="204130"/>
                </a:moveTo>
                <a:lnTo>
                  <a:pt x="194424" y="343246"/>
                </a:lnTo>
                <a:lnTo>
                  <a:pt x="869978" y="343246"/>
                </a:lnTo>
                <a:lnTo>
                  <a:pt x="869978" y="204130"/>
                </a:lnTo>
                <a:lnTo>
                  <a:pt x="194424" y="204130"/>
                </a:lnTo>
                <a:close/>
                <a:moveTo>
                  <a:pt x="194424" y="450626"/>
                </a:moveTo>
                <a:lnTo>
                  <a:pt x="194424" y="629182"/>
                </a:lnTo>
                <a:lnTo>
                  <a:pt x="869978" y="629182"/>
                </a:lnTo>
                <a:lnTo>
                  <a:pt x="869978" y="450626"/>
                </a:lnTo>
                <a:lnTo>
                  <a:pt x="194424" y="450626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91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5400139-5832-4C0B-B7E2-818CF7F8B1A5}"/>
              </a:ext>
            </a:extLst>
          </p:cNvPr>
          <p:cNvSpPr txBox="1"/>
          <p:nvPr/>
        </p:nvSpPr>
        <p:spPr>
          <a:xfrm>
            <a:off x="4785432" y="1490277"/>
            <a:ext cx="1663852" cy="1034670"/>
          </a:xfrm>
          <a:custGeom>
            <a:avLst/>
            <a:gdLst/>
            <a:ahLst/>
            <a:cxnLst/>
            <a:rect l="l" t="t" r="r" b="b"/>
            <a:pathLst>
              <a:path w="1663852" h="1034670">
                <a:moveTo>
                  <a:pt x="705597" y="0"/>
                </a:moveTo>
                <a:lnTo>
                  <a:pt x="987219" y="123402"/>
                </a:lnTo>
                <a:lnTo>
                  <a:pt x="909881" y="206287"/>
                </a:lnTo>
                <a:lnTo>
                  <a:pt x="909881" y="336468"/>
                </a:lnTo>
                <a:lnTo>
                  <a:pt x="1262217" y="336468"/>
                </a:lnTo>
                <a:lnTo>
                  <a:pt x="1413966" y="200895"/>
                </a:lnTo>
                <a:lnTo>
                  <a:pt x="1605925" y="443694"/>
                </a:lnTo>
                <a:lnTo>
                  <a:pt x="909881" y="443694"/>
                </a:lnTo>
                <a:lnTo>
                  <a:pt x="909881" y="602530"/>
                </a:lnTo>
                <a:lnTo>
                  <a:pt x="1145901" y="602530"/>
                </a:lnTo>
                <a:lnTo>
                  <a:pt x="1288253" y="476663"/>
                </a:lnTo>
                <a:lnTo>
                  <a:pt x="1470506" y="709910"/>
                </a:lnTo>
                <a:lnTo>
                  <a:pt x="909881" y="709910"/>
                </a:lnTo>
                <a:lnTo>
                  <a:pt x="909881" y="898326"/>
                </a:lnTo>
                <a:lnTo>
                  <a:pt x="1320297" y="898326"/>
                </a:lnTo>
                <a:lnTo>
                  <a:pt x="1471893" y="762907"/>
                </a:lnTo>
                <a:lnTo>
                  <a:pt x="1663852" y="1005706"/>
                </a:lnTo>
                <a:lnTo>
                  <a:pt x="300264" y="1005706"/>
                </a:lnTo>
                <a:cubicBezTo>
                  <a:pt x="251375" y="1005706"/>
                  <a:pt x="187030" y="1015361"/>
                  <a:pt x="107226" y="1034670"/>
                </a:cubicBezTo>
                <a:lnTo>
                  <a:pt x="0" y="898326"/>
                </a:lnTo>
                <a:lnTo>
                  <a:pt x="715302" y="898326"/>
                </a:lnTo>
                <a:lnTo>
                  <a:pt x="715302" y="709910"/>
                </a:lnTo>
                <a:lnTo>
                  <a:pt x="522573" y="709910"/>
                </a:lnTo>
                <a:cubicBezTo>
                  <a:pt x="473684" y="709910"/>
                  <a:pt x="409390" y="719565"/>
                  <a:pt x="329689" y="738874"/>
                </a:cubicBezTo>
                <a:lnTo>
                  <a:pt x="222309" y="602530"/>
                </a:lnTo>
                <a:lnTo>
                  <a:pt x="715302" y="602530"/>
                </a:lnTo>
                <a:lnTo>
                  <a:pt x="715302" y="443694"/>
                </a:lnTo>
                <a:lnTo>
                  <a:pt x="377602" y="443694"/>
                </a:lnTo>
                <a:cubicBezTo>
                  <a:pt x="328714" y="443694"/>
                  <a:pt x="264368" y="453400"/>
                  <a:pt x="184565" y="472811"/>
                </a:cubicBezTo>
                <a:lnTo>
                  <a:pt x="77339" y="336468"/>
                </a:lnTo>
                <a:lnTo>
                  <a:pt x="715302" y="336468"/>
                </a:lnTo>
                <a:cubicBezTo>
                  <a:pt x="715302" y="216712"/>
                  <a:pt x="712067" y="104556"/>
                  <a:pt x="705597" y="0"/>
                </a:cubicBez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E53286A-AF19-45F2-B14A-A5C0C9BD89E7}"/>
              </a:ext>
            </a:extLst>
          </p:cNvPr>
          <p:cNvSpPr txBox="1"/>
          <p:nvPr/>
        </p:nvSpPr>
        <p:spPr>
          <a:xfrm>
            <a:off x="2814302" y="2166330"/>
            <a:ext cx="353003" cy="516565"/>
          </a:xfrm>
          <a:custGeom>
            <a:avLst/>
            <a:gdLst/>
            <a:ahLst/>
            <a:cxnLst/>
            <a:rect l="l" t="t" r="r" b="b"/>
            <a:pathLst>
              <a:path w="353003" h="516565">
                <a:moveTo>
                  <a:pt x="58234" y="0"/>
                </a:moveTo>
                <a:cubicBezTo>
                  <a:pt x="190110" y="89972"/>
                  <a:pt x="274792" y="160994"/>
                  <a:pt x="312280" y="213066"/>
                </a:cubicBezTo>
                <a:cubicBezTo>
                  <a:pt x="349768" y="265138"/>
                  <a:pt x="361374" y="317108"/>
                  <a:pt x="347098" y="368975"/>
                </a:cubicBezTo>
                <a:cubicBezTo>
                  <a:pt x="332821" y="420842"/>
                  <a:pt x="310123" y="458484"/>
                  <a:pt x="279003" y="481901"/>
                </a:cubicBezTo>
                <a:lnTo>
                  <a:pt x="221538" y="516565"/>
                </a:lnTo>
                <a:cubicBezTo>
                  <a:pt x="172136" y="516565"/>
                  <a:pt x="143532" y="473428"/>
                  <a:pt x="135727" y="387154"/>
                </a:cubicBezTo>
                <a:cubicBezTo>
                  <a:pt x="123094" y="297902"/>
                  <a:pt x="77851" y="184154"/>
                  <a:pt x="0" y="45910"/>
                </a:cubicBezTo>
                <a:lnTo>
                  <a:pt x="58234" y="0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728E72C-C39A-4AFB-9B14-1A9067EF0B48}"/>
              </a:ext>
            </a:extLst>
          </p:cNvPr>
          <p:cNvSpPr txBox="1"/>
          <p:nvPr/>
        </p:nvSpPr>
        <p:spPr>
          <a:xfrm>
            <a:off x="2562874" y="2831562"/>
            <a:ext cx="938844" cy="1402874"/>
          </a:xfrm>
          <a:custGeom>
            <a:avLst/>
            <a:gdLst/>
            <a:ahLst/>
            <a:cxnLst/>
            <a:rect l="l" t="t" r="r" b="b"/>
            <a:pathLst>
              <a:path w="938844" h="1402874">
                <a:moveTo>
                  <a:pt x="448932" y="0"/>
                </a:moveTo>
                <a:lnTo>
                  <a:pt x="648902" y="159299"/>
                </a:lnTo>
                <a:lnTo>
                  <a:pt x="561858" y="237561"/>
                </a:lnTo>
                <a:lnTo>
                  <a:pt x="561858" y="1053773"/>
                </a:lnTo>
                <a:lnTo>
                  <a:pt x="881071" y="734714"/>
                </a:lnTo>
                <a:lnTo>
                  <a:pt x="938844" y="795414"/>
                </a:lnTo>
                <a:cubicBezTo>
                  <a:pt x="754793" y="1017980"/>
                  <a:pt x="608076" y="1220466"/>
                  <a:pt x="498693" y="1402874"/>
                </a:cubicBezTo>
                <a:lnTo>
                  <a:pt x="328765" y="1223702"/>
                </a:lnTo>
                <a:cubicBezTo>
                  <a:pt x="354544" y="1179127"/>
                  <a:pt x="367434" y="1132344"/>
                  <a:pt x="367434" y="1083353"/>
                </a:cubicBezTo>
                <a:lnTo>
                  <a:pt x="367434" y="213836"/>
                </a:lnTo>
                <a:lnTo>
                  <a:pt x="300264" y="213836"/>
                </a:lnTo>
                <a:cubicBezTo>
                  <a:pt x="251375" y="213836"/>
                  <a:pt x="187081" y="223490"/>
                  <a:pt x="107380" y="242799"/>
                </a:cubicBezTo>
                <a:lnTo>
                  <a:pt x="0" y="106610"/>
                </a:lnTo>
                <a:lnTo>
                  <a:pt x="360655" y="106610"/>
                </a:lnTo>
                <a:lnTo>
                  <a:pt x="448932" y="0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308A814-CE6F-49E5-98EF-7BAD3932BD2E}"/>
              </a:ext>
            </a:extLst>
          </p:cNvPr>
          <p:cNvSpPr txBox="1"/>
          <p:nvPr/>
        </p:nvSpPr>
        <p:spPr>
          <a:xfrm>
            <a:off x="5134068" y="3595008"/>
            <a:ext cx="1122483" cy="1278855"/>
          </a:xfrm>
          <a:custGeom>
            <a:avLst/>
            <a:gdLst/>
            <a:ahLst/>
            <a:cxnLst/>
            <a:rect l="l" t="t" r="r" b="b"/>
            <a:pathLst>
              <a:path w="1122483" h="1278855">
                <a:moveTo>
                  <a:pt x="929600" y="0"/>
                </a:moveTo>
                <a:lnTo>
                  <a:pt x="1122483" y="148514"/>
                </a:lnTo>
                <a:lnTo>
                  <a:pt x="1054851" y="217379"/>
                </a:lnTo>
                <a:lnTo>
                  <a:pt x="1054851" y="995692"/>
                </a:lnTo>
                <a:cubicBezTo>
                  <a:pt x="1061321" y="1127670"/>
                  <a:pt x="970734" y="1218822"/>
                  <a:pt x="783088" y="1269149"/>
                </a:cubicBezTo>
                <a:cubicBezTo>
                  <a:pt x="783088" y="1181540"/>
                  <a:pt x="696044" y="1118375"/>
                  <a:pt x="521956" y="1079655"/>
                </a:cubicBezTo>
                <a:lnTo>
                  <a:pt x="521956" y="987218"/>
                </a:lnTo>
                <a:cubicBezTo>
                  <a:pt x="652188" y="1000468"/>
                  <a:pt x="744368" y="1007015"/>
                  <a:pt x="798494" y="1006861"/>
                </a:cubicBezTo>
                <a:cubicBezTo>
                  <a:pt x="852621" y="1006707"/>
                  <a:pt x="876449" y="985267"/>
                  <a:pt x="869978" y="942541"/>
                </a:cubicBezTo>
                <a:lnTo>
                  <a:pt x="869978" y="736562"/>
                </a:lnTo>
                <a:lnTo>
                  <a:pt x="194424" y="736562"/>
                </a:lnTo>
                <a:lnTo>
                  <a:pt x="194424" y="1199976"/>
                </a:lnTo>
                <a:lnTo>
                  <a:pt x="0" y="1278855"/>
                </a:lnTo>
                <a:cubicBezTo>
                  <a:pt x="6470" y="1065532"/>
                  <a:pt x="9705" y="846150"/>
                  <a:pt x="9705" y="620709"/>
                </a:cubicBezTo>
                <a:cubicBezTo>
                  <a:pt x="9705" y="395267"/>
                  <a:pt x="6470" y="191599"/>
                  <a:pt x="0" y="9706"/>
                </a:cubicBezTo>
                <a:lnTo>
                  <a:pt x="165615" y="96904"/>
                </a:lnTo>
                <a:lnTo>
                  <a:pt x="861351" y="96904"/>
                </a:lnTo>
                <a:lnTo>
                  <a:pt x="929600" y="0"/>
                </a:lnTo>
                <a:close/>
                <a:moveTo>
                  <a:pt x="194424" y="204130"/>
                </a:moveTo>
                <a:lnTo>
                  <a:pt x="194424" y="343246"/>
                </a:lnTo>
                <a:lnTo>
                  <a:pt x="869978" y="343246"/>
                </a:lnTo>
                <a:lnTo>
                  <a:pt x="869978" y="204130"/>
                </a:lnTo>
                <a:lnTo>
                  <a:pt x="194424" y="204130"/>
                </a:lnTo>
                <a:close/>
                <a:moveTo>
                  <a:pt x="194424" y="450626"/>
                </a:moveTo>
                <a:lnTo>
                  <a:pt x="194424" y="629182"/>
                </a:lnTo>
                <a:lnTo>
                  <a:pt x="869978" y="629182"/>
                </a:lnTo>
                <a:lnTo>
                  <a:pt x="869978" y="450626"/>
                </a:lnTo>
                <a:lnTo>
                  <a:pt x="194424" y="450626"/>
                </a:lnTo>
                <a:close/>
              </a:path>
            </a:pathLst>
          </a:custGeom>
          <a:solidFill>
            <a:prstClr val="black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657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22B0D4"/>
            </a:gs>
            <a:gs pos="0">
              <a:srgbClr val="22B0D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自定义形状2">
            <a:extLst>
              <a:ext uri="{FF2B5EF4-FFF2-40B4-BE49-F238E27FC236}">
                <a16:creationId xmlns:a16="http://schemas.microsoft.com/office/drawing/2014/main" xmlns="" id="{DFC66856-E5A9-4D68-AA14-D96600F27011}"/>
              </a:ext>
            </a:extLst>
          </p:cNvPr>
          <p:cNvSpPr/>
          <p:nvPr/>
        </p:nvSpPr>
        <p:spPr>
          <a:xfrm>
            <a:off x="-19673423" y="2762933"/>
            <a:ext cx="34964507" cy="2455957"/>
          </a:xfrm>
          <a:custGeom>
            <a:avLst/>
            <a:gdLst>
              <a:gd name="connsiteX0" fmla="*/ 405999 w 19318564"/>
              <a:gd name="connsiteY0" fmla="*/ 1500212 h 3282292"/>
              <a:gd name="connsiteX1" fmla="*/ 405999 w 19318564"/>
              <a:gd name="connsiteY1" fmla="*/ 1436712 h 3282292"/>
              <a:gd name="connsiteX2" fmla="*/ 3199999 w 19318564"/>
              <a:gd name="connsiteY2" fmla="*/ 281012 h 3282292"/>
              <a:gd name="connsiteX3" fmla="*/ 5041499 w 19318564"/>
              <a:gd name="connsiteY3" fmla="*/ 611212 h 3282292"/>
              <a:gd name="connsiteX4" fmla="*/ 6362299 w 19318564"/>
              <a:gd name="connsiteY4" fmla="*/ 90512 h 3282292"/>
              <a:gd name="connsiteX5" fmla="*/ 8292699 w 19318564"/>
              <a:gd name="connsiteY5" fmla="*/ 535012 h 3282292"/>
              <a:gd name="connsiteX6" fmla="*/ 9956399 w 19318564"/>
              <a:gd name="connsiteY6" fmla="*/ 52412 h 3282292"/>
              <a:gd name="connsiteX7" fmla="*/ 11480399 w 19318564"/>
              <a:gd name="connsiteY7" fmla="*/ 471512 h 3282292"/>
              <a:gd name="connsiteX8" fmla="*/ 13817199 w 19318564"/>
              <a:gd name="connsiteY8" fmla="*/ 115912 h 3282292"/>
              <a:gd name="connsiteX9" fmla="*/ 15404699 w 19318564"/>
              <a:gd name="connsiteY9" fmla="*/ 509612 h 3282292"/>
              <a:gd name="connsiteX10" fmla="*/ 16827099 w 19318564"/>
              <a:gd name="connsiteY10" fmla="*/ 1612 h 3282292"/>
              <a:gd name="connsiteX11" fmla="*/ 18884499 w 19318564"/>
              <a:gd name="connsiteY11" fmla="*/ 382612 h 3282292"/>
              <a:gd name="connsiteX12" fmla="*/ 19227399 w 19318564"/>
              <a:gd name="connsiteY12" fmla="*/ 1271612 h 3282292"/>
              <a:gd name="connsiteX13" fmla="*/ 17665299 w 19318564"/>
              <a:gd name="connsiteY13" fmla="*/ 2681312 h 3282292"/>
              <a:gd name="connsiteX14" fmla="*/ 14464899 w 19318564"/>
              <a:gd name="connsiteY14" fmla="*/ 3252812 h 3282292"/>
              <a:gd name="connsiteX15" fmla="*/ 8927699 w 19318564"/>
              <a:gd name="connsiteY15" fmla="*/ 3176612 h 3282292"/>
              <a:gd name="connsiteX16" fmla="*/ 3974699 w 19318564"/>
              <a:gd name="connsiteY16" fmla="*/ 2973412 h 3282292"/>
              <a:gd name="connsiteX17" fmla="*/ 228199 w 19318564"/>
              <a:gd name="connsiteY17" fmla="*/ 2147912 h 3282292"/>
              <a:gd name="connsiteX18" fmla="*/ 405999 w 19318564"/>
              <a:gd name="connsiteY18" fmla="*/ 1500212 h 3282292"/>
              <a:gd name="connsiteX0" fmla="*/ 337010 w 19427375"/>
              <a:gd name="connsiteY0" fmla="*/ 2147912 h 3282292"/>
              <a:gd name="connsiteX1" fmla="*/ 514810 w 19427375"/>
              <a:gd name="connsiteY1" fmla="*/ 1436712 h 3282292"/>
              <a:gd name="connsiteX2" fmla="*/ 3308810 w 19427375"/>
              <a:gd name="connsiteY2" fmla="*/ 281012 h 3282292"/>
              <a:gd name="connsiteX3" fmla="*/ 5150310 w 19427375"/>
              <a:gd name="connsiteY3" fmla="*/ 611212 h 3282292"/>
              <a:gd name="connsiteX4" fmla="*/ 6471110 w 19427375"/>
              <a:gd name="connsiteY4" fmla="*/ 90512 h 3282292"/>
              <a:gd name="connsiteX5" fmla="*/ 8401510 w 19427375"/>
              <a:gd name="connsiteY5" fmla="*/ 535012 h 3282292"/>
              <a:gd name="connsiteX6" fmla="*/ 10065210 w 19427375"/>
              <a:gd name="connsiteY6" fmla="*/ 52412 h 3282292"/>
              <a:gd name="connsiteX7" fmla="*/ 11589210 w 19427375"/>
              <a:gd name="connsiteY7" fmla="*/ 471512 h 3282292"/>
              <a:gd name="connsiteX8" fmla="*/ 13926010 w 19427375"/>
              <a:gd name="connsiteY8" fmla="*/ 115912 h 3282292"/>
              <a:gd name="connsiteX9" fmla="*/ 15513510 w 19427375"/>
              <a:gd name="connsiteY9" fmla="*/ 509612 h 3282292"/>
              <a:gd name="connsiteX10" fmla="*/ 16935910 w 19427375"/>
              <a:gd name="connsiteY10" fmla="*/ 1612 h 3282292"/>
              <a:gd name="connsiteX11" fmla="*/ 18993310 w 19427375"/>
              <a:gd name="connsiteY11" fmla="*/ 382612 h 3282292"/>
              <a:gd name="connsiteX12" fmla="*/ 19336210 w 19427375"/>
              <a:gd name="connsiteY12" fmla="*/ 1271612 h 3282292"/>
              <a:gd name="connsiteX13" fmla="*/ 17774110 w 19427375"/>
              <a:gd name="connsiteY13" fmla="*/ 2681312 h 3282292"/>
              <a:gd name="connsiteX14" fmla="*/ 14573710 w 19427375"/>
              <a:gd name="connsiteY14" fmla="*/ 3252812 h 3282292"/>
              <a:gd name="connsiteX15" fmla="*/ 9036510 w 19427375"/>
              <a:gd name="connsiteY15" fmla="*/ 3176612 h 3282292"/>
              <a:gd name="connsiteX16" fmla="*/ 4083510 w 19427375"/>
              <a:gd name="connsiteY16" fmla="*/ 2973412 h 3282292"/>
              <a:gd name="connsiteX17" fmla="*/ 337010 w 19427375"/>
              <a:gd name="connsiteY17" fmla="*/ 2147912 h 3282292"/>
              <a:gd name="connsiteX0" fmla="*/ 455785 w 19238010"/>
              <a:gd name="connsiteY0" fmla="*/ 3690376 h 3736614"/>
              <a:gd name="connsiteX1" fmla="*/ 325445 w 19238010"/>
              <a:gd name="connsiteY1" fmla="*/ 1436712 h 3736614"/>
              <a:gd name="connsiteX2" fmla="*/ 3119445 w 19238010"/>
              <a:gd name="connsiteY2" fmla="*/ 281012 h 3736614"/>
              <a:gd name="connsiteX3" fmla="*/ 4960945 w 19238010"/>
              <a:gd name="connsiteY3" fmla="*/ 611212 h 3736614"/>
              <a:gd name="connsiteX4" fmla="*/ 6281745 w 19238010"/>
              <a:gd name="connsiteY4" fmla="*/ 90512 h 3736614"/>
              <a:gd name="connsiteX5" fmla="*/ 8212145 w 19238010"/>
              <a:gd name="connsiteY5" fmla="*/ 535012 h 3736614"/>
              <a:gd name="connsiteX6" fmla="*/ 9875845 w 19238010"/>
              <a:gd name="connsiteY6" fmla="*/ 52412 h 3736614"/>
              <a:gd name="connsiteX7" fmla="*/ 11399845 w 19238010"/>
              <a:gd name="connsiteY7" fmla="*/ 471512 h 3736614"/>
              <a:gd name="connsiteX8" fmla="*/ 13736645 w 19238010"/>
              <a:gd name="connsiteY8" fmla="*/ 115912 h 3736614"/>
              <a:gd name="connsiteX9" fmla="*/ 15324145 w 19238010"/>
              <a:gd name="connsiteY9" fmla="*/ 509612 h 3736614"/>
              <a:gd name="connsiteX10" fmla="*/ 16746545 w 19238010"/>
              <a:gd name="connsiteY10" fmla="*/ 1612 h 3736614"/>
              <a:gd name="connsiteX11" fmla="*/ 18803945 w 19238010"/>
              <a:gd name="connsiteY11" fmla="*/ 382612 h 3736614"/>
              <a:gd name="connsiteX12" fmla="*/ 19146845 w 19238010"/>
              <a:gd name="connsiteY12" fmla="*/ 1271612 h 3736614"/>
              <a:gd name="connsiteX13" fmla="*/ 17584745 w 19238010"/>
              <a:gd name="connsiteY13" fmla="*/ 2681312 h 3736614"/>
              <a:gd name="connsiteX14" fmla="*/ 14384345 w 19238010"/>
              <a:gd name="connsiteY14" fmla="*/ 3252812 h 3736614"/>
              <a:gd name="connsiteX15" fmla="*/ 8847145 w 19238010"/>
              <a:gd name="connsiteY15" fmla="*/ 3176612 h 3736614"/>
              <a:gd name="connsiteX16" fmla="*/ 3894145 w 19238010"/>
              <a:gd name="connsiteY16" fmla="*/ 2973412 h 3736614"/>
              <a:gd name="connsiteX17" fmla="*/ 455785 w 19238010"/>
              <a:gd name="connsiteY17" fmla="*/ 3690376 h 3736614"/>
              <a:gd name="connsiteX0" fmla="*/ 3574271 w 18918136"/>
              <a:gd name="connsiteY0" fmla="*/ 2973412 h 3282292"/>
              <a:gd name="connsiteX1" fmla="*/ 5571 w 18918136"/>
              <a:gd name="connsiteY1" fmla="*/ 1436712 h 3282292"/>
              <a:gd name="connsiteX2" fmla="*/ 2799571 w 18918136"/>
              <a:gd name="connsiteY2" fmla="*/ 281012 h 3282292"/>
              <a:gd name="connsiteX3" fmla="*/ 4641071 w 18918136"/>
              <a:gd name="connsiteY3" fmla="*/ 611212 h 3282292"/>
              <a:gd name="connsiteX4" fmla="*/ 5961871 w 18918136"/>
              <a:gd name="connsiteY4" fmla="*/ 90512 h 3282292"/>
              <a:gd name="connsiteX5" fmla="*/ 7892271 w 18918136"/>
              <a:gd name="connsiteY5" fmla="*/ 535012 h 3282292"/>
              <a:gd name="connsiteX6" fmla="*/ 9555971 w 18918136"/>
              <a:gd name="connsiteY6" fmla="*/ 52412 h 3282292"/>
              <a:gd name="connsiteX7" fmla="*/ 11079971 w 18918136"/>
              <a:gd name="connsiteY7" fmla="*/ 471512 h 3282292"/>
              <a:gd name="connsiteX8" fmla="*/ 13416771 w 18918136"/>
              <a:gd name="connsiteY8" fmla="*/ 115912 h 3282292"/>
              <a:gd name="connsiteX9" fmla="*/ 15004271 w 18918136"/>
              <a:gd name="connsiteY9" fmla="*/ 509612 h 3282292"/>
              <a:gd name="connsiteX10" fmla="*/ 16426671 w 18918136"/>
              <a:gd name="connsiteY10" fmla="*/ 1612 h 3282292"/>
              <a:gd name="connsiteX11" fmla="*/ 18484071 w 18918136"/>
              <a:gd name="connsiteY11" fmla="*/ 382612 h 3282292"/>
              <a:gd name="connsiteX12" fmla="*/ 18826971 w 18918136"/>
              <a:gd name="connsiteY12" fmla="*/ 1271612 h 3282292"/>
              <a:gd name="connsiteX13" fmla="*/ 17264871 w 18918136"/>
              <a:gd name="connsiteY13" fmla="*/ 2681312 h 3282292"/>
              <a:gd name="connsiteX14" fmla="*/ 14064471 w 18918136"/>
              <a:gd name="connsiteY14" fmla="*/ 3252812 h 3282292"/>
              <a:gd name="connsiteX15" fmla="*/ 8527271 w 18918136"/>
              <a:gd name="connsiteY15" fmla="*/ 3176612 h 3282292"/>
              <a:gd name="connsiteX16" fmla="*/ 3574271 w 18918136"/>
              <a:gd name="connsiteY16" fmla="*/ 2973412 h 3282292"/>
              <a:gd name="connsiteX0" fmla="*/ 3912603 w 19256468"/>
              <a:gd name="connsiteY0" fmla="*/ 2973412 h 3282292"/>
              <a:gd name="connsiteX1" fmla="*/ 4948 w 19256468"/>
              <a:gd name="connsiteY1" fmla="*/ 1822328 h 3282292"/>
              <a:gd name="connsiteX2" fmla="*/ 3137903 w 19256468"/>
              <a:gd name="connsiteY2" fmla="*/ 281012 h 3282292"/>
              <a:gd name="connsiteX3" fmla="*/ 4979403 w 19256468"/>
              <a:gd name="connsiteY3" fmla="*/ 611212 h 3282292"/>
              <a:gd name="connsiteX4" fmla="*/ 6300203 w 19256468"/>
              <a:gd name="connsiteY4" fmla="*/ 90512 h 3282292"/>
              <a:gd name="connsiteX5" fmla="*/ 8230603 w 19256468"/>
              <a:gd name="connsiteY5" fmla="*/ 535012 h 3282292"/>
              <a:gd name="connsiteX6" fmla="*/ 9894303 w 19256468"/>
              <a:gd name="connsiteY6" fmla="*/ 52412 h 3282292"/>
              <a:gd name="connsiteX7" fmla="*/ 11418303 w 19256468"/>
              <a:gd name="connsiteY7" fmla="*/ 471512 h 3282292"/>
              <a:gd name="connsiteX8" fmla="*/ 13755103 w 19256468"/>
              <a:gd name="connsiteY8" fmla="*/ 115912 h 3282292"/>
              <a:gd name="connsiteX9" fmla="*/ 15342603 w 19256468"/>
              <a:gd name="connsiteY9" fmla="*/ 509612 h 3282292"/>
              <a:gd name="connsiteX10" fmla="*/ 16765003 w 19256468"/>
              <a:gd name="connsiteY10" fmla="*/ 1612 h 3282292"/>
              <a:gd name="connsiteX11" fmla="*/ 18822403 w 19256468"/>
              <a:gd name="connsiteY11" fmla="*/ 382612 h 3282292"/>
              <a:gd name="connsiteX12" fmla="*/ 19165303 w 19256468"/>
              <a:gd name="connsiteY12" fmla="*/ 1271612 h 3282292"/>
              <a:gd name="connsiteX13" fmla="*/ 17603203 w 19256468"/>
              <a:gd name="connsiteY13" fmla="*/ 2681312 h 3282292"/>
              <a:gd name="connsiteX14" fmla="*/ 14402803 w 19256468"/>
              <a:gd name="connsiteY14" fmla="*/ 3252812 h 3282292"/>
              <a:gd name="connsiteX15" fmla="*/ 8865603 w 19256468"/>
              <a:gd name="connsiteY15" fmla="*/ 3176612 h 3282292"/>
              <a:gd name="connsiteX16" fmla="*/ 3912603 w 19256468"/>
              <a:gd name="connsiteY16" fmla="*/ 2973412 h 3282292"/>
              <a:gd name="connsiteX0" fmla="*/ 3913524 w 19257389"/>
              <a:gd name="connsiteY0" fmla="*/ 3423035 h 3731915"/>
              <a:gd name="connsiteX1" fmla="*/ 5869 w 19257389"/>
              <a:gd name="connsiteY1" fmla="*/ 2271951 h 3731915"/>
              <a:gd name="connsiteX2" fmla="*/ 3077196 w 19257389"/>
              <a:gd name="connsiteY2" fmla="*/ 23672 h 3731915"/>
              <a:gd name="connsiteX3" fmla="*/ 4980324 w 19257389"/>
              <a:gd name="connsiteY3" fmla="*/ 1060835 h 3731915"/>
              <a:gd name="connsiteX4" fmla="*/ 6301124 w 19257389"/>
              <a:gd name="connsiteY4" fmla="*/ 540135 h 3731915"/>
              <a:gd name="connsiteX5" fmla="*/ 8231524 w 19257389"/>
              <a:gd name="connsiteY5" fmla="*/ 984635 h 3731915"/>
              <a:gd name="connsiteX6" fmla="*/ 9895224 w 19257389"/>
              <a:gd name="connsiteY6" fmla="*/ 502035 h 3731915"/>
              <a:gd name="connsiteX7" fmla="*/ 11419224 w 19257389"/>
              <a:gd name="connsiteY7" fmla="*/ 921135 h 3731915"/>
              <a:gd name="connsiteX8" fmla="*/ 13756024 w 19257389"/>
              <a:gd name="connsiteY8" fmla="*/ 565535 h 3731915"/>
              <a:gd name="connsiteX9" fmla="*/ 15343524 w 19257389"/>
              <a:gd name="connsiteY9" fmla="*/ 959235 h 3731915"/>
              <a:gd name="connsiteX10" fmla="*/ 16765924 w 19257389"/>
              <a:gd name="connsiteY10" fmla="*/ 451235 h 3731915"/>
              <a:gd name="connsiteX11" fmla="*/ 18823324 w 19257389"/>
              <a:gd name="connsiteY11" fmla="*/ 832235 h 3731915"/>
              <a:gd name="connsiteX12" fmla="*/ 19166224 w 19257389"/>
              <a:gd name="connsiteY12" fmla="*/ 1721235 h 3731915"/>
              <a:gd name="connsiteX13" fmla="*/ 17604124 w 19257389"/>
              <a:gd name="connsiteY13" fmla="*/ 3130935 h 3731915"/>
              <a:gd name="connsiteX14" fmla="*/ 14403724 w 19257389"/>
              <a:gd name="connsiteY14" fmla="*/ 3702435 h 3731915"/>
              <a:gd name="connsiteX15" fmla="*/ 8866524 w 19257389"/>
              <a:gd name="connsiteY15" fmla="*/ 3626235 h 3731915"/>
              <a:gd name="connsiteX16" fmla="*/ 3913524 w 19257389"/>
              <a:gd name="connsiteY16" fmla="*/ 3423035 h 3731915"/>
              <a:gd name="connsiteX0" fmla="*/ 3851100 w 19256593"/>
              <a:gd name="connsiteY0" fmla="*/ 3937190 h 3989316"/>
              <a:gd name="connsiteX1" fmla="*/ 5073 w 19256593"/>
              <a:gd name="connsiteY1" fmla="*/ 2271951 h 3989316"/>
              <a:gd name="connsiteX2" fmla="*/ 3076400 w 19256593"/>
              <a:gd name="connsiteY2" fmla="*/ 23672 h 3989316"/>
              <a:gd name="connsiteX3" fmla="*/ 4979528 w 19256593"/>
              <a:gd name="connsiteY3" fmla="*/ 1060835 h 3989316"/>
              <a:gd name="connsiteX4" fmla="*/ 6300328 w 19256593"/>
              <a:gd name="connsiteY4" fmla="*/ 540135 h 3989316"/>
              <a:gd name="connsiteX5" fmla="*/ 8230728 w 19256593"/>
              <a:gd name="connsiteY5" fmla="*/ 984635 h 3989316"/>
              <a:gd name="connsiteX6" fmla="*/ 9894428 w 19256593"/>
              <a:gd name="connsiteY6" fmla="*/ 502035 h 3989316"/>
              <a:gd name="connsiteX7" fmla="*/ 11418428 w 19256593"/>
              <a:gd name="connsiteY7" fmla="*/ 921135 h 3989316"/>
              <a:gd name="connsiteX8" fmla="*/ 13755228 w 19256593"/>
              <a:gd name="connsiteY8" fmla="*/ 565535 h 3989316"/>
              <a:gd name="connsiteX9" fmla="*/ 15342728 w 19256593"/>
              <a:gd name="connsiteY9" fmla="*/ 959235 h 3989316"/>
              <a:gd name="connsiteX10" fmla="*/ 16765128 w 19256593"/>
              <a:gd name="connsiteY10" fmla="*/ 451235 h 3989316"/>
              <a:gd name="connsiteX11" fmla="*/ 18822528 w 19256593"/>
              <a:gd name="connsiteY11" fmla="*/ 832235 h 3989316"/>
              <a:gd name="connsiteX12" fmla="*/ 19165428 w 19256593"/>
              <a:gd name="connsiteY12" fmla="*/ 1721235 h 3989316"/>
              <a:gd name="connsiteX13" fmla="*/ 17603328 w 19256593"/>
              <a:gd name="connsiteY13" fmla="*/ 3130935 h 3989316"/>
              <a:gd name="connsiteX14" fmla="*/ 14402928 w 19256593"/>
              <a:gd name="connsiteY14" fmla="*/ 3702435 h 3989316"/>
              <a:gd name="connsiteX15" fmla="*/ 8865728 w 19256593"/>
              <a:gd name="connsiteY15" fmla="*/ 3626235 h 3989316"/>
              <a:gd name="connsiteX16" fmla="*/ 3851100 w 19256593"/>
              <a:gd name="connsiteY16" fmla="*/ 3937190 h 3989316"/>
              <a:gd name="connsiteX0" fmla="*/ 3851100 w 18842267"/>
              <a:gd name="connsiteY0" fmla="*/ 3937190 h 3989316"/>
              <a:gd name="connsiteX1" fmla="*/ 5073 w 18842267"/>
              <a:gd name="connsiteY1" fmla="*/ 2271951 h 3989316"/>
              <a:gd name="connsiteX2" fmla="*/ 3076400 w 18842267"/>
              <a:gd name="connsiteY2" fmla="*/ 23672 h 3989316"/>
              <a:gd name="connsiteX3" fmla="*/ 4979528 w 18842267"/>
              <a:gd name="connsiteY3" fmla="*/ 1060835 h 3989316"/>
              <a:gd name="connsiteX4" fmla="*/ 6300328 w 18842267"/>
              <a:gd name="connsiteY4" fmla="*/ 540135 h 3989316"/>
              <a:gd name="connsiteX5" fmla="*/ 8230728 w 18842267"/>
              <a:gd name="connsiteY5" fmla="*/ 984635 h 3989316"/>
              <a:gd name="connsiteX6" fmla="*/ 9894428 w 18842267"/>
              <a:gd name="connsiteY6" fmla="*/ 502035 h 3989316"/>
              <a:gd name="connsiteX7" fmla="*/ 11418428 w 18842267"/>
              <a:gd name="connsiteY7" fmla="*/ 921135 h 3989316"/>
              <a:gd name="connsiteX8" fmla="*/ 13755228 w 18842267"/>
              <a:gd name="connsiteY8" fmla="*/ 565535 h 3989316"/>
              <a:gd name="connsiteX9" fmla="*/ 15342728 w 18842267"/>
              <a:gd name="connsiteY9" fmla="*/ 959235 h 3989316"/>
              <a:gd name="connsiteX10" fmla="*/ 16765128 w 18842267"/>
              <a:gd name="connsiteY10" fmla="*/ 451235 h 3989316"/>
              <a:gd name="connsiteX11" fmla="*/ 18822528 w 18842267"/>
              <a:gd name="connsiteY11" fmla="*/ 832235 h 3989316"/>
              <a:gd name="connsiteX12" fmla="*/ 17603328 w 18842267"/>
              <a:gd name="connsiteY12" fmla="*/ 3130935 h 3989316"/>
              <a:gd name="connsiteX13" fmla="*/ 14402928 w 18842267"/>
              <a:gd name="connsiteY13" fmla="*/ 3702435 h 3989316"/>
              <a:gd name="connsiteX14" fmla="*/ 8865728 w 18842267"/>
              <a:gd name="connsiteY14" fmla="*/ 3626235 h 3989316"/>
              <a:gd name="connsiteX15" fmla="*/ 3851100 w 18842267"/>
              <a:gd name="connsiteY15" fmla="*/ 3937190 h 3989316"/>
              <a:gd name="connsiteX0" fmla="*/ 3860934 w 18852101"/>
              <a:gd name="connsiteY0" fmla="*/ 3937190 h 3989316"/>
              <a:gd name="connsiteX1" fmla="*/ 14907 w 18852101"/>
              <a:gd name="connsiteY1" fmla="*/ 2271951 h 3989316"/>
              <a:gd name="connsiteX2" fmla="*/ 2624023 w 18852101"/>
              <a:gd name="connsiteY2" fmla="*/ 23672 h 3989316"/>
              <a:gd name="connsiteX3" fmla="*/ 4989362 w 18852101"/>
              <a:gd name="connsiteY3" fmla="*/ 1060835 h 3989316"/>
              <a:gd name="connsiteX4" fmla="*/ 6310162 w 18852101"/>
              <a:gd name="connsiteY4" fmla="*/ 540135 h 3989316"/>
              <a:gd name="connsiteX5" fmla="*/ 8240562 w 18852101"/>
              <a:gd name="connsiteY5" fmla="*/ 984635 h 3989316"/>
              <a:gd name="connsiteX6" fmla="*/ 9904262 w 18852101"/>
              <a:gd name="connsiteY6" fmla="*/ 502035 h 3989316"/>
              <a:gd name="connsiteX7" fmla="*/ 11428262 w 18852101"/>
              <a:gd name="connsiteY7" fmla="*/ 921135 h 3989316"/>
              <a:gd name="connsiteX8" fmla="*/ 13765062 w 18852101"/>
              <a:gd name="connsiteY8" fmla="*/ 565535 h 3989316"/>
              <a:gd name="connsiteX9" fmla="*/ 15352562 w 18852101"/>
              <a:gd name="connsiteY9" fmla="*/ 959235 h 3989316"/>
              <a:gd name="connsiteX10" fmla="*/ 16774962 w 18852101"/>
              <a:gd name="connsiteY10" fmla="*/ 451235 h 3989316"/>
              <a:gd name="connsiteX11" fmla="*/ 18832362 w 18852101"/>
              <a:gd name="connsiteY11" fmla="*/ 832235 h 3989316"/>
              <a:gd name="connsiteX12" fmla="*/ 17613162 w 18852101"/>
              <a:gd name="connsiteY12" fmla="*/ 3130935 h 3989316"/>
              <a:gd name="connsiteX13" fmla="*/ 14412762 w 18852101"/>
              <a:gd name="connsiteY13" fmla="*/ 3702435 h 3989316"/>
              <a:gd name="connsiteX14" fmla="*/ 8875562 w 18852101"/>
              <a:gd name="connsiteY14" fmla="*/ 3626235 h 3989316"/>
              <a:gd name="connsiteX15" fmla="*/ 3860934 w 18852101"/>
              <a:gd name="connsiteY15" fmla="*/ 3937190 h 3989316"/>
              <a:gd name="connsiteX0" fmla="*/ 3860934 w 18852101"/>
              <a:gd name="connsiteY0" fmla="*/ 3505195 h 3557321"/>
              <a:gd name="connsiteX1" fmla="*/ 14907 w 18852101"/>
              <a:gd name="connsiteY1" fmla="*/ 1839956 h 3557321"/>
              <a:gd name="connsiteX2" fmla="*/ 2624023 w 18852101"/>
              <a:gd name="connsiteY2" fmla="*/ 33163 h 3557321"/>
              <a:gd name="connsiteX3" fmla="*/ 4989362 w 18852101"/>
              <a:gd name="connsiteY3" fmla="*/ 628840 h 3557321"/>
              <a:gd name="connsiteX4" fmla="*/ 6310162 w 18852101"/>
              <a:gd name="connsiteY4" fmla="*/ 108140 h 3557321"/>
              <a:gd name="connsiteX5" fmla="*/ 8240562 w 18852101"/>
              <a:gd name="connsiteY5" fmla="*/ 552640 h 3557321"/>
              <a:gd name="connsiteX6" fmla="*/ 9904262 w 18852101"/>
              <a:gd name="connsiteY6" fmla="*/ 70040 h 3557321"/>
              <a:gd name="connsiteX7" fmla="*/ 11428262 w 18852101"/>
              <a:gd name="connsiteY7" fmla="*/ 489140 h 3557321"/>
              <a:gd name="connsiteX8" fmla="*/ 13765062 w 18852101"/>
              <a:gd name="connsiteY8" fmla="*/ 133540 h 3557321"/>
              <a:gd name="connsiteX9" fmla="*/ 15352562 w 18852101"/>
              <a:gd name="connsiteY9" fmla="*/ 527240 h 3557321"/>
              <a:gd name="connsiteX10" fmla="*/ 16774962 w 18852101"/>
              <a:gd name="connsiteY10" fmla="*/ 19240 h 3557321"/>
              <a:gd name="connsiteX11" fmla="*/ 18832362 w 18852101"/>
              <a:gd name="connsiteY11" fmla="*/ 400240 h 3557321"/>
              <a:gd name="connsiteX12" fmla="*/ 17613162 w 18852101"/>
              <a:gd name="connsiteY12" fmla="*/ 2698940 h 3557321"/>
              <a:gd name="connsiteX13" fmla="*/ 14412762 w 18852101"/>
              <a:gd name="connsiteY13" fmla="*/ 3270440 h 3557321"/>
              <a:gd name="connsiteX14" fmla="*/ 8875562 w 18852101"/>
              <a:gd name="connsiteY14" fmla="*/ 3194240 h 3557321"/>
              <a:gd name="connsiteX15" fmla="*/ 3860934 w 18852101"/>
              <a:gd name="connsiteY15" fmla="*/ 3505195 h 35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52101" h="3557321">
                <a:moveTo>
                  <a:pt x="3860934" y="3505195"/>
                </a:moveTo>
                <a:cubicBezTo>
                  <a:pt x="2384158" y="3279481"/>
                  <a:pt x="221059" y="2418628"/>
                  <a:pt x="14907" y="1839956"/>
                </a:cubicBezTo>
                <a:cubicBezTo>
                  <a:pt x="-191245" y="1261284"/>
                  <a:pt x="1794947" y="235016"/>
                  <a:pt x="2624023" y="33163"/>
                </a:cubicBezTo>
                <a:cubicBezTo>
                  <a:pt x="3453099" y="-168690"/>
                  <a:pt x="4375006" y="616344"/>
                  <a:pt x="4989362" y="628840"/>
                </a:cubicBezTo>
                <a:cubicBezTo>
                  <a:pt x="5603718" y="641336"/>
                  <a:pt x="5768296" y="120840"/>
                  <a:pt x="6310162" y="108140"/>
                </a:cubicBezTo>
                <a:cubicBezTo>
                  <a:pt x="6852028" y="95440"/>
                  <a:pt x="7641545" y="558990"/>
                  <a:pt x="8240562" y="552640"/>
                </a:cubicBezTo>
                <a:cubicBezTo>
                  <a:pt x="8839579" y="546290"/>
                  <a:pt x="9372979" y="80623"/>
                  <a:pt x="9904262" y="70040"/>
                </a:cubicBezTo>
                <a:cubicBezTo>
                  <a:pt x="10435545" y="59457"/>
                  <a:pt x="10784795" y="478557"/>
                  <a:pt x="11428262" y="489140"/>
                </a:cubicBezTo>
                <a:cubicBezTo>
                  <a:pt x="12071729" y="499723"/>
                  <a:pt x="13111012" y="127190"/>
                  <a:pt x="13765062" y="133540"/>
                </a:cubicBezTo>
                <a:cubicBezTo>
                  <a:pt x="14419112" y="139890"/>
                  <a:pt x="14850912" y="546290"/>
                  <a:pt x="15352562" y="527240"/>
                </a:cubicBezTo>
                <a:cubicBezTo>
                  <a:pt x="15854212" y="508190"/>
                  <a:pt x="16194995" y="40407"/>
                  <a:pt x="16774962" y="19240"/>
                </a:cubicBezTo>
                <a:cubicBezTo>
                  <a:pt x="17354929" y="-1927"/>
                  <a:pt x="18692662" y="-46377"/>
                  <a:pt x="18832362" y="400240"/>
                </a:cubicBezTo>
                <a:cubicBezTo>
                  <a:pt x="18972062" y="846857"/>
                  <a:pt x="18349762" y="2220573"/>
                  <a:pt x="17613162" y="2698940"/>
                </a:cubicBezTo>
                <a:cubicBezTo>
                  <a:pt x="16819412" y="3029140"/>
                  <a:pt x="15869029" y="3187890"/>
                  <a:pt x="14412762" y="3270440"/>
                </a:cubicBezTo>
                <a:cubicBezTo>
                  <a:pt x="12956495" y="3352990"/>
                  <a:pt x="10623929" y="3240807"/>
                  <a:pt x="8875562" y="3194240"/>
                </a:cubicBezTo>
                <a:cubicBezTo>
                  <a:pt x="7127195" y="3147673"/>
                  <a:pt x="5337710" y="3730909"/>
                  <a:pt x="3860934" y="3505195"/>
                </a:cubicBezTo>
                <a:close/>
              </a:path>
            </a:pathLst>
          </a:custGeom>
          <a:solidFill>
            <a:srgbClr val="FDB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202C0F94-84B0-4153-A00D-27F2ACAB6D94}"/>
              </a:ext>
            </a:extLst>
          </p:cNvPr>
          <p:cNvSpPr txBox="1"/>
          <p:nvPr/>
        </p:nvSpPr>
        <p:spPr>
          <a:xfrm>
            <a:off x="4916715" y="2465419"/>
            <a:ext cx="235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600" dirty="0">
                <a:solidFill>
                  <a:prstClr val="white"/>
                </a:solidFill>
                <a:latin typeface="Modern No. 20" panose="02070704070505020303" pitchFamily="18" charset="0"/>
                <a:ea typeface="OPPOSans B" panose="00020600040101010101" pitchFamily="18" charset="-122"/>
                <a:cs typeface="OPPOSans B" panose="00020600040101010101" pitchFamily="18" charset="-122"/>
              </a:rPr>
              <a:t>20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No. 20" panose="02070704070505020303" pitchFamily="18" charset="0"/>
                <a:ea typeface="OPPOSans B" panose="00020600040101010101" pitchFamily="18" charset="-122"/>
                <a:cs typeface="OPPOSans B" panose="00020600040101010101" pitchFamily="18" charset="-122"/>
              </a:rPr>
              <a:t>%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dern No. 20" panose="02070704070505020303" pitchFamily="18" charset="0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39" name="自定义形状1">
            <a:extLst>
              <a:ext uri="{FF2B5EF4-FFF2-40B4-BE49-F238E27FC236}">
                <a16:creationId xmlns:a16="http://schemas.microsoft.com/office/drawing/2014/main" xmlns="" id="{27611E80-F5F8-47A4-80F2-6A2A8D81BAE7}"/>
              </a:ext>
            </a:extLst>
          </p:cNvPr>
          <p:cNvSpPr/>
          <p:nvPr/>
        </p:nvSpPr>
        <p:spPr>
          <a:xfrm>
            <a:off x="-4219526" y="2957775"/>
            <a:ext cx="35730320" cy="3359582"/>
          </a:xfrm>
          <a:custGeom>
            <a:avLst/>
            <a:gdLst>
              <a:gd name="connsiteX0" fmla="*/ 405999 w 19318564"/>
              <a:gd name="connsiteY0" fmla="*/ 1500212 h 3282292"/>
              <a:gd name="connsiteX1" fmla="*/ 405999 w 19318564"/>
              <a:gd name="connsiteY1" fmla="*/ 1436712 h 3282292"/>
              <a:gd name="connsiteX2" fmla="*/ 3199999 w 19318564"/>
              <a:gd name="connsiteY2" fmla="*/ 281012 h 3282292"/>
              <a:gd name="connsiteX3" fmla="*/ 5041499 w 19318564"/>
              <a:gd name="connsiteY3" fmla="*/ 611212 h 3282292"/>
              <a:gd name="connsiteX4" fmla="*/ 6362299 w 19318564"/>
              <a:gd name="connsiteY4" fmla="*/ 90512 h 3282292"/>
              <a:gd name="connsiteX5" fmla="*/ 8292699 w 19318564"/>
              <a:gd name="connsiteY5" fmla="*/ 535012 h 3282292"/>
              <a:gd name="connsiteX6" fmla="*/ 9956399 w 19318564"/>
              <a:gd name="connsiteY6" fmla="*/ 52412 h 3282292"/>
              <a:gd name="connsiteX7" fmla="*/ 11480399 w 19318564"/>
              <a:gd name="connsiteY7" fmla="*/ 471512 h 3282292"/>
              <a:gd name="connsiteX8" fmla="*/ 13817199 w 19318564"/>
              <a:gd name="connsiteY8" fmla="*/ 115912 h 3282292"/>
              <a:gd name="connsiteX9" fmla="*/ 15404699 w 19318564"/>
              <a:gd name="connsiteY9" fmla="*/ 509612 h 3282292"/>
              <a:gd name="connsiteX10" fmla="*/ 16827099 w 19318564"/>
              <a:gd name="connsiteY10" fmla="*/ 1612 h 3282292"/>
              <a:gd name="connsiteX11" fmla="*/ 18884499 w 19318564"/>
              <a:gd name="connsiteY11" fmla="*/ 382612 h 3282292"/>
              <a:gd name="connsiteX12" fmla="*/ 19227399 w 19318564"/>
              <a:gd name="connsiteY12" fmla="*/ 1271612 h 3282292"/>
              <a:gd name="connsiteX13" fmla="*/ 17665299 w 19318564"/>
              <a:gd name="connsiteY13" fmla="*/ 2681312 h 3282292"/>
              <a:gd name="connsiteX14" fmla="*/ 14464899 w 19318564"/>
              <a:gd name="connsiteY14" fmla="*/ 3252812 h 3282292"/>
              <a:gd name="connsiteX15" fmla="*/ 8927699 w 19318564"/>
              <a:gd name="connsiteY15" fmla="*/ 3176612 h 3282292"/>
              <a:gd name="connsiteX16" fmla="*/ 3974699 w 19318564"/>
              <a:gd name="connsiteY16" fmla="*/ 2973412 h 3282292"/>
              <a:gd name="connsiteX17" fmla="*/ 228199 w 19318564"/>
              <a:gd name="connsiteY17" fmla="*/ 2147912 h 3282292"/>
              <a:gd name="connsiteX18" fmla="*/ 405999 w 19318564"/>
              <a:gd name="connsiteY18" fmla="*/ 1500212 h 3282292"/>
              <a:gd name="connsiteX0" fmla="*/ 337010 w 19427375"/>
              <a:gd name="connsiteY0" fmla="*/ 2147912 h 3282292"/>
              <a:gd name="connsiteX1" fmla="*/ 514810 w 19427375"/>
              <a:gd name="connsiteY1" fmla="*/ 1436712 h 3282292"/>
              <a:gd name="connsiteX2" fmla="*/ 3308810 w 19427375"/>
              <a:gd name="connsiteY2" fmla="*/ 281012 h 3282292"/>
              <a:gd name="connsiteX3" fmla="*/ 5150310 w 19427375"/>
              <a:gd name="connsiteY3" fmla="*/ 611212 h 3282292"/>
              <a:gd name="connsiteX4" fmla="*/ 6471110 w 19427375"/>
              <a:gd name="connsiteY4" fmla="*/ 90512 h 3282292"/>
              <a:gd name="connsiteX5" fmla="*/ 8401510 w 19427375"/>
              <a:gd name="connsiteY5" fmla="*/ 535012 h 3282292"/>
              <a:gd name="connsiteX6" fmla="*/ 10065210 w 19427375"/>
              <a:gd name="connsiteY6" fmla="*/ 52412 h 3282292"/>
              <a:gd name="connsiteX7" fmla="*/ 11589210 w 19427375"/>
              <a:gd name="connsiteY7" fmla="*/ 471512 h 3282292"/>
              <a:gd name="connsiteX8" fmla="*/ 13926010 w 19427375"/>
              <a:gd name="connsiteY8" fmla="*/ 115912 h 3282292"/>
              <a:gd name="connsiteX9" fmla="*/ 15513510 w 19427375"/>
              <a:gd name="connsiteY9" fmla="*/ 509612 h 3282292"/>
              <a:gd name="connsiteX10" fmla="*/ 16935910 w 19427375"/>
              <a:gd name="connsiteY10" fmla="*/ 1612 h 3282292"/>
              <a:gd name="connsiteX11" fmla="*/ 18993310 w 19427375"/>
              <a:gd name="connsiteY11" fmla="*/ 382612 h 3282292"/>
              <a:gd name="connsiteX12" fmla="*/ 19336210 w 19427375"/>
              <a:gd name="connsiteY12" fmla="*/ 1271612 h 3282292"/>
              <a:gd name="connsiteX13" fmla="*/ 17774110 w 19427375"/>
              <a:gd name="connsiteY13" fmla="*/ 2681312 h 3282292"/>
              <a:gd name="connsiteX14" fmla="*/ 14573710 w 19427375"/>
              <a:gd name="connsiteY14" fmla="*/ 3252812 h 3282292"/>
              <a:gd name="connsiteX15" fmla="*/ 9036510 w 19427375"/>
              <a:gd name="connsiteY15" fmla="*/ 3176612 h 3282292"/>
              <a:gd name="connsiteX16" fmla="*/ 4083510 w 19427375"/>
              <a:gd name="connsiteY16" fmla="*/ 2973412 h 3282292"/>
              <a:gd name="connsiteX17" fmla="*/ 337010 w 19427375"/>
              <a:gd name="connsiteY17" fmla="*/ 2147912 h 3282292"/>
              <a:gd name="connsiteX0" fmla="*/ 337010 w 19427375"/>
              <a:gd name="connsiteY0" fmla="*/ 2147912 h 4082737"/>
              <a:gd name="connsiteX1" fmla="*/ 514810 w 19427375"/>
              <a:gd name="connsiteY1" fmla="*/ 1436712 h 4082737"/>
              <a:gd name="connsiteX2" fmla="*/ 3308810 w 19427375"/>
              <a:gd name="connsiteY2" fmla="*/ 281012 h 4082737"/>
              <a:gd name="connsiteX3" fmla="*/ 5150310 w 19427375"/>
              <a:gd name="connsiteY3" fmla="*/ 611212 h 4082737"/>
              <a:gd name="connsiteX4" fmla="*/ 6471110 w 19427375"/>
              <a:gd name="connsiteY4" fmla="*/ 90512 h 4082737"/>
              <a:gd name="connsiteX5" fmla="*/ 8401510 w 19427375"/>
              <a:gd name="connsiteY5" fmla="*/ 535012 h 4082737"/>
              <a:gd name="connsiteX6" fmla="*/ 10065210 w 19427375"/>
              <a:gd name="connsiteY6" fmla="*/ 52412 h 4082737"/>
              <a:gd name="connsiteX7" fmla="*/ 11589210 w 19427375"/>
              <a:gd name="connsiteY7" fmla="*/ 471512 h 4082737"/>
              <a:gd name="connsiteX8" fmla="*/ 13926010 w 19427375"/>
              <a:gd name="connsiteY8" fmla="*/ 115912 h 4082737"/>
              <a:gd name="connsiteX9" fmla="*/ 15513510 w 19427375"/>
              <a:gd name="connsiteY9" fmla="*/ 509612 h 4082737"/>
              <a:gd name="connsiteX10" fmla="*/ 16935910 w 19427375"/>
              <a:gd name="connsiteY10" fmla="*/ 1612 h 4082737"/>
              <a:gd name="connsiteX11" fmla="*/ 18993310 w 19427375"/>
              <a:gd name="connsiteY11" fmla="*/ 382612 h 4082737"/>
              <a:gd name="connsiteX12" fmla="*/ 19336210 w 19427375"/>
              <a:gd name="connsiteY12" fmla="*/ 1271612 h 4082737"/>
              <a:gd name="connsiteX13" fmla="*/ 17774110 w 19427375"/>
              <a:gd name="connsiteY13" fmla="*/ 2681312 h 4082737"/>
              <a:gd name="connsiteX14" fmla="*/ 14338936 w 19427375"/>
              <a:gd name="connsiteY14" fmla="*/ 4077590 h 4082737"/>
              <a:gd name="connsiteX15" fmla="*/ 9036510 w 19427375"/>
              <a:gd name="connsiteY15" fmla="*/ 3176612 h 4082737"/>
              <a:gd name="connsiteX16" fmla="*/ 4083510 w 19427375"/>
              <a:gd name="connsiteY16" fmla="*/ 2973412 h 4082737"/>
              <a:gd name="connsiteX17" fmla="*/ 337010 w 19427375"/>
              <a:gd name="connsiteY17" fmla="*/ 2147912 h 4082737"/>
              <a:gd name="connsiteX0" fmla="*/ 337010 w 19427375"/>
              <a:gd name="connsiteY0" fmla="*/ 2147912 h 4105571"/>
              <a:gd name="connsiteX1" fmla="*/ 514810 w 19427375"/>
              <a:gd name="connsiteY1" fmla="*/ 1436712 h 4105571"/>
              <a:gd name="connsiteX2" fmla="*/ 3308810 w 19427375"/>
              <a:gd name="connsiteY2" fmla="*/ 281012 h 4105571"/>
              <a:gd name="connsiteX3" fmla="*/ 5150310 w 19427375"/>
              <a:gd name="connsiteY3" fmla="*/ 611212 h 4105571"/>
              <a:gd name="connsiteX4" fmla="*/ 6471110 w 19427375"/>
              <a:gd name="connsiteY4" fmla="*/ 90512 h 4105571"/>
              <a:gd name="connsiteX5" fmla="*/ 8401510 w 19427375"/>
              <a:gd name="connsiteY5" fmla="*/ 535012 h 4105571"/>
              <a:gd name="connsiteX6" fmla="*/ 10065210 w 19427375"/>
              <a:gd name="connsiteY6" fmla="*/ 52412 h 4105571"/>
              <a:gd name="connsiteX7" fmla="*/ 11589210 w 19427375"/>
              <a:gd name="connsiteY7" fmla="*/ 471512 h 4105571"/>
              <a:gd name="connsiteX8" fmla="*/ 13926010 w 19427375"/>
              <a:gd name="connsiteY8" fmla="*/ 115912 h 4105571"/>
              <a:gd name="connsiteX9" fmla="*/ 15513510 w 19427375"/>
              <a:gd name="connsiteY9" fmla="*/ 509612 h 4105571"/>
              <a:gd name="connsiteX10" fmla="*/ 16935910 w 19427375"/>
              <a:gd name="connsiteY10" fmla="*/ 1612 h 4105571"/>
              <a:gd name="connsiteX11" fmla="*/ 18993310 w 19427375"/>
              <a:gd name="connsiteY11" fmla="*/ 382612 h 4105571"/>
              <a:gd name="connsiteX12" fmla="*/ 19336210 w 19427375"/>
              <a:gd name="connsiteY12" fmla="*/ 1271612 h 4105571"/>
              <a:gd name="connsiteX13" fmla="*/ 17774110 w 19427375"/>
              <a:gd name="connsiteY13" fmla="*/ 2681312 h 4105571"/>
              <a:gd name="connsiteX14" fmla="*/ 14338936 w 19427375"/>
              <a:gd name="connsiteY14" fmla="*/ 4077590 h 4105571"/>
              <a:gd name="connsiteX15" fmla="*/ 8484792 w 19427375"/>
              <a:gd name="connsiteY15" fmla="*/ 3628910 h 4105571"/>
              <a:gd name="connsiteX16" fmla="*/ 4083510 w 19427375"/>
              <a:gd name="connsiteY16" fmla="*/ 2973412 h 4105571"/>
              <a:gd name="connsiteX17" fmla="*/ 337010 w 19427375"/>
              <a:gd name="connsiteY17" fmla="*/ 2147912 h 4105571"/>
              <a:gd name="connsiteX0" fmla="*/ 432897 w 19265011"/>
              <a:gd name="connsiteY0" fmla="*/ 3238747 h 4105571"/>
              <a:gd name="connsiteX1" fmla="*/ 352446 w 19265011"/>
              <a:gd name="connsiteY1" fmla="*/ 1436712 h 4105571"/>
              <a:gd name="connsiteX2" fmla="*/ 3146446 w 19265011"/>
              <a:gd name="connsiteY2" fmla="*/ 281012 h 4105571"/>
              <a:gd name="connsiteX3" fmla="*/ 4987946 w 19265011"/>
              <a:gd name="connsiteY3" fmla="*/ 611212 h 4105571"/>
              <a:gd name="connsiteX4" fmla="*/ 6308746 w 19265011"/>
              <a:gd name="connsiteY4" fmla="*/ 90512 h 4105571"/>
              <a:gd name="connsiteX5" fmla="*/ 8239146 w 19265011"/>
              <a:gd name="connsiteY5" fmla="*/ 535012 h 4105571"/>
              <a:gd name="connsiteX6" fmla="*/ 9902846 w 19265011"/>
              <a:gd name="connsiteY6" fmla="*/ 52412 h 4105571"/>
              <a:gd name="connsiteX7" fmla="*/ 11426846 w 19265011"/>
              <a:gd name="connsiteY7" fmla="*/ 471512 h 4105571"/>
              <a:gd name="connsiteX8" fmla="*/ 13763646 w 19265011"/>
              <a:gd name="connsiteY8" fmla="*/ 115912 h 4105571"/>
              <a:gd name="connsiteX9" fmla="*/ 15351146 w 19265011"/>
              <a:gd name="connsiteY9" fmla="*/ 509612 h 4105571"/>
              <a:gd name="connsiteX10" fmla="*/ 16773546 w 19265011"/>
              <a:gd name="connsiteY10" fmla="*/ 1612 h 4105571"/>
              <a:gd name="connsiteX11" fmla="*/ 18830946 w 19265011"/>
              <a:gd name="connsiteY11" fmla="*/ 382612 h 4105571"/>
              <a:gd name="connsiteX12" fmla="*/ 19173846 w 19265011"/>
              <a:gd name="connsiteY12" fmla="*/ 1271612 h 4105571"/>
              <a:gd name="connsiteX13" fmla="*/ 17611746 w 19265011"/>
              <a:gd name="connsiteY13" fmla="*/ 2681312 h 4105571"/>
              <a:gd name="connsiteX14" fmla="*/ 14176572 w 19265011"/>
              <a:gd name="connsiteY14" fmla="*/ 4077590 h 4105571"/>
              <a:gd name="connsiteX15" fmla="*/ 8322428 w 19265011"/>
              <a:gd name="connsiteY15" fmla="*/ 3628910 h 4105571"/>
              <a:gd name="connsiteX16" fmla="*/ 3921146 w 19265011"/>
              <a:gd name="connsiteY16" fmla="*/ 2973412 h 4105571"/>
              <a:gd name="connsiteX17" fmla="*/ 432897 w 19265011"/>
              <a:gd name="connsiteY17" fmla="*/ 3238747 h 4105571"/>
              <a:gd name="connsiteX0" fmla="*/ 432897 w 19265011"/>
              <a:gd name="connsiteY0" fmla="*/ 3238747 h 4105571"/>
              <a:gd name="connsiteX1" fmla="*/ 352446 w 19265011"/>
              <a:gd name="connsiteY1" fmla="*/ 931203 h 4105571"/>
              <a:gd name="connsiteX2" fmla="*/ 3146446 w 19265011"/>
              <a:gd name="connsiteY2" fmla="*/ 281012 h 4105571"/>
              <a:gd name="connsiteX3" fmla="*/ 4987946 w 19265011"/>
              <a:gd name="connsiteY3" fmla="*/ 611212 h 4105571"/>
              <a:gd name="connsiteX4" fmla="*/ 6308746 w 19265011"/>
              <a:gd name="connsiteY4" fmla="*/ 90512 h 4105571"/>
              <a:gd name="connsiteX5" fmla="*/ 8239146 w 19265011"/>
              <a:gd name="connsiteY5" fmla="*/ 535012 h 4105571"/>
              <a:gd name="connsiteX6" fmla="*/ 9902846 w 19265011"/>
              <a:gd name="connsiteY6" fmla="*/ 52412 h 4105571"/>
              <a:gd name="connsiteX7" fmla="*/ 11426846 w 19265011"/>
              <a:gd name="connsiteY7" fmla="*/ 471512 h 4105571"/>
              <a:gd name="connsiteX8" fmla="*/ 13763646 w 19265011"/>
              <a:gd name="connsiteY8" fmla="*/ 115912 h 4105571"/>
              <a:gd name="connsiteX9" fmla="*/ 15351146 w 19265011"/>
              <a:gd name="connsiteY9" fmla="*/ 509612 h 4105571"/>
              <a:gd name="connsiteX10" fmla="*/ 16773546 w 19265011"/>
              <a:gd name="connsiteY10" fmla="*/ 1612 h 4105571"/>
              <a:gd name="connsiteX11" fmla="*/ 18830946 w 19265011"/>
              <a:gd name="connsiteY11" fmla="*/ 382612 h 4105571"/>
              <a:gd name="connsiteX12" fmla="*/ 19173846 w 19265011"/>
              <a:gd name="connsiteY12" fmla="*/ 1271612 h 4105571"/>
              <a:gd name="connsiteX13" fmla="*/ 17611746 w 19265011"/>
              <a:gd name="connsiteY13" fmla="*/ 2681312 h 4105571"/>
              <a:gd name="connsiteX14" fmla="*/ 14176572 w 19265011"/>
              <a:gd name="connsiteY14" fmla="*/ 4077590 h 4105571"/>
              <a:gd name="connsiteX15" fmla="*/ 8322428 w 19265011"/>
              <a:gd name="connsiteY15" fmla="*/ 3628910 h 4105571"/>
              <a:gd name="connsiteX16" fmla="*/ 3921146 w 19265011"/>
              <a:gd name="connsiteY16" fmla="*/ 2973412 h 4105571"/>
              <a:gd name="connsiteX17" fmla="*/ 432897 w 19265011"/>
              <a:gd name="connsiteY17" fmla="*/ 3238747 h 410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65011" h="4105571">
                <a:moveTo>
                  <a:pt x="432897" y="3238747"/>
                </a:moveTo>
                <a:cubicBezTo>
                  <a:pt x="-161886" y="2898379"/>
                  <a:pt x="-99812" y="1424159"/>
                  <a:pt x="352446" y="931203"/>
                </a:cubicBezTo>
                <a:cubicBezTo>
                  <a:pt x="804704" y="438247"/>
                  <a:pt x="2373863" y="334344"/>
                  <a:pt x="3146446" y="281012"/>
                </a:cubicBezTo>
                <a:cubicBezTo>
                  <a:pt x="3919029" y="227680"/>
                  <a:pt x="4460896" y="642962"/>
                  <a:pt x="4987946" y="611212"/>
                </a:cubicBezTo>
                <a:cubicBezTo>
                  <a:pt x="5514996" y="579462"/>
                  <a:pt x="5766880" y="103212"/>
                  <a:pt x="6308746" y="90512"/>
                </a:cubicBezTo>
                <a:cubicBezTo>
                  <a:pt x="6850612" y="77812"/>
                  <a:pt x="7640129" y="541362"/>
                  <a:pt x="8239146" y="535012"/>
                </a:cubicBezTo>
                <a:cubicBezTo>
                  <a:pt x="8838163" y="528662"/>
                  <a:pt x="9371563" y="62995"/>
                  <a:pt x="9902846" y="52412"/>
                </a:cubicBezTo>
                <a:cubicBezTo>
                  <a:pt x="10434129" y="41829"/>
                  <a:pt x="10783379" y="460929"/>
                  <a:pt x="11426846" y="471512"/>
                </a:cubicBezTo>
                <a:cubicBezTo>
                  <a:pt x="12070313" y="482095"/>
                  <a:pt x="13109596" y="109562"/>
                  <a:pt x="13763646" y="115912"/>
                </a:cubicBezTo>
                <a:cubicBezTo>
                  <a:pt x="14417696" y="122262"/>
                  <a:pt x="14849496" y="528662"/>
                  <a:pt x="15351146" y="509612"/>
                </a:cubicBezTo>
                <a:cubicBezTo>
                  <a:pt x="15852796" y="490562"/>
                  <a:pt x="16193579" y="22779"/>
                  <a:pt x="16773546" y="1612"/>
                </a:cubicBezTo>
                <a:cubicBezTo>
                  <a:pt x="17353513" y="-19555"/>
                  <a:pt x="18430896" y="170945"/>
                  <a:pt x="18830946" y="382612"/>
                </a:cubicBezTo>
                <a:cubicBezTo>
                  <a:pt x="19230996" y="594279"/>
                  <a:pt x="19377046" y="888495"/>
                  <a:pt x="19173846" y="1271612"/>
                </a:cubicBezTo>
                <a:cubicBezTo>
                  <a:pt x="18970646" y="1654729"/>
                  <a:pt x="18444625" y="2213649"/>
                  <a:pt x="17611746" y="2681312"/>
                </a:cubicBezTo>
                <a:cubicBezTo>
                  <a:pt x="16778867" y="3148975"/>
                  <a:pt x="15724792" y="3919657"/>
                  <a:pt x="14176572" y="4077590"/>
                </a:cubicBezTo>
                <a:cubicBezTo>
                  <a:pt x="12628352" y="4235523"/>
                  <a:pt x="10070795" y="3675477"/>
                  <a:pt x="8322428" y="3628910"/>
                </a:cubicBezTo>
                <a:cubicBezTo>
                  <a:pt x="6574061" y="3582343"/>
                  <a:pt x="5236068" y="3038439"/>
                  <a:pt x="3921146" y="2973412"/>
                </a:cubicBezTo>
                <a:cubicBezTo>
                  <a:pt x="2606224" y="2908385"/>
                  <a:pt x="1027680" y="3579115"/>
                  <a:pt x="432897" y="3238747"/>
                </a:cubicBezTo>
                <a:close/>
              </a:path>
            </a:pathLst>
          </a:custGeom>
          <a:solidFill>
            <a:srgbClr val="F5A21A"/>
          </a:solidFill>
          <a:ln>
            <a:noFill/>
          </a:ln>
          <a:effectLst>
            <a:outerShdw blurRad="203200" dist="254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700B46A-CB87-44B7-913D-041AAF60E30D}"/>
              </a:ext>
            </a:extLst>
          </p:cNvPr>
          <p:cNvSpPr/>
          <p:nvPr/>
        </p:nvSpPr>
        <p:spPr>
          <a:xfrm>
            <a:off x="0" y="-22440"/>
            <a:ext cx="12192000" cy="6858000"/>
          </a:xfrm>
          <a:custGeom>
            <a:avLst/>
            <a:gdLst>
              <a:gd name="connsiteX0" fmla="*/ 6096000 w 12192000"/>
              <a:gd name="connsiteY0" fmla="*/ 1296786 h 6858000"/>
              <a:gd name="connsiteX1" fmla="*/ 4479175 w 12192000"/>
              <a:gd name="connsiteY1" fmla="*/ 2913611 h 6858000"/>
              <a:gd name="connsiteX2" fmla="*/ 6096000 w 12192000"/>
              <a:gd name="connsiteY2" fmla="*/ 4530436 h 6858000"/>
              <a:gd name="connsiteX3" fmla="*/ 7712825 w 12192000"/>
              <a:gd name="connsiteY3" fmla="*/ 2913611 h 6858000"/>
              <a:gd name="connsiteX4" fmla="*/ 6096000 w 12192000"/>
              <a:gd name="connsiteY4" fmla="*/ 1296786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6096000" y="1296786"/>
                </a:moveTo>
                <a:cubicBezTo>
                  <a:pt x="5203052" y="1296786"/>
                  <a:pt x="4479175" y="2020663"/>
                  <a:pt x="4479175" y="2913611"/>
                </a:cubicBezTo>
                <a:cubicBezTo>
                  <a:pt x="4479175" y="3806559"/>
                  <a:pt x="5203052" y="4530436"/>
                  <a:pt x="6096000" y="4530436"/>
                </a:cubicBezTo>
                <a:cubicBezTo>
                  <a:pt x="6988948" y="4530436"/>
                  <a:pt x="7712825" y="3806559"/>
                  <a:pt x="7712825" y="2913611"/>
                </a:cubicBezTo>
                <a:cubicBezTo>
                  <a:pt x="7712825" y="2020663"/>
                  <a:pt x="6988948" y="1296786"/>
                  <a:pt x="6096000" y="129678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1000">
                <a:srgbClr val="2E75B6"/>
              </a:gs>
              <a:gs pos="0">
                <a:srgbClr val="2E75B6"/>
              </a:gs>
            </a:gsLst>
            <a:lin ang="162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000" b="0" i="0" dirty="0">
                <a:solidFill>
                  <a:srgbClr val="333333"/>
                </a:solidFill>
                <a:effectLst/>
                <a:latin typeface="隶书" panose="02010509060101010101" pitchFamily="49" charset="-122"/>
                <a:ea typeface="隶书" panose="02010509060101010101" pitchFamily="49" charset="-122"/>
                <a:cs typeface="Arial" panose="020B0604020202020204" pitchFamily="34" charset="0"/>
              </a:rPr>
              <a:t>沙漠占地球上陆地表面积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996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59259E-6 L -0.91523 2.59259E-6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6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45000" decel="48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0326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2 -2.96296E-6 L 1.49167 -2.96296E-6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/>
      <p:bldP spid="39" grpId="0" animBg="1"/>
      <p:bldP spid="3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5400139-5832-4C0B-B7E2-818CF7F8B1A5}"/>
              </a:ext>
            </a:extLst>
          </p:cNvPr>
          <p:cNvSpPr txBox="1"/>
          <p:nvPr/>
        </p:nvSpPr>
        <p:spPr>
          <a:xfrm>
            <a:off x="4785432" y="1490277"/>
            <a:ext cx="1663852" cy="1034670"/>
          </a:xfrm>
          <a:custGeom>
            <a:avLst/>
            <a:gdLst/>
            <a:ahLst/>
            <a:cxnLst/>
            <a:rect l="l" t="t" r="r" b="b"/>
            <a:pathLst>
              <a:path w="1663852" h="1034670">
                <a:moveTo>
                  <a:pt x="705597" y="0"/>
                </a:moveTo>
                <a:lnTo>
                  <a:pt x="987219" y="123402"/>
                </a:lnTo>
                <a:lnTo>
                  <a:pt x="909881" y="206287"/>
                </a:lnTo>
                <a:lnTo>
                  <a:pt x="909881" y="336468"/>
                </a:lnTo>
                <a:lnTo>
                  <a:pt x="1262217" y="336468"/>
                </a:lnTo>
                <a:lnTo>
                  <a:pt x="1413966" y="200895"/>
                </a:lnTo>
                <a:lnTo>
                  <a:pt x="1605925" y="443694"/>
                </a:lnTo>
                <a:lnTo>
                  <a:pt x="909881" y="443694"/>
                </a:lnTo>
                <a:lnTo>
                  <a:pt x="909881" y="602530"/>
                </a:lnTo>
                <a:lnTo>
                  <a:pt x="1145901" y="602530"/>
                </a:lnTo>
                <a:lnTo>
                  <a:pt x="1288253" y="476663"/>
                </a:lnTo>
                <a:lnTo>
                  <a:pt x="1470506" y="709910"/>
                </a:lnTo>
                <a:lnTo>
                  <a:pt x="909881" y="709910"/>
                </a:lnTo>
                <a:lnTo>
                  <a:pt x="909881" y="898326"/>
                </a:lnTo>
                <a:lnTo>
                  <a:pt x="1320297" y="898326"/>
                </a:lnTo>
                <a:lnTo>
                  <a:pt x="1471893" y="762907"/>
                </a:lnTo>
                <a:lnTo>
                  <a:pt x="1663852" y="1005706"/>
                </a:lnTo>
                <a:lnTo>
                  <a:pt x="300264" y="1005706"/>
                </a:lnTo>
                <a:cubicBezTo>
                  <a:pt x="251375" y="1005706"/>
                  <a:pt x="187030" y="1015361"/>
                  <a:pt x="107226" y="1034670"/>
                </a:cubicBezTo>
                <a:lnTo>
                  <a:pt x="0" y="898326"/>
                </a:lnTo>
                <a:lnTo>
                  <a:pt x="715302" y="898326"/>
                </a:lnTo>
                <a:lnTo>
                  <a:pt x="715302" y="709910"/>
                </a:lnTo>
                <a:lnTo>
                  <a:pt x="522573" y="709910"/>
                </a:lnTo>
                <a:cubicBezTo>
                  <a:pt x="473684" y="709910"/>
                  <a:pt x="409390" y="719565"/>
                  <a:pt x="329689" y="738874"/>
                </a:cubicBezTo>
                <a:lnTo>
                  <a:pt x="222309" y="602530"/>
                </a:lnTo>
                <a:lnTo>
                  <a:pt x="715302" y="602530"/>
                </a:lnTo>
                <a:lnTo>
                  <a:pt x="715302" y="443694"/>
                </a:lnTo>
                <a:lnTo>
                  <a:pt x="377602" y="443694"/>
                </a:lnTo>
                <a:cubicBezTo>
                  <a:pt x="328714" y="443694"/>
                  <a:pt x="264368" y="453400"/>
                  <a:pt x="184565" y="472811"/>
                </a:cubicBezTo>
                <a:lnTo>
                  <a:pt x="77339" y="336468"/>
                </a:lnTo>
                <a:lnTo>
                  <a:pt x="715302" y="336468"/>
                </a:lnTo>
                <a:cubicBezTo>
                  <a:pt x="715302" y="216712"/>
                  <a:pt x="712067" y="104556"/>
                  <a:pt x="705597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rgbClr val="FFC000"/>
              </a:solidFill>
              <a:highlight>
                <a:srgbClr val="FFFF00"/>
              </a:highlight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E53286A-AF19-45F2-B14A-A5C0C9BD89E7}"/>
              </a:ext>
            </a:extLst>
          </p:cNvPr>
          <p:cNvSpPr txBox="1"/>
          <p:nvPr/>
        </p:nvSpPr>
        <p:spPr>
          <a:xfrm>
            <a:off x="2814302" y="2166330"/>
            <a:ext cx="353003" cy="516565"/>
          </a:xfrm>
          <a:custGeom>
            <a:avLst/>
            <a:gdLst/>
            <a:ahLst/>
            <a:cxnLst/>
            <a:rect l="l" t="t" r="r" b="b"/>
            <a:pathLst>
              <a:path w="353003" h="516565">
                <a:moveTo>
                  <a:pt x="58234" y="0"/>
                </a:moveTo>
                <a:cubicBezTo>
                  <a:pt x="190110" y="89972"/>
                  <a:pt x="274792" y="160994"/>
                  <a:pt x="312280" y="213066"/>
                </a:cubicBezTo>
                <a:cubicBezTo>
                  <a:pt x="349768" y="265138"/>
                  <a:pt x="361374" y="317108"/>
                  <a:pt x="347098" y="368975"/>
                </a:cubicBezTo>
                <a:cubicBezTo>
                  <a:pt x="332821" y="420842"/>
                  <a:pt x="310123" y="458484"/>
                  <a:pt x="279003" y="481901"/>
                </a:cubicBezTo>
                <a:lnTo>
                  <a:pt x="221538" y="516565"/>
                </a:lnTo>
                <a:cubicBezTo>
                  <a:pt x="172136" y="516565"/>
                  <a:pt x="143532" y="473428"/>
                  <a:pt x="135727" y="387154"/>
                </a:cubicBezTo>
                <a:cubicBezTo>
                  <a:pt x="123094" y="297902"/>
                  <a:pt x="77851" y="184154"/>
                  <a:pt x="0" y="45910"/>
                </a:cubicBezTo>
                <a:lnTo>
                  <a:pt x="5823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728E72C-C39A-4AFB-9B14-1A9067EF0B48}"/>
              </a:ext>
            </a:extLst>
          </p:cNvPr>
          <p:cNvSpPr txBox="1"/>
          <p:nvPr/>
        </p:nvSpPr>
        <p:spPr>
          <a:xfrm>
            <a:off x="2562874" y="2831562"/>
            <a:ext cx="938844" cy="1402874"/>
          </a:xfrm>
          <a:custGeom>
            <a:avLst/>
            <a:gdLst/>
            <a:ahLst/>
            <a:cxnLst/>
            <a:rect l="l" t="t" r="r" b="b"/>
            <a:pathLst>
              <a:path w="938844" h="1402874">
                <a:moveTo>
                  <a:pt x="448932" y="0"/>
                </a:moveTo>
                <a:lnTo>
                  <a:pt x="648902" y="159299"/>
                </a:lnTo>
                <a:lnTo>
                  <a:pt x="561858" y="237561"/>
                </a:lnTo>
                <a:lnTo>
                  <a:pt x="561858" y="1053773"/>
                </a:lnTo>
                <a:lnTo>
                  <a:pt x="881071" y="734714"/>
                </a:lnTo>
                <a:lnTo>
                  <a:pt x="938844" y="795414"/>
                </a:lnTo>
                <a:cubicBezTo>
                  <a:pt x="754793" y="1017980"/>
                  <a:pt x="608076" y="1220466"/>
                  <a:pt x="498693" y="1402874"/>
                </a:cubicBezTo>
                <a:lnTo>
                  <a:pt x="328765" y="1223702"/>
                </a:lnTo>
                <a:cubicBezTo>
                  <a:pt x="354544" y="1179127"/>
                  <a:pt x="367434" y="1132344"/>
                  <a:pt x="367434" y="1083353"/>
                </a:cubicBezTo>
                <a:lnTo>
                  <a:pt x="367434" y="213836"/>
                </a:lnTo>
                <a:lnTo>
                  <a:pt x="300264" y="213836"/>
                </a:lnTo>
                <a:cubicBezTo>
                  <a:pt x="251375" y="213836"/>
                  <a:pt x="187081" y="223490"/>
                  <a:pt x="107380" y="242799"/>
                </a:cubicBezTo>
                <a:lnTo>
                  <a:pt x="0" y="106610"/>
                </a:lnTo>
                <a:lnTo>
                  <a:pt x="360655" y="106610"/>
                </a:lnTo>
                <a:lnTo>
                  <a:pt x="44893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308A814-CE6F-49E5-98EF-7BAD3932BD2E}"/>
              </a:ext>
            </a:extLst>
          </p:cNvPr>
          <p:cNvSpPr txBox="1"/>
          <p:nvPr/>
        </p:nvSpPr>
        <p:spPr>
          <a:xfrm>
            <a:off x="5134068" y="3595008"/>
            <a:ext cx="1122483" cy="1278855"/>
          </a:xfrm>
          <a:custGeom>
            <a:avLst/>
            <a:gdLst/>
            <a:ahLst/>
            <a:cxnLst/>
            <a:rect l="l" t="t" r="r" b="b"/>
            <a:pathLst>
              <a:path w="1122483" h="1278855">
                <a:moveTo>
                  <a:pt x="929600" y="0"/>
                </a:moveTo>
                <a:lnTo>
                  <a:pt x="1122483" y="148514"/>
                </a:lnTo>
                <a:lnTo>
                  <a:pt x="1054851" y="217379"/>
                </a:lnTo>
                <a:lnTo>
                  <a:pt x="1054851" y="995692"/>
                </a:lnTo>
                <a:cubicBezTo>
                  <a:pt x="1061321" y="1127670"/>
                  <a:pt x="970734" y="1218822"/>
                  <a:pt x="783088" y="1269149"/>
                </a:cubicBezTo>
                <a:cubicBezTo>
                  <a:pt x="783088" y="1181540"/>
                  <a:pt x="696044" y="1118375"/>
                  <a:pt x="521956" y="1079655"/>
                </a:cubicBezTo>
                <a:lnTo>
                  <a:pt x="521956" y="987218"/>
                </a:lnTo>
                <a:cubicBezTo>
                  <a:pt x="652188" y="1000468"/>
                  <a:pt x="744368" y="1007015"/>
                  <a:pt x="798494" y="1006861"/>
                </a:cubicBezTo>
                <a:cubicBezTo>
                  <a:pt x="852621" y="1006707"/>
                  <a:pt x="876449" y="985267"/>
                  <a:pt x="869978" y="942541"/>
                </a:cubicBezTo>
                <a:lnTo>
                  <a:pt x="869978" y="736562"/>
                </a:lnTo>
                <a:lnTo>
                  <a:pt x="194424" y="736562"/>
                </a:lnTo>
                <a:lnTo>
                  <a:pt x="194424" y="1199976"/>
                </a:lnTo>
                <a:lnTo>
                  <a:pt x="0" y="1278855"/>
                </a:lnTo>
                <a:cubicBezTo>
                  <a:pt x="6470" y="1065532"/>
                  <a:pt x="9705" y="846150"/>
                  <a:pt x="9705" y="620709"/>
                </a:cubicBezTo>
                <a:cubicBezTo>
                  <a:pt x="9705" y="395267"/>
                  <a:pt x="6470" y="191599"/>
                  <a:pt x="0" y="9706"/>
                </a:cubicBezTo>
                <a:lnTo>
                  <a:pt x="165615" y="96904"/>
                </a:lnTo>
                <a:lnTo>
                  <a:pt x="861351" y="96904"/>
                </a:lnTo>
                <a:lnTo>
                  <a:pt x="929600" y="0"/>
                </a:lnTo>
                <a:close/>
                <a:moveTo>
                  <a:pt x="194424" y="204130"/>
                </a:moveTo>
                <a:lnTo>
                  <a:pt x="194424" y="343246"/>
                </a:lnTo>
                <a:lnTo>
                  <a:pt x="869978" y="343246"/>
                </a:lnTo>
                <a:lnTo>
                  <a:pt x="869978" y="204130"/>
                </a:lnTo>
                <a:lnTo>
                  <a:pt x="194424" y="204130"/>
                </a:lnTo>
                <a:close/>
                <a:moveTo>
                  <a:pt x="194424" y="450626"/>
                </a:moveTo>
                <a:lnTo>
                  <a:pt x="194424" y="629182"/>
                </a:lnTo>
                <a:lnTo>
                  <a:pt x="869978" y="629182"/>
                </a:lnTo>
                <a:lnTo>
                  <a:pt x="869978" y="450626"/>
                </a:lnTo>
                <a:lnTo>
                  <a:pt x="194424" y="45062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353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5400139-5832-4C0B-B7E2-818CF7F8B1A5}"/>
              </a:ext>
            </a:extLst>
          </p:cNvPr>
          <p:cNvSpPr txBox="1"/>
          <p:nvPr/>
        </p:nvSpPr>
        <p:spPr>
          <a:xfrm>
            <a:off x="4785432" y="1490277"/>
            <a:ext cx="1663852" cy="1034670"/>
          </a:xfrm>
          <a:custGeom>
            <a:avLst/>
            <a:gdLst/>
            <a:ahLst/>
            <a:cxnLst/>
            <a:rect l="l" t="t" r="r" b="b"/>
            <a:pathLst>
              <a:path w="1663852" h="1034670">
                <a:moveTo>
                  <a:pt x="705597" y="0"/>
                </a:moveTo>
                <a:lnTo>
                  <a:pt x="987219" y="123402"/>
                </a:lnTo>
                <a:lnTo>
                  <a:pt x="909881" y="206287"/>
                </a:lnTo>
                <a:lnTo>
                  <a:pt x="909881" y="336468"/>
                </a:lnTo>
                <a:lnTo>
                  <a:pt x="1262217" y="336468"/>
                </a:lnTo>
                <a:lnTo>
                  <a:pt x="1413966" y="200895"/>
                </a:lnTo>
                <a:lnTo>
                  <a:pt x="1605925" y="443694"/>
                </a:lnTo>
                <a:lnTo>
                  <a:pt x="909881" y="443694"/>
                </a:lnTo>
                <a:lnTo>
                  <a:pt x="909881" y="602530"/>
                </a:lnTo>
                <a:lnTo>
                  <a:pt x="1145901" y="602530"/>
                </a:lnTo>
                <a:lnTo>
                  <a:pt x="1288253" y="476663"/>
                </a:lnTo>
                <a:lnTo>
                  <a:pt x="1470506" y="709910"/>
                </a:lnTo>
                <a:lnTo>
                  <a:pt x="909881" y="709910"/>
                </a:lnTo>
                <a:lnTo>
                  <a:pt x="909881" y="898326"/>
                </a:lnTo>
                <a:lnTo>
                  <a:pt x="1320297" y="898326"/>
                </a:lnTo>
                <a:lnTo>
                  <a:pt x="1471893" y="762907"/>
                </a:lnTo>
                <a:lnTo>
                  <a:pt x="1663852" y="1005706"/>
                </a:lnTo>
                <a:lnTo>
                  <a:pt x="300264" y="1005706"/>
                </a:lnTo>
                <a:cubicBezTo>
                  <a:pt x="251375" y="1005706"/>
                  <a:pt x="187030" y="1015361"/>
                  <a:pt x="107226" y="1034670"/>
                </a:cubicBezTo>
                <a:lnTo>
                  <a:pt x="0" y="898326"/>
                </a:lnTo>
                <a:lnTo>
                  <a:pt x="715302" y="898326"/>
                </a:lnTo>
                <a:lnTo>
                  <a:pt x="715302" y="709910"/>
                </a:lnTo>
                <a:lnTo>
                  <a:pt x="522573" y="709910"/>
                </a:lnTo>
                <a:cubicBezTo>
                  <a:pt x="473684" y="709910"/>
                  <a:pt x="409390" y="719565"/>
                  <a:pt x="329689" y="738874"/>
                </a:cubicBezTo>
                <a:lnTo>
                  <a:pt x="222309" y="602530"/>
                </a:lnTo>
                <a:lnTo>
                  <a:pt x="715302" y="602530"/>
                </a:lnTo>
                <a:lnTo>
                  <a:pt x="715302" y="443694"/>
                </a:lnTo>
                <a:lnTo>
                  <a:pt x="377602" y="443694"/>
                </a:lnTo>
                <a:cubicBezTo>
                  <a:pt x="328714" y="443694"/>
                  <a:pt x="264368" y="453400"/>
                  <a:pt x="184565" y="472811"/>
                </a:cubicBezTo>
                <a:lnTo>
                  <a:pt x="77339" y="336468"/>
                </a:lnTo>
                <a:lnTo>
                  <a:pt x="715302" y="336468"/>
                </a:lnTo>
                <a:cubicBezTo>
                  <a:pt x="715302" y="216712"/>
                  <a:pt x="712067" y="104556"/>
                  <a:pt x="705597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rgbClr val="FFC000"/>
              </a:solidFill>
              <a:highlight>
                <a:srgbClr val="FFFF00"/>
              </a:highlight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4E53286A-AF19-45F2-B14A-A5C0C9BD89E7}"/>
              </a:ext>
            </a:extLst>
          </p:cNvPr>
          <p:cNvSpPr txBox="1"/>
          <p:nvPr/>
        </p:nvSpPr>
        <p:spPr>
          <a:xfrm>
            <a:off x="2814302" y="2166330"/>
            <a:ext cx="353003" cy="516565"/>
          </a:xfrm>
          <a:custGeom>
            <a:avLst/>
            <a:gdLst/>
            <a:ahLst/>
            <a:cxnLst/>
            <a:rect l="l" t="t" r="r" b="b"/>
            <a:pathLst>
              <a:path w="353003" h="516565">
                <a:moveTo>
                  <a:pt x="58234" y="0"/>
                </a:moveTo>
                <a:cubicBezTo>
                  <a:pt x="190110" y="89972"/>
                  <a:pt x="274792" y="160994"/>
                  <a:pt x="312280" y="213066"/>
                </a:cubicBezTo>
                <a:cubicBezTo>
                  <a:pt x="349768" y="265138"/>
                  <a:pt x="361374" y="317108"/>
                  <a:pt x="347098" y="368975"/>
                </a:cubicBezTo>
                <a:cubicBezTo>
                  <a:pt x="332821" y="420842"/>
                  <a:pt x="310123" y="458484"/>
                  <a:pt x="279003" y="481901"/>
                </a:cubicBezTo>
                <a:lnTo>
                  <a:pt x="221538" y="516565"/>
                </a:lnTo>
                <a:cubicBezTo>
                  <a:pt x="172136" y="516565"/>
                  <a:pt x="143532" y="473428"/>
                  <a:pt x="135727" y="387154"/>
                </a:cubicBezTo>
                <a:cubicBezTo>
                  <a:pt x="123094" y="297902"/>
                  <a:pt x="77851" y="184154"/>
                  <a:pt x="0" y="45910"/>
                </a:cubicBezTo>
                <a:lnTo>
                  <a:pt x="58234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728E72C-C39A-4AFB-9B14-1A9067EF0B48}"/>
              </a:ext>
            </a:extLst>
          </p:cNvPr>
          <p:cNvSpPr txBox="1"/>
          <p:nvPr/>
        </p:nvSpPr>
        <p:spPr>
          <a:xfrm>
            <a:off x="2562874" y="2831562"/>
            <a:ext cx="938844" cy="1402874"/>
          </a:xfrm>
          <a:custGeom>
            <a:avLst/>
            <a:gdLst/>
            <a:ahLst/>
            <a:cxnLst/>
            <a:rect l="l" t="t" r="r" b="b"/>
            <a:pathLst>
              <a:path w="938844" h="1402874">
                <a:moveTo>
                  <a:pt x="448932" y="0"/>
                </a:moveTo>
                <a:lnTo>
                  <a:pt x="648902" y="159299"/>
                </a:lnTo>
                <a:lnTo>
                  <a:pt x="561858" y="237561"/>
                </a:lnTo>
                <a:lnTo>
                  <a:pt x="561858" y="1053773"/>
                </a:lnTo>
                <a:lnTo>
                  <a:pt x="881071" y="734714"/>
                </a:lnTo>
                <a:lnTo>
                  <a:pt x="938844" y="795414"/>
                </a:lnTo>
                <a:cubicBezTo>
                  <a:pt x="754793" y="1017980"/>
                  <a:pt x="608076" y="1220466"/>
                  <a:pt x="498693" y="1402874"/>
                </a:cubicBezTo>
                <a:lnTo>
                  <a:pt x="328765" y="1223702"/>
                </a:lnTo>
                <a:cubicBezTo>
                  <a:pt x="354544" y="1179127"/>
                  <a:pt x="367434" y="1132344"/>
                  <a:pt x="367434" y="1083353"/>
                </a:cubicBezTo>
                <a:lnTo>
                  <a:pt x="367434" y="213836"/>
                </a:lnTo>
                <a:lnTo>
                  <a:pt x="300264" y="213836"/>
                </a:lnTo>
                <a:cubicBezTo>
                  <a:pt x="251375" y="213836"/>
                  <a:pt x="187081" y="223490"/>
                  <a:pt x="107380" y="242799"/>
                </a:cubicBezTo>
                <a:lnTo>
                  <a:pt x="0" y="106610"/>
                </a:lnTo>
                <a:lnTo>
                  <a:pt x="360655" y="106610"/>
                </a:lnTo>
                <a:lnTo>
                  <a:pt x="448932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3308A814-CE6F-49E5-98EF-7BAD3932BD2E}"/>
              </a:ext>
            </a:extLst>
          </p:cNvPr>
          <p:cNvSpPr txBox="1"/>
          <p:nvPr/>
        </p:nvSpPr>
        <p:spPr>
          <a:xfrm>
            <a:off x="5134068" y="3595008"/>
            <a:ext cx="1122483" cy="1278855"/>
          </a:xfrm>
          <a:custGeom>
            <a:avLst/>
            <a:gdLst/>
            <a:ahLst/>
            <a:cxnLst/>
            <a:rect l="l" t="t" r="r" b="b"/>
            <a:pathLst>
              <a:path w="1122483" h="1278855">
                <a:moveTo>
                  <a:pt x="929600" y="0"/>
                </a:moveTo>
                <a:lnTo>
                  <a:pt x="1122483" y="148514"/>
                </a:lnTo>
                <a:lnTo>
                  <a:pt x="1054851" y="217379"/>
                </a:lnTo>
                <a:lnTo>
                  <a:pt x="1054851" y="995692"/>
                </a:lnTo>
                <a:cubicBezTo>
                  <a:pt x="1061321" y="1127670"/>
                  <a:pt x="970734" y="1218822"/>
                  <a:pt x="783088" y="1269149"/>
                </a:cubicBezTo>
                <a:cubicBezTo>
                  <a:pt x="783088" y="1181540"/>
                  <a:pt x="696044" y="1118375"/>
                  <a:pt x="521956" y="1079655"/>
                </a:cubicBezTo>
                <a:lnTo>
                  <a:pt x="521956" y="987218"/>
                </a:lnTo>
                <a:cubicBezTo>
                  <a:pt x="652188" y="1000468"/>
                  <a:pt x="744368" y="1007015"/>
                  <a:pt x="798494" y="1006861"/>
                </a:cubicBezTo>
                <a:cubicBezTo>
                  <a:pt x="852621" y="1006707"/>
                  <a:pt x="876449" y="985267"/>
                  <a:pt x="869978" y="942541"/>
                </a:cubicBezTo>
                <a:lnTo>
                  <a:pt x="869978" y="736562"/>
                </a:lnTo>
                <a:lnTo>
                  <a:pt x="194424" y="736562"/>
                </a:lnTo>
                <a:lnTo>
                  <a:pt x="194424" y="1199976"/>
                </a:lnTo>
                <a:lnTo>
                  <a:pt x="0" y="1278855"/>
                </a:lnTo>
                <a:cubicBezTo>
                  <a:pt x="6470" y="1065532"/>
                  <a:pt x="9705" y="846150"/>
                  <a:pt x="9705" y="620709"/>
                </a:cubicBezTo>
                <a:cubicBezTo>
                  <a:pt x="9705" y="395267"/>
                  <a:pt x="6470" y="191599"/>
                  <a:pt x="0" y="9706"/>
                </a:cubicBezTo>
                <a:lnTo>
                  <a:pt x="165615" y="96904"/>
                </a:lnTo>
                <a:lnTo>
                  <a:pt x="861351" y="96904"/>
                </a:lnTo>
                <a:lnTo>
                  <a:pt x="929600" y="0"/>
                </a:lnTo>
                <a:close/>
                <a:moveTo>
                  <a:pt x="194424" y="204130"/>
                </a:moveTo>
                <a:lnTo>
                  <a:pt x="194424" y="343246"/>
                </a:lnTo>
                <a:lnTo>
                  <a:pt x="869978" y="343246"/>
                </a:lnTo>
                <a:lnTo>
                  <a:pt x="869978" y="204130"/>
                </a:lnTo>
                <a:lnTo>
                  <a:pt x="194424" y="204130"/>
                </a:lnTo>
                <a:close/>
                <a:moveTo>
                  <a:pt x="194424" y="450626"/>
                </a:moveTo>
                <a:lnTo>
                  <a:pt x="194424" y="629182"/>
                </a:lnTo>
                <a:lnTo>
                  <a:pt x="869978" y="629182"/>
                </a:lnTo>
                <a:lnTo>
                  <a:pt x="869978" y="450626"/>
                </a:lnTo>
                <a:lnTo>
                  <a:pt x="194424" y="450626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9900" b="1" dirty="0">
              <a:solidFill>
                <a:schemeClr val="accent5">
                  <a:lumMod val="60000"/>
                  <a:lumOff val="40000"/>
                </a:schemeClr>
              </a:solidFill>
              <a:latin typeface="Mongolian Baiti" panose="03000500000000000000" pitchFamily="66" charset="0"/>
              <a:ea typeface="OPPOSans H"/>
              <a:cs typeface="Mongolian Baiti" panose="030005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6238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xmlns="" id="{92C1F4F6-F01E-4CC2-91AC-C0C346FEA4ED}"/>
              </a:ext>
            </a:extLst>
          </p:cNvPr>
          <p:cNvSpPr/>
          <p:nvPr/>
        </p:nvSpPr>
        <p:spPr>
          <a:xfrm>
            <a:off x="375138" y="1430215"/>
            <a:ext cx="9448800" cy="9448800"/>
          </a:xfrm>
          <a:prstGeom prst="ellipse">
            <a:avLst/>
          </a:prstGeom>
          <a:gradFill flip="none" rotWithShape="1">
            <a:gsLst>
              <a:gs pos="31000">
                <a:srgbClr val="FEDE00">
                  <a:alpha val="0"/>
                </a:srgbClr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xmlns="" id="{FEEEF1FE-6A52-4225-A14C-C992852850F3}"/>
              </a:ext>
            </a:extLst>
          </p:cNvPr>
          <p:cNvSpPr/>
          <p:nvPr/>
        </p:nvSpPr>
        <p:spPr>
          <a:xfrm flipH="1" flipV="1">
            <a:off x="8393721" y="-1992924"/>
            <a:ext cx="3423139" cy="3423139"/>
          </a:xfrm>
          <a:prstGeom prst="ellipse">
            <a:avLst/>
          </a:prstGeom>
          <a:gradFill flip="none" rotWithShape="1">
            <a:gsLst>
              <a:gs pos="31000">
                <a:srgbClr val="FEDE00">
                  <a:alpha val="0"/>
                </a:srgbClr>
              </a:gs>
              <a:gs pos="100000">
                <a:srgbClr val="FFFF00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68BC467-BCBA-4045-B65F-B432E0FC1D64}"/>
              </a:ext>
            </a:extLst>
          </p:cNvPr>
          <p:cNvSpPr txBox="1"/>
          <p:nvPr/>
        </p:nvSpPr>
        <p:spPr>
          <a:xfrm>
            <a:off x="3012462" y="1809663"/>
            <a:ext cx="6167073" cy="20629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badi" panose="020B0604020202020204" pitchFamily="34" charset="0"/>
                <a:ea typeface="思源黑体 CN Bold"/>
                <a:sym typeface="Axis" pitchFamily="50" charset="0"/>
              </a:rPr>
              <a:t>THANKS</a:t>
            </a:r>
            <a:endParaRPr kumimoji="0" lang="zh-CN" altLang="en-US" sz="115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badi" panose="020B0604020202020204" pitchFamily="34" charset="0"/>
              <a:ea typeface="思源黑体 CN Bold"/>
              <a:sym typeface="Axis" pitchFamily="50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EB0E9A8-F48B-497A-B3D0-88C071B5D5E2}"/>
              </a:ext>
            </a:extLst>
          </p:cNvPr>
          <p:cNvSpPr txBox="1"/>
          <p:nvPr/>
        </p:nvSpPr>
        <p:spPr>
          <a:xfrm>
            <a:off x="2849880" y="3690947"/>
            <a:ext cx="661416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1600" dirty="0">
                <a:latin typeface="Abadi" panose="020B0604020104020204" pitchFamily="34" charset="0"/>
                <a:ea typeface="HarmonyOS Sans SC Medium" panose="00000600000000000000" pitchFamily="2" charset="-122"/>
                <a:sym typeface="HarmonyOS Sans SC Medium" panose="00000600000000000000" pitchFamily="2" charset="-122"/>
              </a:rPr>
              <a:t>感谢您的观看，您的支持是我最大的动力！</a:t>
            </a:r>
          </a:p>
        </p:txBody>
      </p:sp>
    </p:spTree>
    <p:extLst>
      <p:ext uri="{BB962C8B-B14F-4D97-AF65-F5344CB8AC3E}">
        <p14:creationId xmlns:p14="http://schemas.microsoft.com/office/powerpoint/2010/main" xmlns="" val="234192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1000">
              <a:srgbClr val="22B0D4"/>
            </a:gs>
            <a:gs pos="0">
              <a:srgbClr val="22B0D4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自定义形状2">
            <a:extLst>
              <a:ext uri="{FF2B5EF4-FFF2-40B4-BE49-F238E27FC236}">
                <a16:creationId xmlns:a16="http://schemas.microsoft.com/office/drawing/2014/main" xmlns="" id="{DFC66856-E5A9-4D68-AA14-D96600F27011}"/>
              </a:ext>
            </a:extLst>
          </p:cNvPr>
          <p:cNvSpPr/>
          <p:nvPr/>
        </p:nvSpPr>
        <p:spPr>
          <a:xfrm>
            <a:off x="-19673423" y="2762933"/>
            <a:ext cx="34964507" cy="2455957"/>
          </a:xfrm>
          <a:custGeom>
            <a:avLst/>
            <a:gdLst>
              <a:gd name="connsiteX0" fmla="*/ 405999 w 19318564"/>
              <a:gd name="connsiteY0" fmla="*/ 1500212 h 3282292"/>
              <a:gd name="connsiteX1" fmla="*/ 405999 w 19318564"/>
              <a:gd name="connsiteY1" fmla="*/ 1436712 h 3282292"/>
              <a:gd name="connsiteX2" fmla="*/ 3199999 w 19318564"/>
              <a:gd name="connsiteY2" fmla="*/ 281012 h 3282292"/>
              <a:gd name="connsiteX3" fmla="*/ 5041499 w 19318564"/>
              <a:gd name="connsiteY3" fmla="*/ 611212 h 3282292"/>
              <a:gd name="connsiteX4" fmla="*/ 6362299 w 19318564"/>
              <a:gd name="connsiteY4" fmla="*/ 90512 h 3282292"/>
              <a:gd name="connsiteX5" fmla="*/ 8292699 w 19318564"/>
              <a:gd name="connsiteY5" fmla="*/ 535012 h 3282292"/>
              <a:gd name="connsiteX6" fmla="*/ 9956399 w 19318564"/>
              <a:gd name="connsiteY6" fmla="*/ 52412 h 3282292"/>
              <a:gd name="connsiteX7" fmla="*/ 11480399 w 19318564"/>
              <a:gd name="connsiteY7" fmla="*/ 471512 h 3282292"/>
              <a:gd name="connsiteX8" fmla="*/ 13817199 w 19318564"/>
              <a:gd name="connsiteY8" fmla="*/ 115912 h 3282292"/>
              <a:gd name="connsiteX9" fmla="*/ 15404699 w 19318564"/>
              <a:gd name="connsiteY9" fmla="*/ 509612 h 3282292"/>
              <a:gd name="connsiteX10" fmla="*/ 16827099 w 19318564"/>
              <a:gd name="connsiteY10" fmla="*/ 1612 h 3282292"/>
              <a:gd name="connsiteX11" fmla="*/ 18884499 w 19318564"/>
              <a:gd name="connsiteY11" fmla="*/ 382612 h 3282292"/>
              <a:gd name="connsiteX12" fmla="*/ 19227399 w 19318564"/>
              <a:gd name="connsiteY12" fmla="*/ 1271612 h 3282292"/>
              <a:gd name="connsiteX13" fmla="*/ 17665299 w 19318564"/>
              <a:gd name="connsiteY13" fmla="*/ 2681312 h 3282292"/>
              <a:gd name="connsiteX14" fmla="*/ 14464899 w 19318564"/>
              <a:gd name="connsiteY14" fmla="*/ 3252812 h 3282292"/>
              <a:gd name="connsiteX15" fmla="*/ 8927699 w 19318564"/>
              <a:gd name="connsiteY15" fmla="*/ 3176612 h 3282292"/>
              <a:gd name="connsiteX16" fmla="*/ 3974699 w 19318564"/>
              <a:gd name="connsiteY16" fmla="*/ 2973412 h 3282292"/>
              <a:gd name="connsiteX17" fmla="*/ 228199 w 19318564"/>
              <a:gd name="connsiteY17" fmla="*/ 2147912 h 3282292"/>
              <a:gd name="connsiteX18" fmla="*/ 405999 w 19318564"/>
              <a:gd name="connsiteY18" fmla="*/ 1500212 h 3282292"/>
              <a:gd name="connsiteX0" fmla="*/ 337010 w 19427375"/>
              <a:gd name="connsiteY0" fmla="*/ 2147912 h 3282292"/>
              <a:gd name="connsiteX1" fmla="*/ 514810 w 19427375"/>
              <a:gd name="connsiteY1" fmla="*/ 1436712 h 3282292"/>
              <a:gd name="connsiteX2" fmla="*/ 3308810 w 19427375"/>
              <a:gd name="connsiteY2" fmla="*/ 281012 h 3282292"/>
              <a:gd name="connsiteX3" fmla="*/ 5150310 w 19427375"/>
              <a:gd name="connsiteY3" fmla="*/ 611212 h 3282292"/>
              <a:gd name="connsiteX4" fmla="*/ 6471110 w 19427375"/>
              <a:gd name="connsiteY4" fmla="*/ 90512 h 3282292"/>
              <a:gd name="connsiteX5" fmla="*/ 8401510 w 19427375"/>
              <a:gd name="connsiteY5" fmla="*/ 535012 h 3282292"/>
              <a:gd name="connsiteX6" fmla="*/ 10065210 w 19427375"/>
              <a:gd name="connsiteY6" fmla="*/ 52412 h 3282292"/>
              <a:gd name="connsiteX7" fmla="*/ 11589210 w 19427375"/>
              <a:gd name="connsiteY7" fmla="*/ 471512 h 3282292"/>
              <a:gd name="connsiteX8" fmla="*/ 13926010 w 19427375"/>
              <a:gd name="connsiteY8" fmla="*/ 115912 h 3282292"/>
              <a:gd name="connsiteX9" fmla="*/ 15513510 w 19427375"/>
              <a:gd name="connsiteY9" fmla="*/ 509612 h 3282292"/>
              <a:gd name="connsiteX10" fmla="*/ 16935910 w 19427375"/>
              <a:gd name="connsiteY10" fmla="*/ 1612 h 3282292"/>
              <a:gd name="connsiteX11" fmla="*/ 18993310 w 19427375"/>
              <a:gd name="connsiteY11" fmla="*/ 382612 h 3282292"/>
              <a:gd name="connsiteX12" fmla="*/ 19336210 w 19427375"/>
              <a:gd name="connsiteY12" fmla="*/ 1271612 h 3282292"/>
              <a:gd name="connsiteX13" fmla="*/ 17774110 w 19427375"/>
              <a:gd name="connsiteY13" fmla="*/ 2681312 h 3282292"/>
              <a:gd name="connsiteX14" fmla="*/ 14573710 w 19427375"/>
              <a:gd name="connsiteY14" fmla="*/ 3252812 h 3282292"/>
              <a:gd name="connsiteX15" fmla="*/ 9036510 w 19427375"/>
              <a:gd name="connsiteY15" fmla="*/ 3176612 h 3282292"/>
              <a:gd name="connsiteX16" fmla="*/ 4083510 w 19427375"/>
              <a:gd name="connsiteY16" fmla="*/ 2973412 h 3282292"/>
              <a:gd name="connsiteX17" fmla="*/ 337010 w 19427375"/>
              <a:gd name="connsiteY17" fmla="*/ 2147912 h 3282292"/>
              <a:gd name="connsiteX0" fmla="*/ 455785 w 19238010"/>
              <a:gd name="connsiteY0" fmla="*/ 3690376 h 3736614"/>
              <a:gd name="connsiteX1" fmla="*/ 325445 w 19238010"/>
              <a:gd name="connsiteY1" fmla="*/ 1436712 h 3736614"/>
              <a:gd name="connsiteX2" fmla="*/ 3119445 w 19238010"/>
              <a:gd name="connsiteY2" fmla="*/ 281012 h 3736614"/>
              <a:gd name="connsiteX3" fmla="*/ 4960945 w 19238010"/>
              <a:gd name="connsiteY3" fmla="*/ 611212 h 3736614"/>
              <a:gd name="connsiteX4" fmla="*/ 6281745 w 19238010"/>
              <a:gd name="connsiteY4" fmla="*/ 90512 h 3736614"/>
              <a:gd name="connsiteX5" fmla="*/ 8212145 w 19238010"/>
              <a:gd name="connsiteY5" fmla="*/ 535012 h 3736614"/>
              <a:gd name="connsiteX6" fmla="*/ 9875845 w 19238010"/>
              <a:gd name="connsiteY6" fmla="*/ 52412 h 3736614"/>
              <a:gd name="connsiteX7" fmla="*/ 11399845 w 19238010"/>
              <a:gd name="connsiteY7" fmla="*/ 471512 h 3736614"/>
              <a:gd name="connsiteX8" fmla="*/ 13736645 w 19238010"/>
              <a:gd name="connsiteY8" fmla="*/ 115912 h 3736614"/>
              <a:gd name="connsiteX9" fmla="*/ 15324145 w 19238010"/>
              <a:gd name="connsiteY9" fmla="*/ 509612 h 3736614"/>
              <a:gd name="connsiteX10" fmla="*/ 16746545 w 19238010"/>
              <a:gd name="connsiteY10" fmla="*/ 1612 h 3736614"/>
              <a:gd name="connsiteX11" fmla="*/ 18803945 w 19238010"/>
              <a:gd name="connsiteY11" fmla="*/ 382612 h 3736614"/>
              <a:gd name="connsiteX12" fmla="*/ 19146845 w 19238010"/>
              <a:gd name="connsiteY12" fmla="*/ 1271612 h 3736614"/>
              <a:gd name="connsiteX13" fmla="*/ 17584745 w 19238010"/>
              <a:gd name="connsiteY13" fmla="*/ 2681312 h 3736614"/>
              <a:gd name="connsiteX14" fmla="*/ 14384345 w 19238010"/>
              <a:gd name="connsiteY14" fmla="*/ 3252812 h 3736614"/>
              <a:gd name="connsiteX15" fmla="*/ 8847145 w 19238010"/>
              <a:gd name="connsiteY15" fmla="*/ 3176612 h 3736614"/>
              <a:gd name="connsiteX16" fmla="*/ 3894145 w 19238010"/>
              <a:gd name="connsiteY16" fmla="*/ 2973412 h 3736614"/>
              <a:gd name="connsiteX17" fmla="*/ 455785 w 19238010"/>
              <a:gd name="connsiteY17" fmla="*/ 3690376 h 3736614"/>
              <a:gd name="connsiteX0" fmla="*/ 3574271 w 18918136"/>
              <a:gd name="connsiteY0" fmla="*/ 2973412 h 3282292"/>
              <a:gd name="connsiteX1" fmla="*/ 5571 w 18918136"/>
              <a:gd name="connsiteY1" fmla="*/ 1436712 h 3282292"/>
              <a:gd name="connsiteX2" fmla="*/ 2799571 w 18918136"/>
              <a:gd name="connsiteY2" fmla="*/ 281012 h 3282292"/>
              <a:gd name="connsiteX3" fmla="*/ 4641071 w 18918136"/>
              <a:gd name="connsiteY3" fmla="*/ 611212 h 3282292"/>
              <a:gd name="connsiteX4" fmla="*/ 5961871 w 18918136"/>
              <a:gd name="connsiteY4" fmla="*/ 90512 h 3282292"/>
              <a:gd name="connsiteX5" fmla="*/ 7892271 w 18918136"/>
              <a:gd name="connsiteY5" fmla="*/ 535012 h 3282292"/>
              <a:gd name="connsiteX6" fmla="*/ 9555971 w 18918136"/>
              <a:gd name="connsiteY6" fmla="*/ 52412 h 3282292"/>
              <a:gd name="connsiteX7" fmla="*/ 11079971 w 18918136"/>
              <a:gd name="connsiteY7" fmla="*/ 471512 h 3282292"/>
              <a:gd name="connsiteX8" fmla="*/ 13416771 w 18918136"/>
              <a:gd name="connsiteY8" fmla="*/ 115912 h 3282292"/>
              <a:gd name="connsiteX9" fmla="*/ 15004271 w 18918136"/>
              <a:gd name="connsiteY9" fmla="*/ 509612 h 3282292"/>
              <a:gd name="connsiteX10" fmla="*/ 16426671 w 18918136"/>
              <a:gd name="connsiteY10" fmla="*/ 1612 h 3282292"/>
              <a:gd name="connsiteX11" fmla="*/ 18484071 w 18918136"/>
              <a:gd name="connsiteY11" fmla="*/ 382612 h 3282292"/>
              <a:gd name="connsiteX12" fmla="*/ 18826971 w 18918136"/>
              <a:gd name="connsiteY12" fmla="*/ 1271612 h 3282292"/>
              <a:gd name="connsiteX13" fmla="*/ 17264871 w 18918136"/>
              <a:gd name="connsiteY13" fmla="*/ 2681312 h 3282292"/>
              <a:gd name="connsiteX14" fmla="*/ 14064471 w 18918136"/>
              <a:gd name="connsiteY14" fmla="*/ 3252812 h 3282292"/>
              <a:gd name="connsiteX15" fmla="*/ 8527271 w 18918136"/>
              <a:gd name="connsiteY15" fmla="*/ 3176612 h 3282292"/>
              <a:gd name="connsiteX16" fmla="*/ 3574271 w 18918136"/>
              <a:gd name="connsiteY16" fmla="*/ 2973412 h 3282292"/>
              <a:gd name="connsiteX0" fmla="*/ 3912603 w 19256468"/>
              <a:gd name="connsiteY0" fmla="*/ 2973412 h 3282292"/>
              <a:gd name="connsiteX1" fmla="*/ 4948 w 19256468"/>
              <a:gd name="connsiteY1" fmla="*/ 1822328 h 3282292"/>
              <a:gd name="connsiteX2" fmla="*/ 3137903 w 19256468"/>
              <a:gd name="connsiteY2" fmla="*/ 281012 h 3282292"/>
              <a:gd name="connsiteX3" fmla="*/ 4979403 w 19256468"/>
              <a:gd name="connsiteY3" fmla="*/ 611212 h 3282292"/>
              <a:gd name="connsiteX4" fmla="*/ 6300203 w 19256468"/>
              <a:gd name="connsiteY4" fmla="*/ 90512 h 3282292"/>
              <a:gd name="connsiteX5" fmla="*/ 8230603 w 19256468"/>
              <a:gd name="connsiteY5" fmla="*/ 535012 h 3282292"/>
              <a:gd name="connsiteX6" fmla="*/ 9894303 w 19256468"/>
              <a:gd name="connsiteY6" fmla="*/ 52412 h 3282292"/>
              <a:gd name="connsiteX7" fmla="*/ 11418303 w 19256468"/>
              <a:gd name="connsiteY7" fmla="*/ 471512 h 3282292"/>
              <a:gd name="connsiteX8" fmla="*/ 13755103 w 19256468"/>
              <a:gd name="connsiteY8" fmla="*/ 115912 h 3282292"/>
              <a:gd name="connsiteX9" fmla="*/ 15342603 w 19256468"/>
              <a:gd name="connsiteY9" fmla="*/ 509612 h 3282292"/>
              <a:gd name="connsiteX10" fmla="*/ 16765003 w 19256468"/>
              <a:gd name="connsiteY10" fmla="*/ 1612 h 3282292"/>
              <a:gd name="connsiteX11" fmla="*/ 18822403 w 19256468"/>
              <a:gd name="connsiteY11" fmla="*/ 382612 h 3282292"/>
              <a:gd name="connsiteX12" fmla="*/ 19165303 w 19256468"/>
              <a:gd name="connsiteY12" fmla="*/ 1271612 h 3282292"/>
              <a:gd name="connsiteX13" fmla="*/ 17603203 w 19256468"/>
              <a:gd name="connsiteY13" fmla="*/ 2681312 h 3282292"/>
              <a:gd name="connsiteX14" fmla="*/ 14402803 w 19256468"/>
              <a:gd name="connsiteY14" fmla="*/ 3252812 h 3282292"/>
              <a:gd name="connsiteX15" fmla="*/ 8865603 w 19256468"/>
              <a:gd name="connsiteY15" fmla="*/ 3176612 h 3282292"/>
              <a:gd name="connsiteX16" fmla="*/ 3912603 w 19256468"/>
              <a:gd name="connsiteY16" fmla="*/ 2973412 h 3282292"/>
              <a:gd name="connsiteX0" fmla="*/ 3913524 w 19257389"/>
              <a:gd name="connsiteY0" fmla="*/ 3423035 h 3731915"/>
              <a:gd name="connsiteX1" fmla="*/ 5869 w 19257389"/>
              <a:gd name="connsiteY1" fmla="*/ 2271951 h 3731915"/>
              <a:gd name="connsiteX2" fmla="*/ 3077196 w 19257389"/>
              <a:gd name="connsiteY2" fmla="*/ 23672 h 3731915"/>
              <a:gd name="connsiteX3" fmla="*/ 4980324 w 19257389"/>
              <a:gd name="connsiteY3" fmla="*/ 1060835 h 3731915"/>
              <a:gd name="connsiteX4" fmla="*/ 6301124 w 19257389"/>
              <a:gd name="connsiteY4" fmla="*/ 540135 h 3731915"/>
              <a:gd name="connsiteX5" fmla="*/ 8231524 w 19257389"/>
              <a:gd name="connsiteY5" fmla="*/ 984635 h 3731915"/>
              <a:gd name="connsiteX6" fmla="*/ 9895224 w 19257389"/>
              <a:gd name="connsiteY6" fmla="*/ 502035 h 3731915"/>
              <a:gd name="connsiteX7" fmla="*/ 11419224 w 19257389"/>
              <a:gd name="connsiteY7" fmla="*/ 921135 h 3731915"/>
              <a:gd name="connsiteX8" fmla="*/ 13756024 w 19257389"/>
              <a:gd name="connsiteY8" fmla="*/ 565535 h 3731915"/>
              <a:gd name="connsiteX9" fmla="*/ 15343524 w 19257389"/>
              <a:gd name="connsiteY9" fmla="*/ 959235 h 3731915"/>
              <a:gd name="connsiteX10" fmla="*/ 16765924 w 19257389"/>
              <a:gd name="connsiteY10" fmla="*/ 451235 h 3731915"/>
              <a:gd name="connsiteX11" fmla="*/ 18823324 w 19257389"/>
              <a:gd name="connsiteY11" fmla="*/ 832235 h 3731915"/>
              <a:gd name="connsiteX12" fmla="*/ 19166224 w 19257389"/>
              <a:gd name="connsiteY12" fmla="*/ 1721235 h 3731915"/>
              <a:gd name="connsiteX13" fmla="*/ 17604124 w 19257389"/>
              <a:gd name="connsiteY13" fmla="*/ 3130935 h 3731915"/>
              <a:gd name="connsiteX14" fmla="*/ 14403724 w 19257389"/>
              <a:gd name="connsiteY14" fmla="*/ 3702435 h 3731915"/>
              <a:gd name="connsiteX15" fmla="*/ 8866524 w 19257389"/>
              <a:gd name="connsiteY15" fmla="*/ 3626235 h 3731915"/>
              <a:gd name="connsiteX16" fmla="*/ 3913524 w 19257389"/>
              <a:gd name="connsiteY16" fmla="*/ 3423035 h 3731915"/>
              <a:gd name="connsiteX0" fmla="*/ 3851100 w 19256593"/>
              <a:gd name="connsiteY0" fmla="*/ 3937190 h 3989316"/>
              <a:gd name="connsiteX1" fmla="*/ 5073 w 19256593"/>
              <a:gd name="connsiteY1" fmla="*/ 2271951 h 3989316"/>
              <a:gd name="connsiteX2" fmla="*/ 3076400 w 19256593"/>
              <a:gd name="connsiteY2" fmla="*/ 23672 h 3989316"/>
              <a:gd name="connsiteX3" fmla="*/ 4979528 w 19256593"/>
              <a:gd name="connsiteY3" fmla="*/ 1060835 h 3989316"/>
              <a:gd name="connsiteX4" fmla="*/ 6300328 w 19256593"/>
              <a:gd name="connsiteY4" fmla="*/ 540135 h 3989316"/>
              <a:gd name="connsiteX5" fmla="*/ 8230728 w 19256593"/>
              <a:gd name="connsiteY5" fmla="*/ 984635 h 3989316"/>
              <a:gd name="connsiteX6" fmla="*/ 9894428 w 19256593"/>
              <a:gd name="connsiteY6" fmla="*/ 502035 h 3989316"/>
              <a:gd name="connsiteX7" fmla="*/ 11418428 w 19256593"/>
              <a:gd name="connsiteY7" fmla="*/ 921135 h 3989316"/>
              <a:gd name="connsiteX8" fmla="*/ 13755228 w 19256593"/>
              <a:gd name="connsiteY8" fmla="*/ 565535 h 3989316"/>
              <a:gd name="connsiteX9" fmla="*/ 15342728 w 19256593"/>
              <a:gd name="connsiteY9" fmla="*/ 959235 h 3989316"/>
              <a:gd name="connsiteX10" fmla="*/ 16765128 w 19256593"/>
              <a:gd name="connsiteY10" fmla="*/ 451235 h 3989316"/>
              <a:gd name="connsiteX11" fmla="*/ 18822528 w 19256593"/>
              <a:gd name="connsiteY11" fmla="*/ 832235 h 3989316"/>
              <a:gd name="connsiteX12" fmla="*/ 19165428 w 19256593"/>
              <a:gd name="connsiteY12" fmla="*/ 1721235 h 3989316"/>
              <a:gd name="connsiteX13" fmla="*/ 17603328 w 19256593"/>
              <a:gd name="connsiteY13" fmla="*/ 3130935 h 3989316"/>
              <a:gd name="connsiteX14" fmla="*/ 14402928 w 19256593"/>
              <a:gd name="connsiteY14" fmla="*/ 3702435 h 3989316"/>
              <a:gd name="connsiteX15" fmla="*/ 8865728 w 19256593"/>
              <a:gd name="connsiteY15" fmla="*/ 3626235 h 3989316"/>
              <a:gd name="connsiteX16" fmla="*/ 3851100 w 19256593"/>
              <a:gd name="connsiteY16" fmla="*/ 3937190 h 3989316"/>
              <a:gd name="connsiteX0" fmla="*/ 3851100 w 18842267"/>
              <a:gd name="connsiteY0" fmla="*/ 3937190 h 3989316"/>
              <a:gd name="connsiteX1" fmla="*/ 5073 w 18842267"/>
              <a:gd name="connsiteY1" fmla="*/ 2271951 h 3989316"/>
              <a:gd name="connsiteX2" fmla="*/ 3076400 w 18842267"/>
              <a:gd name="connsiteY2" fmla="*/ 23672 h 3989316"/>
              <a:gd name="connsiteX3" fmla="*/ 4979528 w 18842267"/>
              <a:gd name="connsiteY3" fmla="*/ 1060835 h 3989316"/>
              <a:gd name="connsiteX4" fmla="*/ 6300328 w 18842267"/>
              <a:gd name="connsiteY4" fmla="*/ 540135 h 3989316"/>
              <a:gd name="connsiteX5" fmla="*/ 8230728 w 18842267"/>
              <a:gd name="connsiteY5" fmla="*/ 984635 h 3989316"/>
              <a:gd name="connsiteX6" fmla="*/ 9894428 w 18842267"/>
              <a:gd name="connsiteY6" fmla="*/ 502035 h 3989316"/>
              <a:gd name="connsiteX7" fmla="*/ 11418428 w 18842267"/>
              <a:gd name="connsiteY7" fmla="*/ 921135 h 3989316"/>
              <a:gd name="connsiteX8" fmla="*/ 13755228 w 18842267"/>
              <a:gd name="connsiteY8" fmla="*/ 565535 h 3989316"/>
              <a:gd name="connsiteX9" fmla="*/ 15342728 w 18842267"/>
              <a:gd name="connsiteY9" fmla="*/ 959235 h 3989316"/>
              <a:gd name="connsiteX10" fmla="*/ 16765128 w 18842267"/>
              <a:gd name="connsiteY10" fmla="*/ 451235 h 3989316"/>
              <a:gd name="connsiteX11" fmla="*/ 18822528 w 18842267"/>
              <a:gd name="connsiteY11" fmla="*/ 832235 h 3989316"/>
              <a:gd name="connsiteX12" fmla="*/ 17603328 w 18842267"/>
              <a:gd name="connsiteY12" fmla="*/ 3130935 h 3989316"/>
              <a:gd name="connsiteX13" fmla="*/ 14402928 w 18842267"/>
              <a:gd name="connsiteY13" fmla="*/ 3702435 h 3989316"/>
              <a:gd name="connsiteX14" fmla="*/ 8865728 w 18842267"/>
              <a:gd name="connsiteY14" fmla="*/ 3626235 h 3989316"/>
              <a:gd name="connsiteX15" fmla="*/ 3851100 w 18842267"/>
              <a:gd name="connsiteY15" fmla="*/ 3937190 h 3989316"/>
              <a:gd name="connsiteX0" fmla="*/ 3860934 w 18852101"/>
              <a:gd name="connsiteY0" fmla="*/ 3937190 h 3989316"/>
              <a:gd name="connsiteX1" fmla="*/ 14907 w 18852101"/>
              <a:gd name="connsiteY1" fmla="*/ 2271951 h 3989316"/>
              <a:gd name="connsiteX2" fmla="*/ 2624023 w 18852101"/>
              <a:gd name="connsiteY2" fmla="*/ 23672 h 3989316"/>
              <a:gd name="connsiteX3" fmla="*/ 4989362 w 18852101"/>
              <a:gd name="connsiteY3" fmla="*/ 1060835 h 3989316"/>
              <a:gd name="connsiteX4" fmla="*/ 6310162 w 18852101"/>
              <a:gd name="connsiteY4" fmla="*/ 540135 h 3989316"/>
              <a:gd name="connsiteX5" fmla="*/ 8240562 w 18852101"/>
              <a:gd name="connsiteY5" fmla="*/ 984635 h 3989316"/>
              <a:gd name="connsiteX6" fmla="*/ 9904262 w 18852101"/>
              <a:gd name="connsiteY6" fmla="*/ 502035 h 3989316"/>
              <a:gd name="connsiteX7" fmla="*/ 11428262 w 18852101"/>
              <a:gd name="connsiteY7" fmla="*/ 921135 h 3989316"/>
              <a:gd name="connsiteX8" fmla="*/ 13765062 w 18852101"/>
              <a:gd name="connsiteY8" fmla="*/ 565535 h 3989316"/>
              <a:gd name="connsiteX9" fmla="*/ 15352562 w 18852101"/>
              <a:gd name="connsiteY9" fmla="*/ 959235 h 3989316"/>
              <a:gd name="connsiteX10" fmla="*/ 16774962 w 18852101"/>
              <a:gd name="connsiteY10" fmla="*/ 451235 h 3989316"/>
              <a:gd name="connsiteX11" fmla="*/ 18832362 w 18852101"/>
              <a:gd name="connsiteY11" fmla="*/ 832235 h 3989316"/>
              <a:gd name="connsiteX12" fmla="*/ 17613162 w 18852101"/>
              <a:gd name="connsiteY12" fmla="*/ 3130935 h 3989316"/>
              <a:gd name="connsiteX13" fmla="*/ 14412762 w 18852101"/>
              <a:gd name="connsiteY13" fmla="*/ 3702435 h 3989316"/>
              <a:gd name="connsiteX14" fmla="*/ 8875562 w 18852101"/>
              <a:gd name="connsiteY14" fmla="*/ 3626235 h 3989316"/>
              <a:gd name="connsiteX15" fmla="*/ 3860934 w 18852101"/>
              <a:gd name="connsiteY15" fmla="*/ 3937190 h 3989316"/>
              <a:gd name="connsiteX0" fmla="*/ 3860934 w 18852101"/>
              <a:gd name="connsiteY0" fmla="*/ 3505195 h 3557321"/>
              <a:gd name="connsiteX1" fmla="*/ 14907 w 18852101"/>
              <a:gd name="connsiteY1" fmla="*/ 1839956 h 3557321"/>
              <a:gd name="connsiteX2" fmla="*/ 2624023 w 18852101"/>
              <a:gd name="connsiteY2" fmla="*/ 33163 h 3557321"/>
              <a:gd name="connsiteX3" fmla="*/ 4989362 w 18852101"/>
              <a:gd name="connsiteY3" fmla="*/ 628840 h 3557321"/>
              <a:gd name="connsiteX4" fmla="*/ 6310162 w 18852101"/>
              <a:gd name="connsiteY4" fmla="*/ 108140 h 3557321"/>
              <a:gd name="connsiteX5" fmla="*/ 8240562 w 18852101"/>
              <a:gd name="connsiteY5" fmla="*/ 552640 h 3557321"/>
              <a:gd name="connsiteX6" fmla="*/ 9904262 w 18852101"/>
              <a:gd name="connsiteY6" fmla="*/ 70040 h 3557321"/>
              <a:gd name="connsiteX7" fmla="*/ 11428262 w 18852101"/>
              <a:gd name="connsiteY7" fmla="*/ 489140 h 3557321"/>
              <a:gd name="connsiteX8" fmla="*/ 13765062 w 18852101"/>
              <a:gd name="connsiteY8" fmla="*/ 133540 h 3557321"/>
              <a:gd name="connsiteX9" fmla="*/ 15352562 w 18852101"/>
              <a:gd name="connsiteY9" fmla="*/ 527240 h 3557321"/>
              <a:gd name="connsiteX10" fmla="*/ 16774962 w 18852101"/>
              <a:gd name="connsiteY10" fmla="*/ 19240 h 3557321"/>
              <a:gd name="connsiteX11" fmla="*/ 18832362 w 18852101"/>
              <a:gd name="connsiteY11" fmla="*/ 400240 h 3557321"/>
              <a:gd name="connsiteX12" fmla="*/ 17613162 w 18852101"/>
              <a:gd name="connsiteY12" fmla="*/ 2698940 h 3557321"/>
              <a:gd name="connsiteX13" fmla="*/ 14412762 w 18852101"/>
              <a:gd name="connsiteY13" fmla="*/ 3270440 h 3557321"/>
              <a:gd name="connsiteX14" fmla="*/ 8875562 w 18852101"/>
              <a:gd name="connsiteY14" fmla="*/ 3194240 h 3557321"/>
              <a:gd name="connsiteX15" fmla="*/ 3860934 w 18852101"/>
              <a:gd name="connsiteY15" fmla="*/ 3505195 h 3557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852101" h="3557321">
                <a:moveTo>
                  <a:pt x="3860934" y="3505195"/>
                </a:moveTo>
                <a:cubicBezTo>
                  <a:pt x="2384158" y="3279481"/>
                  <a:pt x="221059" y="2418628"/>
                  <a:pt x="14907" y="1839956"/>
                </a:cubicBezTo>
                <a:cubicBezTo>
                  <a:pt x="-191245" y="1261284"/>
                  <a:pt x="1794947" y="235016"/>
                  <a:pt x="2624023" y="33163"/>
                </a:cubicBezTo>
                <a:cubicBezTo>
                  <a:pt x="3453099" y="-168690"/>
                  <a:pt x="4375006" y="616344"/>
                  <a:pt x="4989362" y="628840"/>
                </a:cubicBezTo>
                <a:cubicBezTo>
                  <a:pt x="5603718" y="641336"/>
                  <a:pt x="5768296" y="120840"/>
                  <a:pt x="6310162" y="108140"/>
                </a:cubicBezTo>
                <a:cubicBezTo>
                  <a:pt x="6852028" y="95440"/>
                  <a:pt x="7641545" y="558990"/>
                  <a:pt x="8240562" y="552640"/>
                </a:cubicBezTo>
                <a:cubicBezTo>
                  <a:pt x="8839579" y="546290"/>
                  <a:pt x="9372979" y="80623"/>
                  <a:pt x="9904262" y="70040"/>
                </a:cubicBezTo>
                <a:cubicBezTo>
                  <a:pt x="10435545" y="59457"/>
                  <a:pt x="10784795" y="478557"/>
                  <a:pt x="11428262" y="489140"/>
                </a:cubicBezTo>
                <a:cubicBezTo>
                  <a:pt x="12071729" y="499723"/>
                  <a:pt x="13111012" y="127190"/>
                  <a:pt x="13765062" y="133540"/>
                </a:cubicBezTo>
                <a:cubicBezTo>
                  <a:pt x="14419112" y="139890"/>
                  <a:pt x="14850912" y="546290"/>
                  <a:pt x="15352562" y="527240"/>
                </a:cubicBezTo>
                <a:cubicBezTo>
                  <a:pt x="15854212" y="508190"/>
                  <a:pt x="16194995" y="40407"/>
                  <a:pt x="16774962" y="19240"/>
                </a:cubicBezTo>
                <a:cubicBezTo>
                  <a:pt x="17354929" y="-1927"/>
                  <a:pt x="18692662" y="-46377"/>
                  <a:pt x="18832362" y="400240"/>
                </a:cubicBezTo>
                <a:cubicBezTo>
                  <a:pt x="18972062" y="846857"/>
                  <a:pt x="18349762" y="2220573"/>
                  <a:pt x="17613162" y="2698940"/>
                </a:cubicBezTo>
                <a:cubicBezTo>
                  <a:pt x="16819412" y="3029140"/>
                  <a:pt x="15869029" y="3187890"/>
                  <a:pt x="14412762" y="3270440"/>
                </a:cubicBezTo>
                <a:cubicBezTo>
                  <a:pt x="12956495" y="3352990"/>
                  <a:pt x="10623929" y="3240807"/>
                  <a:pt x="8875562" y="3194240"/>
                </a:cubicBezTo>
                <a:cubicBezTo>
                  <a:pt x="7127195" y="3147673"/>
                  <a:pt x="5337710" y="3730909"/>
                  <a:pt x="3860934" y="3505195"/>
                </a:cubicBezTo>
                <a:close/>
              </a:path>
            </a:pathLst>
          </a:custGeom>
          <a:solidFill>
            <a:srgbClr val="FDB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202C0F94-84B0-4153-A00D-27F2ACAB6D94}"/>
              </a:ext>
            </a:extLst>
          </p:cNvPr>
          <p:cNvSpPr txBox="1"/>
          <p:nvPr/>
        </p:nvSpPr>
        <p:spPr>
          <a:xfrm>
            <a:off x="4916715" y="2465419"/>
            <a:ext cx="23585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dern No. 20" panose="02070704070505020303" pitchFamily="18" charset="0"/>
                <a:ea typeface="OPPOSans B" panose="00020600040101010101" pitchFamily="18" charset="-122"/>
                <a:cs typeface="OPPOSans B" panose="00020600040101010101" pitchFamily="18" charset="-122"/>
              </a:rPr>
              <a:t>20%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dern No. 20" panose="02070704070505020303" pitchFamily="18" charset="0"/>
              <a:ea typeface="OPPOSans B" panose="00020600040101010101" pitchFamily="18" charset="-122"/>
              <a:cs typeface="OPPOSans B" panose="00020600040101010101" pitchFamily="18" charset="-122"/>
            </a:endParaRPr>
          </a:p>
        </p:txBody>
      </p:sp>
      <p:sp>
        <p:nvSpPr>
          <p:cNvPr id="39" name="自定义形状1">
            <a:extLst>
              <a:ext uri="{FF2B5EF4-FFF2-40B4-BE49-F238E27FC236}">
                <a16:creationId xmlns:a16="http://schemas.microsoft.com/office/drawing/2014/main" xmlns="" id="{27611E80-F5F8-47A4-80F2-6A2A8D81BAE7}"/>
              </a:ext>
            </a:extLst>
          </p:cNvPr>
          <p:cNvSpPr/>
          <p:nvPr/>
        </p:nvSpPr>
        <p:spPr>
          <a:xfrm>
            <a:off x="-4219526" y="2952165"/>
            <a:ext cx="35730320" cy="3359582"/>
          </a:xfrm>
          <a:custGeom>
            <a:avLst/>
            <a:gdLst>
              <a:gd name="connsiteX0" fmla="*/ 405999 w 19318564"/>
              <a:gd name="connsiteY0" fmla="*/ 1500212 h 3282292"/>
              <a:gd name="connsiteX1" fmla="*/ 405999 w 19318564"/>
              <a:gd name="connsiteY1" fmla="*/ 1436712 h 3282292"/>
              <a:gd name="connsiteX2" fmla="*/ 3199999 w 19318564"/>
              <a:gd name="connsiteY2" fmla="*/ 281012 h 3282292"/>
              <a:gd name="connsiteX3" fmla="*/ 5041499 w 19318564"/>
              <a:gd name="connsiteY3" fmla="*/ 611212 h 3282292"/>
              <a:gd name="connsiteX4" fmla="*/ 6362299 w 19318564"/>
              <a:gd name="connsiteY4" fmla="*/ 90512 h 3282292"/>
              <a:gd name="connsiteX5" fmla="*/ 8292699 w 19318564"/>
              <a:gd name="connsiteY5" fmla="*/ 535012 h 3282292"/>
              <a:gd name="connsiteX6" fmla="*/ 9956399 w 19318564"/>
              <a:gd name="connsiteY6" fmla="*/ 52412 h 3282292"/>
              <a:gd name="connsiteX7" fmla="*/ 11480399 w 19318564"/>
              <a:gd name="connsiteY7" fmla="*/ 471512 h 3282292"/>
              <a:gd name="connsiteX8" fmla="*/ 13817199 w 19318564"/>
              <a:gd name="connsiteY8" fmla="*/ 115912 h 3282292"/>
              <a:gd name="connsiteX9" fmla="*/ 15404699 w 19318564"/>
              <a:gd name="connsiteY9" fmla="*/ 509612 h 3282292"/>
              <a:gd name="connsiteX10" fmla="*/ 16827099 w 19318564"/>
              <a:gd name="connsiteY10" fmla="*/ 1612 h 3282292"/>
              <a:gd name="connsiteX11" fmla="*/ 18884499 w 19318564"/>
              <a:gd name="connsiteY11" fmla="*/ 382612 h 3282292"/>
              <a:gd name="connsiteX12" fmla="*/ 19227399 w 19318564"/>
              <a:gd name="connsiteY12" fmla="*/ 1271612 h 3282292"/>
              <a:gd name="connsiteX13" fmla="*/ 17665299 w 19318564"/>
              <a:gd name="connsiteY13" fmla="*/ 2681312 h 3282292"/>
              <a:gd name="connsiteX14" fmla="*/ 14464899 w 19318564"/>
              <a:gd name="connsiteY14" fmla="*/ 3252812 h 3282292"/>
              <a:gd name="connsiteX15" fmla="*/ 8927699 w 19318564"/>
              <a:gd name="connsiteY15" fmla="*/ 3176612 h 3282292"/>
              <a:gd name="connsiteX16" fmla="*/ 3974699 w 19318564"/>
              <a:gd name="connsiteY16" fmla="*/ 2973412 h 3282292"/>
              <a:gd name="connsiteX17" fmla="*/ 228199 w 19318564"/>
              <a:gd name="connsiteY17" fmla="*/ 2147912 h 3282292"/>
              <a:gd name="connsiteX18" fmla="*/ 405999 w 19318564"/>
              <a:gd name="connsiteY18" fmla="*/ 1500212 h 3282292"/>
              <a:gd name="connsiteX0" fmla="*/ 337010 w 19427375"/>
              <a:gd name="connsiteY0" fmla="*/ 2147912 h 3282292"/>
              <a:gd name="connsiteX1" fmla="*/ 514810 w 19427375"/>
              <a:gd name="connsiteY1" fmla="*/ 1436712 h 3282292"/>
              <a:gd name="connsiteX2" fmla="*/ 3308810 w 19427375"/>
              <a:gd name="connsiteY2" fmla="*/ 281012 h 3282292"/>
              <a:gd name="connsiteX3" fmla="*/ 5150310 w 19427375"/>
              <a:gd name="connsiteY3" fmla="*/ 611212 h 3282292"/>
              <a:gd name="connsiteX4" fmla="*/ 6471110 w 19427375"/>
              <a:gd name="connsiteY4" fmla="*/ 90512 h 3282292"/>
              <a:gd name="connsiteX5" fmla="*/ 8401510 w 19427375"/>
              <a:gd name="connsiteY5" fmla="*/ 535012 h 3282292"/>
              <a:gd name="connsiteX6" fmla="*/ 10065210 w 19427375"/>
              <a:gd name="connsiteY6" fmla="*/ 52412 h 3282292"/>
              <a:gd name="connsiteX7" fmla="*/ 11589210 w 19427375"/>
              <a:gd name="connsiteY7" fmla="*/ 471512 h 3282292"/>
              <a:gd name="connsiteX8" fmla="*/ 13926010 w 19427375"/>
              <a:gd name="connsiteY8" fmla="*/ 115912 h 3282292"/>
              <a:gd name="connsiteX9" fmla="*/ 15513510 w 19427375"/>
              <a:gd name="connsiteY9" fmla="*/ 509612 h 3282292"/>
              <a:gd name="connsiteX10" fmla="*/ 16935910 w 19427375"/>
              <a:gd name="connsiteY10" fmla="*/ 1612 h 3282292"/>
              <a:gd name="connsiteX11" fmla="*/ 18993310 w 19427375"/>
              <a:gd name="connsiteY11" fmla="*/ 382612 h 3282292"/>
              <a:gd name="connsiteX12" fmla="*/ 19336210 w 19427375"/>
              <a:gd name="connsiteY12" fmla="*/ 1271612 h 3282292"/>
              <a:gd name="connsiteX13" fmla="*/ 17774110 w 19427375"/>
              <a:gd name="connsiteY13" fmla="*/ 2681312 h 3282292"/>
              <a:gd name="connsiteX14" fmla="*/ 14573710 w 19427375"/>
              <a:gd name="connsiteY14" fmla="*/ 3252812 h 3282292"/>
              <a:gd name="connsiteX15" fmla="*/ 9036510 w 19427375"/>
              <a:gd name="connsiteY15" fmla="*/ 3176612 h 3282292"/>
              <a:gd name="connsiteX16" fmla="*/ 4083510 w 19427375"/>
              <a:gd name="connsiteY16" fmla="*/ 2973412 h 3282292"/>
              <a:gd name="connsiteX17" fmla="*/ 337010 w 19427375"/>
              <a:gd name="connsiteY17" fmla="*/ 2147912 h 3282292"/>
              <a:gd name="connsiteX0" fmla="*/ 337010 w 19427375"/>
              <a:gd name="connsiteY0" fmla="*/ 2147912 h 4082737"/>
              <a:gd name="connsiteX1" fmla="*/ 514810 w 19427375"/>
              <a:gd name="connsiteY1" fmla="*/ 1436712 h 4082737"/>
              <a:gd name="connsiteX2" fmla="*/ 3308810 w 19427375"/>
              <a:gd name="connsiteY2" fmla="*/ 281012 h 4082737"/>
              <a:gd name="connsiteX3" fmla="*/ 5150310 w 19427375"/>
              <a:gd name="connsiteY3" fmla="*/ 611212 h 4082737"/>
              <a:gd name="connsiteX4" fmla="*/ 6471110 w 19427375"/>
              <a:gd name="connsiteY4" fmla="*/ 90512 h 4082737"/>
              <a:gd name="connsiteX5" fmla="*/ 8401510 w 19427375"/>
              <a:gd name="connsiteY5" fmla="*/ 535012 h 4082737"/>
              <a:gd name="connsiteX6" fmla="*/ 10065210 w 19427375"/>
              <a:gd name="connsiteY6" fmla="*/ 52412 h 4082737"/>
              <a:gd name="connsiteX7" fmla="*/ 11589210 w 19427375"/>
              <a:gd name="connsiteY7" fmla="*/ 471512 h 4082737"/>
              <a:gd name="connsiteX8" fmla="*/ 13926010 w 19427375"/>
              <a:gd name="connsiteY8" fmla="*/ 115912 h 4082737"/>
              <a:gd name="connsiteX9" fmla="*/ 15513510 w 19427375"/>
              <a:gd name="connsiteY9" fmla="*/ 509612 h 4082737"/>
              <a:gd name="connsiteX10" fmla="*/ 16935910 w 19427375"/>
              <a:gd name="connsiteY10" fmla="*/ 1612 h 4082737"/>
              <a:gd name="connsiteX11" fmla="*/ 18993310 w 19427375"/>
              <a:gd name="connsiteY11" fmla="*/ 382612 h 4082737"/>
              <a:gd name="connsiteX12" fmla="*/ 19336210 w 19427375"/>
              <a:gd name="connsiteY12" fmla="*/ 1271612 h 4082737"/>
              <a:gd name="connsiteX13" fmla="*/ 17774110 w 19427375"/>
              <a:gd name="connsiteY13" fmla="*/ 2681312 h 4082737"/>
              <a:gd name="connsiteX14" fmla="*/ 14338936 w 19427375"/>
              <a:gd name="connsiteY14" fmla="*/ 4077590 h 4082737"/>
              <a:gd name="connsiteX15" fmla="*/ 9036510 w 19427375"/>
              <a:gd name="connsiteY15" fmla="*/ 3176612 h 4082737"/>
              <a:gd name="connsiteX16" fmla="*/ 4083510 w 19427375"/>
              <a:gd name="connsiteY16" fmla="*/ 2973412 h 4082737"/>
              <a:gd name="connsiteX17" fmla="*/ 337010 w 19427375"/>
              <a:gd name="connsiteY17" fmla="*/ 2147912 h 4082737"/>
              <a:gd name="connsiteX0" fmla="*/ 337010 w 19427375"/>
              <a:gd name="connsiteY0" fmla="*/ 2147912 h 4105571"/>
              <a:gd name="connsiteX1" fmla="*/ 514810 w 19427375"/>
              <a:gd name="connsiteY1" fmla="*/ 1436712 h 4105571"/>
              <a:gd name="connsiteX2" fmla="*/ 3308810 w 19427375"/>
              <a:gd name="connsiteY2" fmla="*/ 281012 h 4105571"/>
              <a:gd name="connsiteX3" fmla="*/ 5150310 w 19427375"/>
              <a:gd name="connsiteY3" fmla="*/ 611212 h 4105571"/>
              <a:gd name="connsiteX4" fmla="*/ 6471110 w 19427375"/>
              <a:gd name="connsiteY4" fmla="*/ 90512 h 4105571"/>
              <a:gd name="connsiteX5" fmla="*/ 8401510 w 19427375"/>
              <a:gd name="connsiteY5" fmla="*/ 535012 h 4105571"/>
              <a:gd name="connsiteX6" fmla="*/ 10065210 w 19427375"/>
              <a:gd name="connsiteY6" fmla="*/ 52412 h 4105571"/>
              <a:gd name="connsiteX7" fmla="*/ 11589210 w 19427375"/>
              <a:gd name="connsiteY7" fmla="*/ 471512 h 4105571"/>
              <a:gd name="connsiteX8" fmla="*/ 13926010 w 19427375"/>
              <a:gd name="connsiteY8" fmla="*/ 115912 h 4105571"/>
              <a:gd name="connsiteX9" fmla="*/ 15513510 w 19427375"/>
              <a:gd name="connsiteY9" fmla="*/ 509612 h 4105571"/>
              <a:gd name="connsiteX10" fmla="*/ 16935910 w 19427375"/>
              <a:gd name="connsiteY10" fmla="*/ 1612 h 4105571"/>
              <a:gd name="connsiteX11" fmla="*/ 18993310 w 19427375"/>
              <a:gd name="connsiteY11" fmla="*/ 382612 h 4105571"/>
              <a:gd name="connsiteX12" fmla="*/ 19336210 w 19427375"/>
              <a:gd name="connsiteY12" fmla="*/ 1271612 h 4105571"/>
              <a:gd name="connsiteX13" fmla="*/ 17774110 w 19427375"/>
              <a:gd name="connsiteY13" fmla="*/ 2681312 h 4105571"/>
              <a:gd name="connsiteX14" fmla="*/ 14338936 w 19427375"/>
              <a:gd name="connsiteY14" fmla="*/ 4077590 h 4105571"/>
              <a:gd name="connsiteX15" fmla="*/ 8484792 w 19427375"/>
              <a:gd name="connsiteY15" fmla="*/ 3628910 h 4105571"/>
              <a:gd name="connsiteX16" fmla="*/ 4083510 w 19427375"/>
              <a:gd name="connsiteY16" fmla="*/ 2973412 h 4105571"/>
              <a:gd name="connsiteX17" fmla="*/ 337010 w 19427375"/>
              <a:gd name="connsiteY17" fmla="*/ 2147912 h 4105571"/>
              <a:gd name="connsiteX0" fmla="*/ 432897 w 19265011"/>
              <a:gd name="connsiteY0" fmla="*/ 3238747 h 4105571"/>
              <a:gd name="connsiteX1" fmla="*/ 352446 w 19265011"/>
              <a:gd name="connsiteY1" fmla="*/ 1436712 h 4105571"/>
              <a:gd name="connsiteX2" fmla="*/ 3146446 w 19265011"/>
              <a:gd name="connsiteY2" fmla="*/ 281012 h 4105571"/>
              <a:gd name="connsiteX3" fmla="*/ 4987946 w 19265011"/>
              <a:gd name="connsiteY3" fmla="*/ 611212 h 4105571"/>
              <a:gd name="connsiteX4" fmla="*/ 6308746 w 19265011"/>
              <a:gd name="connsiteY4" fmla="*/ 90512 h 4105571"/>
              <a:gd name="connsiteX5" fmla="*/ 8239146 w 19265011"/>
              <a:gd name="connsiteY5" fmla="*/ 535012 h 4105571"/>
              <a:gd name="connsiteX6" fmla="*/ 9902846 w 19265011"/>
              <a:gd name="connsiteY6" fmla="*/ 52412 h 4105571"/>
              <a:gd name="connsiteX7" fmla="*/ 11426846 w 19265011"/>
              <a:gd name="connsiteY7" fmla="*/ 471512 h 4105571"/>
              <a:gd name="connsiteX8" fmla="*/ 13763646 w 19265011"/>
              <a:gd name="connsiteY8" fmla="*/ 115912 h 4105571"/>
              <a:gd name="connsiteX9" fmla="*/ 15351146 w 19265011"/>
              <a:gd name="connsiteY9" fmla="*/ 509612 h 4105571"/>
              <a:gd name="connsiteX10" fmla="*/ 16773546 w 19265011"/>
              <a:gd name="connsiteY10" fmla="*/ 1612 h 4105571"/>
              <a:gd name="connsiteX11" fmla="*/ 18830946 w 19265011"/>
              <a:gd name="connsiteY11" fmla="*/ 382612 h 4105571"/>
              <a:gd name="connsiteX12" fmla="*/ 19173846 w 19265011"/>
              <a:gd name="connsiteY12" fmla="*/ 1271612 h 4105571"/>
              <a:gd name="connsiteX13" fmla="*/ 17611746 w 19265011"/>
              <a:gd name="connsiteY13" fmla="*/ 2681312 h 4105571"/>
              <a:gd name="connsiteX14" fmla="*/ 14176572 w 19265011"/>
              <a:gd name="connsiteY14" fmla="*/ 4077590 h 4105571"/>
              <a:gd name="connsiteX15" fmla="*/ 8322428 w 19265011"/>
              <a:gd name="connsiteY15" fmla="*/ 3628910 h 4105571"/>
              <a:gd name="connsiteX16" fmla="*/ 3921146 w 19265011"/>
              <a:gd name="connsiteY16" fmla="*/ 2973412 h 4105571"/>
              <a:gd name="connsiteX17" fmla="*/ 432897 w 19265011"/>
              <a:gd name="connsiteY17" fmla="*/ 3238747 h 4105571"/>
              <a:gd name="connsiteX0" fmla="*/ 432897 w 19265011"/>
              <a:gd name="connsiteY0" fmla="*/ 3238747 h 4105571"/>
              <a:gd name="connsiteX1" fmla="*/ 352446 w 19265011"/>
              <a:gd name="connsiteY1" fmla="*/ 931203 h 4105571"/>
              <a:gd name="connsiteX2" fmla="*/ 3146446 w 19265011"/>
              <a:gd name="connsiteY2" fmla="*/ 281012 h 4105571"/>
              <a:gd name="connsiteX3" fmla="*/ 4987946 w 19265011"/>
              <a:gd name="connsiteY3" fmla="*/ 611212 h 4105571"/>
              <a:gd name="connsiteX4" fmla="*/ 6308746 w 19265011"/>
              <a:gd name="connsiteY4" fmla="*/ 90512 h 4105571"/>
              <a:gd name="connsiteX5" fmla="*/ 8239146 w 19265011"/>
              <a:gd name="connsiteY5" fmla="*/ 535012 h 4105571"/>
              <a:gd name="connsiteX6" fmla="*/ 9902846 w 19265011"/>
              <a:gd name="connsiteY6" fmla="*/ 52412 h 4105571"/>
              <a:gd name="connsiteX7" fmla="*/ 11426846 w 19265011"/>
              <a:gd name="connsiteY7" fmla="*/ 471512 h 4105571"/>
              <a:gd name="connsiteX8" fmla="*/ 13763646 w 19265011"/>
              <a:gd name="connsiteY8" fmla="*/ 115912 h 4105571"/>
              <a:gd name="connsiteX9" fmla="*/ 15351146 w 19265011"/>
              <a:gd name="connsiteY9" fmla="*/ 509612 h 4105571"/>
              <a:gd name="connsiteX10" fmla="*/ 16773546 w 19265011"/>
              <a:gd name="connsiteY10" fmla="*/ 1612 h 4105571"/>
              <a:gd name="connsiteX11" fmla="*/ 18830946 w 19265011"/>
              <a:gd name="connsiteY11" fmla="*/ 382612 h 4105571"/>
              <a:gd name="connsiteX12" fmla="*/ 19173846 w 19265011"/>
              <a:gd name="connsiteY12" fmla="*/ 1271612 h 4105571"/>
              <a:gd name="connsiteX13" fmla="*/ 17611746 w 19265011"/>
              <a:gd name="connsiteY13" fmla="*/ 2681312 h 4105571"/>
              <a:gd name="connsiteX14" fmla="*/ 14176572 w 19265011"/>
              <a:gd name="connsiteY14" fmla="*/ 4077590 h 4105571"/>
              <a:gd name="connsiteX15" fmla="*/ 8322428 w 19265011"/>
              <a:gd name="connsiteY15" fmla="*/ 3628910 h 4105571"/>
              <a:gd name="connsiteX16" fmla="*/ 3921146 w 19265011"/>
              <a:gd name="connsiteY16" fmla="*/ 2973412 h 4105571"/>
              <a:gd name="connsiteX17" fmla="*/ 432897 w 19265011"/>
              <a:gd name="connsiteY17" fmla="*/ 3238747 h 4105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65011" h="4105571">
                <a:moveTo>
                  <a:pt x="432897" y="3238747"/>
                </a:moveTo>
                <a:cubicBezTo>
                  <a:pt x="-161886" y="2898379"/>
                  <a:pt x="-99812" y="1424159"/>
                  <a:pt x="352446" y="931203"/>
                </a:cubicBezTo>
                <a:cubicBezTo>
                  <a:pt x="804704" y="438247"/>
                  <a:pt x="2373863" y="334344"/>
                  <a:pt x="3146446" y="281012"/>
                </a:cubicBezTo>
                <a:cubicBezTo>
                  <a:pt x="3919029" y="227680"/>
                  <a:pt x="4460896" y="642962"/>
                  <a:pt x="4987946" y="611212"/>
                </a:cubicBezTo>
                <a:cubicBezTo>
                  <a:pt x="5514996" y="579462"/>
                  <a:pt x="5766880" y="103212"/>
                  <a:pt x="6308746" y="90512"/>
                </a:cubicBezTo>
                <a:cubicBezTo>
                  <a:pt x="6850612" y="77812"/>
                  <a:pt x="7640129" y="541362"/>
                  <a:pt x="8239146" y="535012"/>
                </a:cubicBezTo>
                <a:cubicBezTo>
                  <a:pt x="8838163" y="528662"/>
                  <a:pt x="9371563" y="62995"/>
                  <a:pt x="9902846" y="52412"/>
                </a:cubicBezTo>
                <a:cubicBezTo>
                  <a:pt x="10434129" y="41829"/>
                  <a:pt x="10783379" y="460929"/>
                  <a:pt x="11426846" y="471512"/>
                </a:cubicBezTo>
                <a:cubicBezTo>
                  <a:pt x="12070313" y="482095"/>
                  <a:pt x="13109596" y="109562"/>
                  <a:pt x="13763646" y="115912"/>
                </a:cubicBezTo>
                <a:cubicBezTo>
                  <a:pt x="14417696" y="122262"/>
                  <a:pt x="14849496" y="528662"/>
                  <a:pt x="15351146" y="509612"/>
                </a:cubicBezTo>
                <a:cubicBezTo>
                  <a:pt x="15852796" y="490562"/>
                  <a:pt x="16193579" y="22779"/>
                  <a:pt x="16773546" y="1612"/>
                </a:cubicBezTo>
                <a:cubicBezTo>
                  <a:pt x="17353513" y="-19555"/>
                  <a:pt x="18430896" y="170945"/>
                  <a:pt x="18830946" y="382612"/>
                </a:cubicBezTo>
                <a:cubicBezTo>
                  <a:pt x="19230996" y="594279"/>
                  <a:pt x="19377046" y="888495"/>
                  <a:pt x="19173846" y="1271612"/>
                </a:cubicBezTo>
                <a:cubicBezTo>
                  <a:pt x="18970646" y="1654729"/>
                  <a:pt x="18444625" y="2213649"/>
                  <a:pt x="17611746" y="2681312"/>
                </a:cubicBezTo>
                <a:cubicBezTo>
                  <a:pt x="16778867" y="3148975"/>
                  <a:pt x="15724792" y="3919657"/>
                  <a:pt x="14176572" y="4077590"/>
                </a:cubicBezTo>
                <a:cubicBezTo>
                  <a:pt x="12628352" y="4235523"/>
                  <a:pt x="10070795" y="3675477"/>
                  <a:pt x="8322428" y="3628910"/>
                </a:cubicBezTo>
                <a:cubicBezTo>
                  <a:pt x="6574061" y="3582343"/>
                  <a:pt x="5236068" y="3038439"/>
                  <a:pt x="3921146" y="2973412"/>
                </a:cubicBezTo>
                <a:cubicBezTo>
                  <a:pt x="2606224" y="2908385"/>
                  <a:pt x="1027680" y="3579115"/>
                  <a:pt x="432897" y="3238747"/>
                </a:cubicBezTo>
                <a:close/>
              </a:path>
            </a:pathLst>
          </a:custGeom>
          <a:solidFill>
            <a:srgbClr val="F5A21A"/>
          </a:solidFill>
          <a:ln>
            <a:noFill/>
          </a:ln>
          <a:effectLst>
            <a:outerShdw blurRad="203200" dist="254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badi" panose="020B0604020104020204" pitchFamily="34" charset="0"/>
              <a:ea typeface="等线" panose="02010600030101010101" pitchFamily="2" charset="-122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9072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96296E-6 L -0.91523 -2.96296E-6 " pathEditMode="relative" rAng="0" ptsTypes="AA">
                                      <p:cBhvr>
                                        <p:cTn id="12" dur="6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68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repeatCount="indefinite" accel="45000" decel="48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 -0.0326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4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42 -2.96296E-6 L 1.49167 -2.96296E-6 " pathEditMode="relative" rAng="0" ptsTypes="AA">
                                      <p:cBhvr>
                                        <p:cTn id="16" dur="6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41" grpId="0"/>
      <p:bldP spid="39" grpId="0" animBg="1"/>
      <p:bldP spid="3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B63B392-2C62-40B6-A58A-DC6D746AD269}"/>
              </a:ext>
            </a:extLst>
          </p:cNvPr>
          <p:cNvSpPr txBox="1"/>
          <p:nvPr/>
        </p:nvSpPr>
        <p:spPr>
          <a:xfrm flipH="1">
            <a:off x="4936564" y="1697317"/>
            <a:ext cx="6521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err="1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rPr>
              <a:t>Powerpoint</a:t>
            </a:r>
            <a:endParaRPr lang="en-US" altLang="zh-CN" sz="4800" b="1" dirty="0">
              <a:solidFill>
                <a:schemeClr val="bg1"/>
              </a:solidFill>
              <a:latin typeface="华光小标宋_CNKI" panose="02000500000000000000" pitchFamily="2" charset="-122"/>
              <a:ea typeface="华光小标宋_CNKI" panose="02000500000000000000" pitchFamily="2" charset="-122"/>
              <a:cs typeface="Times New Roman" panose="02020603050405020304" pitchFamily="18" charset="0"/>
            </a:endParaRPr>
          </a:p>
          <a:p>
            <a:endParaRPr lang="en-US" altLang="zh-CN" sz="4800" b="1" dirty="0">
              <a:solidFill>
                <a:schemeClr val="bg1"/>
              </a:solidFill>
              <a:latin typeface="华光小标宋_CNKI" panose="02000500000000000000" pitchFamily="2" charset="-122"/>
              <a:ea typeface="华光小标宋_CNKI" panose="02000500000000000000" pitchFamily="2" charset="-122"/>
              <a:cs typeface="Times New Roman" panose="02020603050405020304" pitchFamily="18" charset="0"/>
            </a:endParaRPr>
          </a:p>
          <a:p>
            <a:r>
              <a:rPr lang="zh-CN" altLang="en-US" sz="48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rPr>
              <a:t>最令人惊艳的功能？</a:t>
            </a:r>
            <a:endParaRPr lang="zh-CN" altLang="en-US" sz="4800" b="1" dirty="0">
              <a:solidFill>
                <a:schemeClr val="bg1"/>
              </a:solidFill>
              <a:latin typeface="华光小标宋_CNKI" panose="02000500000000000000" pitchFamily="2" charset="-122"/>
              <a:ea typeface="华光小标宋_CNKI" panose="02000500000000000000" pitchFamily="2" charset="-122"/>
            </a:endParaRPr>
          </a:p>
        </p:txBody>
      </p:sp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xmlns="" id="{51072FE8-AA3F-4B67-A122-4A62055B2B2F}"/>
              </a:ext>
            </a:extLst>
          </p:cNvPr>
          <p:cNvSpPr/>
          <p:nvPr/>
        </p:nvSpPr>
        <p:spPr>
          <a:xfrm>
            <a:off x="2575249" y="2121159"/>
            <a:ext cx="1779037" cy="1704392"/>
          </a:xfrm>
          <a:prstGeom prst="flowChartMagnetic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xmlns="" val="3175538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B63B392-2C62-40B6-A58A-DC6D746AD269}"/>
              </a:ext>
            </a:extLst>
          </p:cNvPr>
          <p:cNvSpPr txBox="1"/>
          <p:nvPr/>
        </p:nvSpPr>
        <p:spPr>
          <a:xfrm flipH="1">
            <a:off x="4936564" y="1697317"/>
            <a:ext cx="5259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rPr>
              <a:t>布尔运算</a:t>
            </a:r>
            <a:endParaRPr lang="zh-CN" altLang="en-US" sz="6000" b="1" dirty="0">
              <a:solidFill>
                <a:schemeClr val="bg1"/>
              </a:solidFill>
              <a:latin typeface="华光小标宋_CNKI" panose="02000500000000000000" pitchFamily="2" charset="-122"/>
              <a:ea typeface="华光小标宋_CNKI" panose="02000500000000000000" pitchFamily="2" charset="-122"/>
            </a:endParaRPr>
          </a:p>
        </p:txBody>
      </p:sp>
      <p:sp>
        <p:nvSpPr>
          <p:cNvPr id="5" name="流程图: 多文档 4">
            <a:extLst>
              <a:ext uri="{FF2B5EF4-FFF2-40B4-BE49-F238E27FC236}">
                <a16:creationId xmlns:a16="http://schemas.microsoft.com/office/drawing/2014/main" xmlns="" id="{933A8599-5989-4D67-A576-786EE5AAEE0F}"/>
              </a:ext>
            </a:extLst>
          </p:cNvPr>
          <p:cNvSpPr/>
          <p:nvPr/>
        </p:nvSpPr>
        <p:spPr>
          <a:xfrm rot="16200000" flipV="1">
            <a:off x="3269827" y="1853321"/>
            <a:ext cx="976108" cy="516103"/>
          </a:xfrm>
          <a:prstGeom prst="flowChartMultidocument">
            <a:avLst/>
          </a:prstGeom>
          <a:gradFill>
            <a:gsLst>
              <a:gs pos="0">
                <a:srgbClr val="22B0D4"/>
              </a:gs>
              <a:gs pos="74000">
                <a:srgbClr val="0070C0"/>
              </a:gs>
              <a:gs pos="83000">
                <a:srgbClr val="2E75B6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09167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0B63B392-2C62-40B6-A58A-DC6D746AD269}"/>
              </a:ext>
            </a:extLst>
          </p:cNvPr>
          <p:cNvSpPr txBox="1"/>
          <p:nvPr/>
        </p:nvSpPr>
        <p:spPr>
          <a:xfrm flipH="1">
            <a:off x="3466353" y="2201169"/>
            <a:ext cx="5259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  <a:cs typeface="Times New Roman" panose="02020603050405020304" pitchFamily="18" charset="0"/>
              </a:rPr>
              <a:t>布尔运算</a:t>
            </a:r>
            <a:endParaRPr lang="zh-CN" altLang="en-US" sz="6000" b="1" dirty="0">
              <a:solidFill>
                <a:schemeClr val="bg1"/>
              </a:solidFill>
              <a:latin typeface="华光小标宋_CNKI" panose="02000500000000000000" pitchFamily="2" charset="-122"/>
              <a:ea typeface="华光小标宋_CNKI" panose="02000500000000000000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3C5DB98-0E49-4D6A-B7A0-CB76C1CA3FB1}"/>
              </a:ext>
            </a:extLst>
          </p:cNvPr>
          <p:cNvSpPr txBox="1"/>
          <p:nvPr/>
        </p:nvSpPr>
        <p:spPr>
          <a:xfrm>
            <a:off x="7557795" y="547396"/>
            <a:ext cx="1648408" cy="3815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?</a:t>
            </a:r>
            <a:endParaRPr lang="zh-CN" altLang="en-US" sz="239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316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D9371FE-2C9F-45C1-AF31-76329E00B2C2}"/>
              </a:ext>
            </a:extLst>
          </p:cNvPr>
          <p:cNvSpPr txBox="1"/>
          <p:nvPr/>
        </p:nvSpPr>
        <p:spPr>
          <a:xfrm>
            <a:off x="1509041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结合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B0A2A57-721A-4E4A-82AC-6B79D2AEE0A3}"/>
              </a:ext>
            </a:extLst>
          </p:cNvPr>
          <p:cNvSpPr txBox="1"/>
          <p:nvPr/>
        </p:nvSpPr>
        <p:spPr>
          <a:xfrm>
            <a:off x="3586543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组合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26D3C61-0755-4C80-9BFE-F279C86702F8}"/>
              </a:ext>
            </a:extLst>
          </p:cNvPr>
          <p:cNvSpPr txBox="1"/>
          <p:nvPr/>
        </p:nvSpPr>
        <p:spPr>
          <a:xfrm>
            <a:off x="5791201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拆分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776222CB-C5C3-41B6-8D6C-5244F653528E}"/>
              </a:ext>
            </a:extLst>
          </p:cNvPr>
          <p:cNvSpPr txBox="1"/>
          <p:nvPr/>
        </p:nvSpPr>
        <p:spPr>
          <a:xfrm>
            <a:off x="7772400" y="5024509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相交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E3E720F-B192-4211-A16C-4264018123CF}"/>
              </a:ext>
            </a:extLst>
          </p:cNvPr>
          <p:cNvSpPr txBox="1"/>
          <p:nvPr/>
        </p:nvSpPr>
        <p:spPr>
          <a:xfrm>
            <a:off x="9692310" y="5020788"/>
            <a:ext cx="1262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剪除</a:t>
            </a: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xmlns="" id="{324341CB-E043-4699-A33C-219AD24AAC58}"/>
              </a:ext>
            </a:extLst>
          </p:cNvPr>
          <p:cNvSpPr/>
          <p:nvPr/>
        </p:nvSpPr>
        <p:spPr>
          <a:xfrm>
            <a:off x="1237896" y="1032207"/>
            <a:ext cx="1211722" cy="1932583"/>
          </a:xfrm>
          <a:custGeom>
            <a:avLst/>
            <a:gdLst>
              <a:gd name="connsiteX0" fmla="*/ 605861 w 1211722"/>
              <a:gd name="connsiteY0" fmla="*/ 0 h 1932583"/>
              <a:gd name="connsiteX1" fmla="*/ 1211722 w 1211722"/>
              <a:gd name="connsiteY1" fmla="*/ 600251 h 1932583"/>
              <a:gd name="connsiteX2" fmla="*/ 1108251 w 1211722"/>
              <a:gd name="connsiteY2" fmla="*/ 935857 h 1932583"/>
              <a:gd name="connsiteX3" fmla="*/ 1082905 w 1211722"/>
              <a:gd name="connsiteY3" fmla="*/ 966292 h 1932583"/>
              <a:gd name="connsiteX4" fmla="*/ 1108251 w 1211722"/>
              <a:gd name="connsiteY4" fmla="*/ 996726 h 1932583"/>
              <a:gd name="connsiteX5" fmla="*/ 1211722 w 1211722"/>
              <a:gd name="connsiteY5" fmla="*/ 1332332 h 1932583"/>
              <a:gd name="connsiteX6" fmla="*/ 605861 w 1211722"/>
              <a:gd name="connsiteY6" fmla="*/ 1932583 h 1932583"/>
              <a:gd name="connsiteX7" fmla="*/ 0 w 1211722"/>
              <a:gd name="connsiteY7" fmla="*/ 1332332 h 1932583"/>
              <a:gd name="connsiteX8" fmla="*/ 103472 w 1211722"/>
              <a:gd name="connsiteY8" fmla="*/ 996726 h 1932583"/>
              <a:gd name="connsiteX9" fmla="*/ 128817 w 1211722"/>
              <a:gd name="connsiteY9" fmla="*/ 966292 h 1932583"/>
              <a:gd name="connsiteX10" fmla="*/ 103472 w 1211722"/>
              <a:gd name="connsiteY10" fmla="*/ 935857 h 1932583"/>
              <a:gd name="connsiteX11" fmla="*/ 0 w 1211722"/>
              <a:gd name="connsiteY11" fmla="*/ 600251 h 1932583"/>
              <a:gd name="connsiteX12" fmla="*/ 605861 w 1211722"/>
              <a:gd name="connsiteY12" fmla="*/ 0 h 193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1722" h="1932583"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5" y="966292"/>
                </a:lnTo>
                <a:lnTo>
                  <a:pt x="1108251" y="996726"/>
                </a:lnTo>
                <a:cubicBezTo>
                  <a:pt x="1173577" y="1092527"/>
                  <a:pt x="1211722" y="1208016"/>
                  <a:pt x="1211722" y="1332332"/>
                </a:cubicBezTo>
                <a:cubicBezTo>
                  <a:pt x="1211722" y="1663841"/>
                  <a:pt x="940469" y="1932583"/>
                  <a:pt x="605861" y="1932583"/>
                </a:cubicBezTo>
                <a:cubicBezTo>
                  <a:pt x="271253" y="1932583"/>
                  <a:pt x="0" y="1663841"/>
                  <a:pt x="0" y="1332332"/>
                </a:cubicBezTo>
                <a:cubicBezTo>
                  <a:pt x="0" y="1208016"/>
                  <a:pt x="38145" y="1092527"/>
                  <a:pt x="103472" y="996726"/>
                </a:cubicBezTo>
                <a:lnTo>
                  <a:pt x="128817" y="966292"/>
                </a:lnTo>
                <a:lnTo>
                  <a:pt x="103472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xmlns="" id="{E6F36E5B-5044-49BE-B064-7E65E9C1BFDC}"/>
              </a:ext>
            </a:extLst>
          </p:cNvPr>
          <p:cNvSpPr/>
          <p:nvPr/>
        </p:nvSpPr>
        <p:spPr>
          <a:xfrm>
            <a:off x="3416376" y="1032207"/>
            <a:ext cx="1211722" cy="1932583"/>
          </a:xfrm>
          <a:custGeom>
            <a:avLst/>
            <a:gdLst>
              <a:gd name="connsiteX0" fmla="*/ 128817 w 1211722"/>
              <a:gd name="connsiteY0" fmla="*/ 966292 h 1932583"/>
              <a:gd name="connsiteX1" fmla="*/ 177453 w 1211722"/>
              <a:gd name="connsiteY1" fmla="*/ 1024692 h 1932583"/>
              <a:gd name="connsiteX2" fmla="*/ 605861 w 1211722"/>
              <a:gd name="connsiteY2" fmla="*/ 1200502 h 1932583"/>
              <a:gd name="connsiteX3" fmla="*/ 1034270 w 1211722"/>
              <a:gd name="connsiteY3" fmla="*/ 1024692 h 1932583"/>
              <a:gd name="connsiteX4" fmla="*/ 1082905 w 1211722"/>
              <a:gd name="connsiteY4" fmla="*/ 966292 h 1932583"/>
              <a:gd name="connsiteX5" fmla="*/ 1108251 w 1211722"/>
              <a:gd name="connsiteY5" fmla="*/ 996726 h 1932583"/>
              <a:gd name="connsiteX6" fmla="*/ 1211722 w 1211722"/>
              <a:gd name="connsiteY6" fmla="*/ 1332332 h 1932583"/>
              <a:gd name="connsiteX7" fmla="*/ 605861 w 1211722"/>
              <a:gd name="connsiteY7" fmla="*/ 1932583 h 1932583"/>
              <a:gd name="connsiteX8" fmla="*/ 0 w 1211722"/>
              <a:gd name="connsiteY8" fmla="*/ 1332332 h 1932583"/>
              <a:gd name="connsiteX9" fmla="*/ 103472 w 1211722"/>
              <a:gd name="connsiteY9" fmla="*/ 996726 h 1932583"/>
              <a:gd name="connsiteX10" fmla="*/ 605861 w 1211722"/>
              <a:gd name="connsiteY10" fmla="*/ 0 h 1932583"/>
              <a:gd name="connsiteX11" fmla="*/ 1211722 w 1211722"/>
              <a:gd name="connsiteY11" fmla="*/ 600251 h 1932583"/>
              <a:gd name="connsiteX12" fmla="*/ 1108251 w 1211722"/>
              <a:gd name="connsiteY12" fmla="*/ 935857 h 1932583"/>
              <a:gd name="connsiteX13" fmla="*/ 1082905 w 1211722"/>
              <a:gd name="connsiteY13" fmla="*/ 966292 h 1932583"/>
              <a:gd name="connsiteX14" fmla="*/ 1034270 w 1211722"/>
              <a:gd name="connsiteY14" fmla="*/ 907891 h 1932583"/>
              <a:gd name="connsiteX15" fmla="*/ 605861 w 1211722"/>
              <a:gd name="connsiteY15" fmla="*/ 732081 h 1932583"/>
              <a:gd name="connsiteX16" fmla="*/ 177453 w 1211722"/>
              <a:gd name="connsiteY16" fmla="*/ 907891 h 1932583"/>
              <a:gd name="connsiteX17" fmla="*/ 128817 w 1211722"/>
              <a:gd name="connsiteY17" fmla="*/ 966292 h 1932583"/>
              <a:gd name="connsiteX18" fmla="*/ 103472 w 1211722"/>
              <a:gd name="connsiteY18" fmla="*/ 935857 h 1932583"/>
              <a:gd name="connsiteX19" fmla="*/ 0 w 1211722"/>
              <a:gd name="connsiteY19" fmla="*/ 600251 h 1932583"/>
              <a:gd name="connsiteX20" fmla="*/ 605861 w 1211722"/>
              <a:gd name="connsiteY20" fmla="*/ 0 h 193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1722" h="1932583">
                <a:moveTo>
                  <a:pt x="128817" y="966292"/>
                </a:moveTo>
                <a:lnTo>
                  <a:pt x="177453" y="1024692"/>
                </a:lnTo>
                <a:cubicBezTo>
                  <a:pt x="287092" y="1133317"/>
                  <a:pt x="438557" y="1200502"/>
                  <a:pt x="605861" y="1200502"/>
                </a:cubicBezTo>
                <a:cubicBezTo>
                  <a:pt x="773165" y="1200502"/>
                  <a:pt x="924630" y="1133317"/>
                  <a:pt x="1034270" y="1024692"/>
                </a:cubicBezTo>
                <a:lnTo>
                  <a:pt x="1082905" y="966292"/>
                </a:lnTo>
                <a:lnTo>
                  <a:pt x="1108251" y="996726"/>
                </a:lnTo>
                <a:cubicBezTo>
                  <a:pt x="1173577" y="1092527"/>
                  <a:pt x="1211722" y="1208016"/>
                  <a:pt x="1211722" y="1332332"/>
                </a:cubicBezTo>
                <a:cubicBezTo>
                  <a:pt x="1211722" y="1663841"/>
                  <a:pt x="940469" y="1932583"/>
                  <a:pt x="605861" y="1932583"/>
                </a:cubicBezTo>
                <a:cubicBezTo>
                  <a:pt x="271253" y="1932583"/>
                  <a:pt x="0" y="1663841"/>
                  <a:pt x="0" y="1332332"/>
                </a:cubicBezTo>
                <a:cubicBezTo>
                  <a:pt x="0" y="1208016"/>
                  <a:pt x="38145" y="1092527"/>
                  <a:pt x="103472" y="996726"/>
                </a:cubicBezTo>
                <a:close/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5" y="966292"/>
                </a:lnTo>
                <a:lnTo>
                  <a:pt x="1034270" y="907891"/>
                </a:lnTo>
                <a:cubicBezTo>
                  <a:pt x="924630" y="799267"/>
                  <a:pt x="773165" y="732081"/>
                  <a:pt x="605861" y="732081"/>
                </a:cubicBezTo>
                <a:cubicBezTo>
                  <a:pt x="438557" y="732081"/>
                  <a:pt x="287092" y="799267"/>
                  <a:pt x="177453" y="907891"/>
                </a:cubicBezTo>
                <a:lnTo>
                  <a:pt x="128817" y="966292"/>
                </a:lnTo>
                <a:lnTo>
                  <a:pt x="103472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xmlns="" id="{43835F27-77E2-43CA-9811-B52F00002D79}"/>
              </a:ext>
            </a:extLst>
          </p:cNvPr>
          <p:cNvSpPr/>
          <p:nvPr/>
        </p:nvSpPr>
        <p:spPr>
          <a:xfrm>
            <a:off x="5723674" y="1764289"/>
            <a:ext cx="954089" cy="468421"/>
          </a:xfrm>
          <a:custGeom>
            <a:avLst/>
            <a:gdLst>
              <a:gd name="connsiteX0" fmla="*/ 477044 w 954089"/>
              <a:gd name="connsiteY0" fmla="*/ 0 h 468421"/>
              <a:gd name="connsiteX1" fmla="*/ 905453 w 954089"/>
              <a:gd name="connsiteY1" fmla="*/ 175810 h 468421"/>
              <a:gd name="connsiteX2" fmla="*/ 954089 w 954089"/>
              <a:gd name="connsiteY2" fmla="*/ 234211 h 468421"/>
              <a:gd name="connsiteX3" fmla="*/ 905453 w 954089"/>
              <a:gd name="connsiteY3" fmla="*/ 292611 h 468421"/>
              <a:gd name="connsiteX4" fmla="*/ 477044 w 954089"/>
              <a:gd name="connsiteY4" fmla="*/ 468421 h 468421"/>
              <a:gd name="connsiteX5" fmla="*/ 48636 w 954089"/>
              <a:gd name="connsiteY5" fmla="*/ 292611 h 468421"/>
              <a:gd name="connsiteX6" fmla="*/ 0 w 954089"/>
              <a:gd name="connsiteY6" fmla="*/ 234211 h 468421"/>
              <a:gd name="connsiteX7" fmla="*/ 48636 w 954089"/>
              <a:gd name="connsiteY7" fmla="*/ 175810 h 468421"/>
              <a:gd name="connsiteX8" fmla="*/ 477044 w 954089"/>
              <a:gd name="connsiteY8" fmla="*/ 0 h 4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089" h="468421">
                <a:moveTo>
                  <a:pt x="477044" y="0"/>
                </a:moveTo>
                <a:cubicBezTo>
                  <a:pt x="644348" y="0"/>
                  <a:pt x="795813" y="67186"/>
                  <a:pt x="905453" y="175810"/>
                </a:cubicBezTo>
                <a:lnTo>
                  <a:pt x="954089" y="234211"/>
                </a:lnTo>
                <a:lnTo>
                  <a:pt x="905453" y="292611"/>
                </a:lnTo>
                <a:cubicBezTo>
                  <a:pt x="795813" y="401236"/>
                  <a:pt x="644348" y="468421"/>
                  <a:pt x="477044" y="468421"/>
                </a:cubicBezTo>
                <a:cubicBezTo>
                  <a:pt x="309740" y="468421"/>
                  <a:pt x="158275" y="401236"/>
                  <a:pt x="48636" y="292611"/>
                </a:cubicBezTo>
                <a:lnTo>
                  <a:pt x="0" y="234211"/>
                </a:lnTo>
                <a:lnTo>
                  <a:pt x="48636" y="175810"/>
                </a:lnTo>
                <a:cubicBezTo>
                  <a:pt x="158275" y="67186"/>
                  <a:pt x="309740" y="0"/>
                  <a:pt x="477044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xmlns="" id="{637388C9-C4CE-421D-BA41-6468324F723F}"/>
              </a:ext>
            </a:extLst>
          </p:cNvPr>
          <p:cNvSpPr/>
          <p:nvPr/>
        </p:nvSpPr>
        <p:spPr>
          <a:xfrm>
            <a:off x="5594856" y="1032207"/>
            <a:ext cx="1211722" cy="966292"/>
          </a:xfrm>
          <a:custGeom>
            <a:avLst/>
            <a:gdLst>
              <a:gd name="connsiteX0" fmla="*/ 605861 w 1211722"/>
              <a:gd name="connsiteY0" fmla="*/ 0 h 966292"/>
              <a:gd name="connsiteX1" fmla="*/ 1211722 w 1211722"/>
              <a:gd name="connsiteY1" fmla="*/ 600251 h 966292"/>
              <a:gd name="connsiteX2" fmla="*/ 1108251 w 1211722"/>
              <a:gd name="connsiteY2" fmla="*/ 935857 h 966292"/>
              <a:gd name="connsiteX3" fmla="*/ 1082906 w 1211722"/>
              <a:gd name="connsiteY3" fmla="*/ 966292 h 966292"/>
              <a:gd name="connsiteX4" fmla="*/ 1034270 w 1211722"/>
              <a:gd name="connsiteY4" fmla="*/ 907891 h 966292"/>
              <a:gd name="connsiteX5" fmla="*/ 605861 w 1211722"/>
              <a:gd name="connsiteY5" fmla="*/ 732081 h 966292"/>
              <a:gd name="connsiteX6" fmla="*/ 177453 w 1211722"/>
              <a:gd name="connsiteY6" fmla="*/ 907891 h 966292"/>
              <a:gd name="connsiteX7" fmla="*/ 128817 w 1211722"/>
              <a:gd name="connsiteY7" fmla="*/ 966292 h 966292"/>
              <a:gd name="connsiteX8" fmla="*/ 103471 w 1211722"/>
              <a:gd name="connsiteY8" fmla="*/ 935857 h 966292"/>
              <a:gd name="connsiteX9" fmla="*/ 0 w 1211722"/>
              <a:gd name="connsiteY9" fmla="*/ 600251 h 966292"/>
              <a:gd name="connsiteX10" fmla="*/ 605861 w 1211722"/>
              <a:gd name="connsiteY10" fmla="*/ 0 h 9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722" h="966292"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6" y="966292"/>
                </a:lnTo>
                <a:lnTo>
                  <a:pt x="1034270" y="907891"/>
                </a:lnTo>
                <a:cubicBezTo>
                  <a:pt x="924630" y="799267"/>
                  <a:pt x="773165" y="732081"/>
                  <a:pt x="605861" y="732081"/>
                </a:cubicBezTo>
                <a:cubicBezTo>
                  <a:pt x="438557" y="732081"/>
                  <a:pt x="287092" y="799267"/>
                  <a:pt x="177453" y="907891"/>
                </a:cubicBezTo>
                <a:lnTo>
                  <a:pt x="128817" y="966292"/>
                </a:lnTo>
                <a:lnTo>
                  <a:pt x="103471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xmlns="" id="{D6401494-6901-492F-9440-0D2866163782}"/>
              </a:ext>
            </a:extLst>
          </p:cNvPr>
          <p:cNvSpPr/>
          <p:nvPr/>
        </p:nvSpPr>
        <p:spPr>
          <a:xfrm>
            <a:off x="5594856" y="1998500"/>
            <a:ext cx="1211722" cy="966291"/>
          </a:xfrm>
          <a:custGeom>
            <a:avLst/>
            <a:gdLst>
              <a:gd name="connsiteX0" fmla="*/ 128817 w 1211722"/>
              <a:gd name="connsiteY0" fmla="*/ 0 h 966291"/>
              <a:gd name="connsiteX1" fmla="*/ 177453 w 1211722"/>
              <a:gd name="connsiteY1" fmla="*/ 58400 h 966291"/>
              <a:gd name="connsiteX2" fmla="*/ 605861 w 1211722"/>
              <a:gd name="connsiteY2" fmla="*/ 234210 h 966291"/>
              <a:gd name="connsiteX3" fmla="*/ 1034270 w 1211722"/>
              <a:gd name="connsiteY3" fmla="*/ 58400 h 966291"/>
              <a:gd name="connsiteX4" fmla="*/ 1082906 w 1211722"/>
              <a:gd name="connsiteY4" fmla="*/ 0 h 966291"/>
              <a:gd name="connsiteX5" fmla="*/ 1108251 w 1211722"/>
              <a:gd name="connsiteY5" fmla="*/ 30434 h 966291"/>
              <a:gd name="connsiteX6" fmla="*/ 1211722 w 1211722"/>
              <a:gd name="connsiteY6" fmla="*/ 366040 h 966291"/>
              <a:gd name="connsiteX7" fmla="*/ 605861 w 1211722"/>
              <a:gd name="connsiteY7" fmla="*/ 966291 h 966291"/>
              <a:gd name="connsiteX8" fmla="*/ 0 w 1211722"/>
              <a:gd name="connsiteY8" fmla="*/ 366040 h 966291"/>
              <a:gd name="connsiteX9" fmla="*/ 103471 w 1211722"/>
              <a:gd name="connsiteY9" fmla="*/ 30434 h 966291"/>
              <a:gd name="connsiteX10" fmla="*/ 128817 w 1211722"/>
              <a:gd name="connsiteY10" fmla="*/ 0 h 96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722" h="966291">
                <a:moveTo>
                  <a:pt x="128817" y="0"/>
                </a:moveTo>
                <a:lnTo>
                  <a:pt x="177453" y="58400"/>
                </a:lnTo>
                <a:cubicBezTo>
                  <a:pt x="287092" y="167025"/>
                  <a:pt x="438557" y="234210"/>
                  <a:pt x="605861" y="234210"/>
                </a:cubicBezTo>
                <a:cubicBezTo>
                  <a:pt x="773165" y="234210"/>
                  <a:pt x="924630" y="167025"/>
                  <a:pt x="1034270" y="58400"/>
                </a:cubicBezTo>
                <a:lnTo>
                  <a:pt x="1082906" y="0"/>
                </a:lnTo>
                <a:lnTo>
                  <a:pt x="1108251" y="30434"/>
                </a:lnTo>
                <a:cubicBezTo>
                  <a:pt x="1173577" y="126235"/>
                  <a:pt x="1211722" y="241724"/>
                  <a:pt x="1211722" y="366040"/>
                </a:cubicBezTo>
                <a:cubicBezTo>
                  <a:pt x="1211722" y="697549"/>
                  <a:pt x="940469" y="966291"/>
                  <a:pt x="605861" y="966291"/>
                </a:cubicBezTo>
                <a:cubicBezTo>
                  <a:pt x="271253" y="966291"/>
                  <a:pt x="0" y="697549"/>
                  <a:pt x="0" y="366040"/>
                </a:cubicBezTo>
                <a:cubicBezTo>
                  <a:pt x="0" y="241724"/>
                  <a:pt x="38145" y="126235"/>
                  <a:pt x="103471" y="30434"/>
                </a:cubicBezTo>
                <a:lnTo>
                  <a:pt x="128817" y="0"/>
                </a:ln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xmlns="" id="{31CE551F-C07C-4D31-9A9F-6266EFE2EDF8}"/>
              </a:ext>
            </a:extLst>
          </p:cNvPr>
          <p:cNvSpPr/>
          <p:nvPr/>
        </p:nvSpPr>
        <p:spPr>
          <a:xfrm>
            <a:off x="7772400" y="1797028"/>
            <a:ext cx="954088" cy="468421"/>
          </a:xfrm>
          <a:custGeom>
            <a:avLst/>
            <a:gdLst>
              <a:gd name="connsiteX0" fmla="*/ 477044 w 954088"/>
              <a:gd name="connsiteY0" fmla="*/ 0 h 468421"/>
              <a:gd name="connsiteX1" fmla="*/ 905452 w 954088"/>
              <a:gd name="connsiteY1" fmla="*/ 175810 h 468421"/>
              <a:gd name="connsiteX2" fmla="*/ 954088 w 954088"/>
              <a:gd name="connsiteY2" fmla="*/ 234211 h 468421"/>
              <a:gd name="connsiteX3" fmla="*/ 905452 w 954088"/>
              <a:gd name="connsiteY3" fmla="*/ 292611 h 468421"/>
              <a:gd name="connsiteX4" fmla="*/ 477044 w 954088"/>
              <a:gd name="connsiteY4" fmla="*/ 468421 h 468421"/>
              <a:gd name="connsiteX5" fmla="*/ 48636 w 954088"/>
              <a:gd name="connsiteY5" fmla="*/ 292611 h 468421"/>
              <a:gd name="connsiteX6" fmla="*/ 0 w 954088"/>
              <a:gd name="connsiteY6" fmla="*/ 234211 h 468421"/>
              <a:gd name="connsiteX7" fmla="*/ 48636 w 954088"/>
              <a:gd name="connsiteY7" fmla="*/ 175810 h 468421"/>
              <a:gd name="connsiteX8" fmla="*/ 477044 w 954088"/>
              <a:gd name="connsiteY8" fmla="*/ 0 h 4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088" h="468421">
                <a:moveTo>
                  <a:pt x="477044" y="0"/>
                </a:moveTo>
                <a:cubicBezTo>
                  <a:pt x="644348" y="0"/>
                  <a:pt x="795813" y="67186"/>
                  <a:pt x="905452" y="175810"/>
                </a:cubicBezTo>
                <a:lnTo>
                  <a:pt x="954088" y="234211"/>
                </a:lnTo>
                <a:lnTo>
                  <a:pt x="905452" y="292611"/>
                </a:lnTo>
                <a:cubicBezTo>
                  <a:pt x="795813" y="401236"/>
                  <a:pt x="644348" y="468421"/>
                  <a:pt x="477044" y="468421"/>
                </a:cubicBezTo>
                <a:cubicBezTo>
                  <a:pt x="309740" y="468421"/>
                  <a:pt x="158275" y="401236"/>
                  <a:pt x="48636" y="292611"/>
                </a:cubicBezTo>
                <a:lnTo>
                  <a:pt x="0" y="234211"/>
                </a:lnTo>
                <a:lnTo>
                  <a:pt x="48636" y="175810"/>
                </a:lnTo>
                <a:cubicBezTo>
                  <a:pt x="158275" y="67186"/>
                  <a:pt x="309740" y="0"/>
                  <a:pt x="477044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xmlns="" id="{AC61A929-5BF5-410E-A2EA-BBCA177116F6}"/>
              </a:ext>
            </a:extLst>
          </p:cNvPr>
          <p:cNvSpPr/>
          <p:nvPr/>
        </p:nvSpPr>
        <p:spPr>
          <a:xfrm>
            <a:off x="9692310" y="1026378"/>
            <a:ext cx="1211722" cy="966292"/>
          </a:xfrm>
          <a:custGeom>
            <a:avLst/>
            <a:gdLst>
              <a:gd name="connsiteX0" fmla="*/ 605861 w 1211722"/>
              <a:gd name="connsiteY0" fmla="*/ 0 h 966292"/>
              <a:gd name="connsiteX1" fmla="*/ 1211722 w 1211722"/>
              <a:gd name="connsiteY1" fmla="*/ 600251 h 966292"/>
              <a:gd name="connsiteX2" fmla="*/ 1108251 w 1211722"/>
              <a:gd name="connsiteY2" fmla="*/ 935857 h 966292"/>
              <a:gd name="connsiteX3" fmla="*/ 1082905 w 1211722"/>
              <a:gd name="connsiteY3" fmla="*/ 966292 h 966292"/>
              <a:gd name="connsiteX4" fmla="*/ 1034269 w 1211722"/>
              <a:gd name="connsiteY4" fmla="*/ 907891 h 966292"/>
              <a:gd name="connsiteX5" fmla="*/ 605861 w 1211722"/>
              <a:gd name="connsiteY5" fmla="*/ 732081 h 966292"/>
              <a:gd name="connsiteX6" fmla="*/ 177453 w 1211722"/>
              <a:gd name="connsiteY6" fmla="*/ 907891 h 966292"/>
              <a:gd name="connsiteX7" fmla="*/ 128817 w 1211722"/>
              <a:gd name="connsiteY7" fmla="*/ 966292 h 966292"/>
              <a:gd name="connsiteX8" fmla="*/ 103472 w 1211722"/>
              <a:gd name="connsiteY8" fmla="*/ 935857 h 966292"/>
              <a:gd name="connsiteX9" fmla="*/ 0 w 1211722"/>
              <a:gd name="connsiteY9" fmla="*/ 600251 h 966292"/>
              <a:gd name="connsiteX10" fmla="*/ 605861 w 1211722"/>
              <a:gd name="connsiteY10" fmla="*/ 0 h 966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1722" h="966292"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5" y="966292"/>
                </a:lnTo>
                <a:lnTo>
                  <a:pt x="1034269" y="907891"/>
                </a:lnTo>
                <a:cubicBezTo>
                  <a:pt x="924630" y="799267"/>
                  <a:pt x="773165" y="732081"/>
                  <a:pt x="605861" y="732081"/>
                </a:cubicBezTo>
                <a:cubicBezTo>
                  <a:pt x="438557" y="732081"/>
                  <a:pt x="287092" y="799267"/>
                  <a:pt x="177453" y="907891"/>
                </a:cubicBezTo>
                <a:lnTo>
                  <a:pt x="128817" y="966292"/>
                </a:lnTo>
                <a:lnTo>
                  <a:pt x="103472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184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D9371FE-2C9F-45C1-AF31-76329E00B2C2}"/>
              </a:ext>
            </a:extLst>
          </p:cNvPr>
          <p:cNvSpPr txBox="1"/>
          <p:nvPr/>
        </p:nvSpPr>
        <p:spPr>
          <a:xfrm>
            <a:off x="5500757" y="4489415"/>
            <a:ext cx="1262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 dirty="0">
                <a:ln/>
                <a:solidFill>
                  <a:schemeClr val="accent3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结合</a:t>
            </a: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xmlns="" id="{324341CB-E043-4699-A33C-219AD24AAC58}"/>
              </a:ext>
            </a:extLst>
          </p:cNvPr>
          <p:cNvSpPr/>
          <p:nvPr/>
        </p:nvSpPr>
        <p:spPr>
          <a:xfrm>
            <a:off x="8481061" y="1038716"/>
            <a:ext cx="1211722" cy="1932583"/>
          </a:xfrm>
          <a:custGeom>
            <a:avLst/>
            <a:gdLst>
              <a:gd name="connsiteX0" fmla="*/ 605861 w 1211722"/>
              <a:gd name="connsiteY0" fmla="*/ 0 h 1932583"/>
              <a:gd name="connsiteX1" fmla="*/ 1211722 w 1211722"/>
              <a:gd name="connsiteY1" fmla="*/ 600251 h 1932583"/>
              <a:gd name="connsiteX2" fmla="*/ 1108251 w 1211722"/>
              <a:gd name="connsiteY2" fmla="*/ 935857 h 1932583"/>
              <a:gd name="connsiteX3" fmla="*/ 1082905 w 1211722"/>
              <a:gd name="connsiteY3" fmla="*/ 966292 h 1932583"/>
              <a:gd name="connsiteX4" fmla="*/ 1108251 w 1211722"/>
              <a:gd name="connsiteY4" fmla="*/ 996726 h 1932583"/>
              <a:gd name="connsiteX5" fmla="*/ 1211722 w 1211722"/>
              <a:gd name="connsiteY5" fmla="*/ 1332332 h 1932583"/>
              <a:gd name="connsiteX6" fmla="*/ 605861 w 1211722"/>
              <a:gd name="connsiteY6" fmla="*/ 1932583 h 1932583"/>
              <a:gd name="connsiteX7" fmla="*/ 0 w 1211722"/>
              <a:gd name="connsiteY7" fmla="*/ 1332332 h 1932583"/>
              <a:gd name="connsiteX8" fmla="*/ 103472 w 1211722"/>
              <a:gd name="connsiteY8" fmla="*/ 996726 h 1932583"/>
              <a:gd name="connsiteX9" fmla="*/ 128817 w 1211722"/>
              <a:gd name="connsiteY9" fmla="*/ 966292 h 1932583"/>
              <a:gd name="connsiteX10" fmla="*/ 103472 w 1211722"/>
              <a:gd name="connsiteY10" fmla="*/ 935857 h 1932583"/>
              <a:gd name="connsiteX11" fmla="*/ 0 w 1211722"/>
              <a:gd name="connsiteY11" fmla="*/ 600251 h 1932583"/>
              <a:gd name="connsiteX12" fmla="*/ 605861 w 1211722"/>
              <a:gd name="connsiteY12" fmla="*/ 0 h 193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1722" h="1932583"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5" y="966292"/>
                </a:lnTo>
                <a:lnTo>
                  <a:pt x="1108251" y="996726"/>
                </a:lnTo>
                <a:cubicBezTo>
                  <a:pt x="1173577" y="1092527"/>
                  <a:pt x="1211722" y="1208016"/>
                  <a:pt x="1211722" y="1332332"/>
                </a:cubicBezTo>
                <a:cubicBezTo>
                  <a:pt x="1211722" y="1663841"/>
                  <a:pt x="940469" y="1932583"/>
                  <a:pt x="605861" y="1932583"/>
                </a:cubicBezTo>
                <a:cubicBezTo>
                  <a:pt x="271253" y="1932583"/>
                  <a:pt x="0" y="1663841"/>
                  <a:pt x="0" y="1332332"/>
                </a:cubicBezTo>
                <a:cubicBezTo>
                  <a:pt x="0" y="1208016"/>
                  <a:pt x="38145" y="1092527"/>
                  <a:pt x="103472" y="996726"/>
                </a:cubicBezTo>
                <a:lnTo>
                  <a:pt x="128817" y="966292"/>
                </a:lnTo>
                <a:lnTo>
                  <a:pt x="103472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流程图: 接点 1">
            <a:extLst>
              <a:ext uri="{FF2B5EF4-FFF2-40B4-BE49-F238E27FC236}">
                <a16:creationId xmlns:a16="http://schemas.microsoft.com/office/drawing/2014/main" xmlns="" id="{0250C43D-EABD-4B8E-911B-E9FC95088D50}"/>
              </a:ext>
            </a:extLst>
          </p:cNvPr>
          <p:cNvSpPr/>
          <p:nvPr/>
        </p:nvSpPr>
        <p:spPr>
          <a:xfrm>
            <a:off x="2518765" y="1038716"/>
            <a:ext cx="1211722" cy="12117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xmlns="" id="{18030056-C0C7-4F3E-A2B5-7EF2DD10D6E7}"/>
              </a:ext>
            </a:extLst>
          </p:cNvPr>
          <p:cNvSpPr/>
          <p:nvPr/>
        </p:nvSpPr>
        <p:spPr>
          <a:xfrm>
            <a:off x="2518765" y="1759577"/>
            <a:ext cx="1211722" cy="121172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xmlns="" id="{0D19A82B-D45B-4D49-828D-3F35B84478CF}"/>
              </a:ext>
            </a:extLst>
          </p:cNvPr>
          <p:cNvSpPr/>
          <p:nvPr/>
        </p:nvSpPr>
        <p:spPr>
          <a:xfrm>
            <a:off x="4769227" y="1912470"/>
            <a:ext cx="2725271" cy="7171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7571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xmlns="" id="{E6F36E5B-5044-49BE-B064-7E65E9C1BFDC}"/>
              </a:ext>
            </a:extLst>
          </p:cNvPr>
          <p:cNvSpPr/>
          <p:nvPr/>
        </p:nvSpPr>
        <p:spPr>
          <a:xfrm>
            <a:off x="8502359" y="1038716"/>
            <a:ext cx="1211722" cy="1932583"/>
          </a:xfrm>
          <a:custGeom>
            <a:avLst/>
            <a:gdLst>
              <a:gd name="connsiteX0" fmla="*/ 128817 w 1211722"/>
              <a:gd name="connsiteY0" fmla="*/ 966292 h 1932583"/>
              <a:gd name="connsiteX1" fmla="*/ 177453 w 1211722"/>
              <a:gd name="connsiteY1" fmla="*/ 1024692 h 1932583"/>
              <a:gd name="connsiteX2" fmla="*/ 605861 w 1211722"/>
              <a:gd name="connsiteY2" fmla="*/ 1200502 h 1932583"/>
              <a:gd name="connsiteX3" fmla="*/ 1034270 w 1211722"/>
              <a:gd name="connsiteY3" fmla="*/ 1024692 h 1932583"/>
              <a:gd name="connsiteX4" fmla="*/ 1082905 w 1211722"/>
              <a:gd name="connsiteY4" fmla="*/ 966292 h 1932583"/>
              <a:gd name="connsiteX5" fmla="*/ 1108251 w 1211722"/>
              <a:gd name="connsiteY5" fmla="*/ 996726 h 1932583"/>
              <a:gd name="connsiteX6" fmla="*/ 1211722 w 1211722"/>
              <a:gd name="connsiteY6" fmla="*/ 1332332 h 1932583"/>
              <a:gd name="connsiteX7" fmla="*/ 605861 w 1211722"/>
              <a:gd name="connsiteY7" fmla="*/ 1932583 h 1932583"/>
              <a:gd name="connsiteX8" fmla="*/ 0 w 1211722"/>
              <a:gd name="connsiteY8" fmla="*/ 1332332 h 1932583"/>
              <a:gd name="connsiteX9" fmla="*/ 103472 w 1211722"/>
              <a:gd name="connsiteY9" fmla="*/ 996726 h 1932583"/>
              <a:gd name="connsiteX10" fmla="*/ 605861 w 1211722"/>
              <a:gd name="connsiteY10" fmla="*/ 0 h 1932583"/>
              <a:gd name="connsiteX11" fmla="*/ 1211722 w 1211722"/>
              <a:gd name="connsiteY11" fmla="*/ 600251 h 1932583"/>
              <a:gd name="connsiteX12" fmla="*/ 1108251 w 1211722"/>
              <a:gd name="connsiteY12" fmla="*/ 935857 h 1932583"/>
              <a:gd name="connsiteX13" fmla="*/ 1082905 w 1211722"/>
              <a:gd name="connsiteY13" fmla="*/ 966292 h 1932583"/>
              <a:gd name="connsiteX14" fmla="*/ 1034270 w 1211722"/>
              <a:gd name="connsiteY14" fmla="*/ 907891 h 1932583"/>
              <a:gd name="connsiteX15" fmla="*/ 605861 w 1211722"/>
              <a:gd name="connsiteY15" fmla="*/ 732081 h 1932583"/>
              <a:gd name="connsiteX16" fmla="*/ 177453 w 1211722"/>
              <a:gd name="connsiteY16" fmla="*/ 907891 h 1932583"/>
              <a:gd name="connsiteX17" fmla="*/ 128817 w 1211722"/>
              <a:gd name="connsiteY17" fmla="*/ 966292 h 1932583"/>
              <a:gd name="connsiteX18" fmla="*/ 103472 w 1211722"/>
              <a:gd name="connsiteY18" fmla="*/ 935857 h 1932583"/>
              <a:gd name="connsiteX19" fmla="*/ 0 w 1211722"/>
              <a:gd name="connsiteY19" fmla="*/ 600251 h 1932583"/>
              <a:gd name="connsiteX20" fmla="*/ 605861 w 1211722"/>
              <a:gd name="connsiteY20" fmla="*/ 0 h 1932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1722" h="1932583">
                <a:moveTo>
                  <a:pt x="128817" y="966292"/>
                </a:moveTo>
                <a:lnTo>
                  <a:pt x="177453" y="1024692"/>
                </a:lnTo>
                <a:cubicBezTo>
                  <a:pt x="287092" y="1133317"/>
                  <a:pt x="438557" y="1200502"/>
                  <a:pt x="605861" y="1200502"/>
                </a:cubicBezTo>
                <a:cubicBezTo>
                  <a:pt x="773165" y="1200502"/>
                  <a:pt x="924630" y="1133317"/>
                  <a:pt x="1034270" y="1024692"/>
                </a:cubicBezTo>
                <a:lnTo>
                  <a:pt x="1082905" y="966292"/>
                </a:lnTo>
                <a:lnTo>
                  <a:pt x="1108251" y="996726"/>
                </a:lnTo>
                <a:cubicBezTo>
                  <a:pt x="1173577" y="1092527"/>
                  <a:pt x="1211722" y="1208016"/>
                  <a:pt x="1211722" y="1332332"/>
                </a:cubicBezTo>
                <a:cubicBezTo>
                  <a:pt x="1211722" y="1663841"/>
                  <a:pt x="940469" y="1932583"/>
                  <a:pt x="605861" y="1932583"/>
                </a:cubicBezTo>
                <a:cubicBezTo>
                  <a:pt x="271253" y="1932583"/>
                  <a:pt x="0" y="1663841"/>
                  <a:pt x="0" y="1332332"/>
                </a:cubicBezTo>
                <a:cubicBezTo>
                  <a:pt x="0" y="1208016"/>
                  <a:pt x="38145" y="1092527"/>
                  <a:pt x="103472" y="996726"/>
                </a:cubicBezTo>
                <a:close/>
                <a:moveTo>
                  <a:pt x="605861" y="0"/>
                </a:moveTo>
                <a:cubicBezTo>
                  <a:pt x="940469" y="0"/>
                  <a:pt x="1211722" y="268742"/>
                  <a:pt x="1211722" y="600251"/>
                </a:cubicBezTo>
                <a:cubicBezTo>
                  <a:pt x="1211722" y="724567"/>
                  <a:pt x="1173577" y="840056"/>
                  <a:pt x="1108251" y="935857"/>
                </a:cubicBezTo>
                <a:lnTo>
                  <a:pt x="1082905" y="966292"/>
                </a:lnTo>
                <a:lnTo>
                  <a:pt x="1034270" y="907891"/>
                </a:lnTo>
                <a:cubicBezTo>
                  <a:pt x="924630" y="799267"/>
                  <a:pt x="773165" y="732081"/>
                  <a:pt x="605861" y="732081"/>
                </a:cubicBezTo>
                <a:cubicBezTo>
                  <a:pt x="438557" y="732081"/>
                  <a:pt x="287092" y="799267"/>
                  <a:pt x="177453" y="907891"/>
                </a:cubicBezTo>
                <a:lnTo>
                  <a:pt x="128817" y="966292"/>
                </a:lnTo>
                <a:lnTo>
                  <a:pt x="103472" y="935857"/>
                </a:lnTo>
                <a:cubicBezTo>
                  <a:pt x="38145" y="840056"/>
                  <a:pt x="0" y="724567"/>
                  <a:pt x="0" y="600251"/>
                </a:cubicBezTo>
                <a:cubicBezTo>
                  <a:pt x="0" y="268742"/>
                  <a:pt x="271253" y="0"/>
                  <a:pt x="605861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379F60F-22E3-4EE7-A5ED-5A113C738132}"/>
              </a:ext>
            </a:extLst>
          </p:cNvPr>
          <p:cNvSpPr txBox="1"/>
          <p:nvPr/>
        </p:nvSpPr>
        <p:spPr>
          <a:xfrm>
            <a:off x="5500757" y="4489415"/>
            <a:ext cx="1262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3200" b="1" dirty="0">
                <a:ln/>
                <a:solidFill>
                  <a:schemeClr val="accent3"/>
                </a:solidFill>
                <a:latin typeface="华光小标宋_CNKI" panose="02000500000000000000" pitchFamily="2" charset="-122"/>
                <a:ea typeface="华光小标宋_CNKI" panose="02000500000000000000" pitchFamily="2" charset="-122"/>
              </a:rPr>
              <a:t>组合</a:t>
            </a:r>
          </a:p>
        </p:txBody>
      </p:sp>
      <p:sp>
        <p:nvSpPr>
          <p:cNvPr id="15" name="流程图: 接点 14">
            <a:extLst>
              <a:ext uri="{FF2B5EF4-FFF2-40B4-BE49-F238E27FC236}">
                <a16:creationId xmlns:a16="http://schemas.microsoft.com/office/drawing/2014/main" xmlns="" id="{14A62621-FA05-4E5E-A964-5B3429875EE2}"/>
              </a:ext>
            </a:extLst>
          </p:cNvPr>
          <p:cNvSpPr/>
          <p:nvPr/>
        </p:nvSpPr>
        <p:spPr>
          <a:xfrm>
            <a:off x="2518765" y="1038716"/>
            <a:ext cx="1211722" cy="1211722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流程图: 接点 15">
            <a:extLst>
              <a:ext uri="{FF2B5EF4-FFF2-40B4-BE49-F238E27FC236}">
                <a16:creationId xmlns:a16="http://schemas.microsoft.com/office/drawing/2014/main" xmlns="" id="{B974A417-496F-4267-BBBB-2247ACA38E41}"/>
              </a:ext>
            </a:extLst>
          </p:cNvPr>
          <p:cNvSpPr/>
          <p:nvPr/>
        </p:nvSpPr>
        <p:spPr>
          <a:xfrm>
            <a:off x="2518765" y="1759577"/>
            <a:ext cx="1211722" cy="121172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9AE85D60-3087-4698-94D2-6956EF342808}"/>
              </a:ext>
            </a:extLst>
          </p:cNvPr>
          <p:cNvSpPr/>
          <p:nvPr/>
        </p:nvSpPr>
        <p:spPr>
          <a:xfrm>
            <a:off x="4769227" y="1912470"/>
            <a:ext cx="2725271" cy="7171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xmlns="" id="{D95BBCCD-CCA2-4B03-90FF-1E12841298C7}"/>
              </a:ext>
            </a:extLst>
          </p:cNvPr>
          <p:cNvSpPr/>
          <p:nvPr/>
        </p:nvSpPr>
        <p:spPr>
          <a:xfrm>
            <a:off x="9955171" y="1816779"/>
            <a:ext cx="766771" cy="376455"/>
          </a:xfrm>
          <a:custGeom>
            <a:avLst/>
            <a:gdLst>
              <a:gd name="connsiteX0" fmla="*/ 477044 w 954089"/>
              <a:gd name="connsiteY0" fmla="*/ 0 h 468421"/>
              <a:gd name="connsiteX1" fmla="*/ 905453 w 954089"/>
              <a:gd name="connsiteY1" fmla="*/ 175810 h 468421"/>
              <a:gd name="connsiteX2" fmla="*/ 954089 w 954089"/>
              <a:gd name="connsiteY2" fmla="*/ 234211 h 468421"/>
              <a:gd name="connsiteX3" fmla="*/ 905453 w 954089"/>
              <a:gd name="connsiteY3" fmla="*/ 292611 h 468421"/>
              <a:gd name="connsiteX4" fmla="*/ 477044 w 954089"/>
              <a:gd name="connsiteY4" fmla="*/ 468421 h 468421"/>
              <a:gd name="connsiteX5" fmla="*/ 48636 w 954089"/>
              <a:gd name="connsiteY5" fmla="*/ 292611 h 468421"/>
              <a:gd name="connsiteX6" fmla="*/ 0 w 954089"/>
              <a:gd name="connsiteY6" fmla="*/ 234211 h 468421"/>
              <a:gd name="connsiteX7" fmla="*/ 48636 w 954089"/>
              <a:gd name="connsiteY7" fmla="*/ 175810 h 468421"/>
              <a:gd name="connsiteX8" fmla="*/ 477044 w 954089"/>
              <a:gd name="connsiteY8" fmla="*/ 0 h 468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4089" h="468421">
                <a:moveTo>
                  <a:pt x="477044" y="0"/>
                </a:moveTo>
                <a:cubicBezTo>
                  <a:pt x="644348" y="0"/>
                  <a:pt x="795813" y="67186"/>
                  <a:pt x="905453" y="175810"/>
                </a:cubicBezTo>
                <a:lnTo>
                  <a:pt x="954089" y="234211"/>
                </a:lnTo>
                <a:lnTo>
                  <a:pt x="905453" y="292611"/>
                </a:lnTo>
                <a:cubicBezTo>
                  <a:pt x="795813" y="401236"/>
                  <a:pt x="644348" y="468421"/>
                  <a:pt x="477044" y="468421"/>
                </a:cubicBezTo>
                <a:cubicBezTo>
                  <a:pt x="309740" y="468421"/>
                  <a:pt x="158275" y="401236"/>
                  <a:pt x="48636" y="292611"/>
                </a:cubicBezTo>
                <a:lnTo>
                  <a:pt x="0" y="234211"/>
                </a:lnTo>
                <a:lnTo>
                  <a:pt x="48636" y="175810"/>
                </a:lnTo>
                <a:cubicBezTo>
                  <a:pt x="158275" y="67186"/>
                  <a:pt x="309740" y="0"/>
                  <a:pt x="477044" y="0"/>
                </a:cubicBezTo>
                <a:close/>
              </a:path>
            </a:pathLst>
          </a:custGeom>
          <a:solidFill>
            <a:srgbClr val="22B0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7627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125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1254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381254;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41717"/>
      </a:accent1>
      <a:accent2>
        <a:srgbClr val="011785"/>
      </a:accent2>
      <a:accent3>
        <a:srgbClr val="FFA048"/>
      </a:accent3>
      <a:accent4>
        <a:srgbClr val="828282"/>
      </a:accent4>
      <a:accent5>
        <a:srgbClr val="A5A5A5"/>
      </a:accent5>
      <a:accent6>
        <a:srgbClr val="C9C9C9"/>
      </a:accent6>
      <a:hlink>
        <a:srgbClr val="4472C4"/>
      </a:hlink>
      <a:folHlink>
        <a:srgbClr val="BFBFBF"/>
      </a:folHlink>
    </a:clrScheme>
    <a:fontScheme name="01-oppo">
      <a:majorFont>
        <a:latin typeface="Bahnschrift SemiBold"/>
        <a:ea typeface="OPPOSans H"/>
        <a:cs typeface=""/>
      </a:majorFont>
      <a:minorFont>
        <a:latin typeface="Bahnschrift Light SemiCondensed"/>
        <a:ea typeface="OPPOSans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1121</TotalTime>
  <Words>94</Words>
  <Application>Microsoft Office PowerPoint</Application>
  <PresentationFormat>自定义</PresentationFormat>
  <Paragraphs>33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Abadi</vt:lpstr>
      <vt:lpstr>等线</vt:lpstr>
      <vt:lpstr>Modern No. 20</vt:lpstr>
      <vt:lpstr>OPPOSans B</vt:lpstr>
      <vt:lpstr>隶书</vt:lpstr>
      <vt:lpstr>华光小标宋_CNKI</vt:lpstr>
      <vt:lpstr>Times New Roman</vt:lpstr>
      <vt:lpstr>Bahnschrift Light SemiCondensed</vt:lpstr>
      <vt:lpstr>OPPOSans R</vt:lpstr>
      <vt:lpstr>Mongolian Baiti</vt:lpstr>
      <vt:lpstr>OPPOSans H</vt:lpstr>
      <vt:lpstr>思源黑体 CN Bold</vt:lpstr>
      <vt:lpstr>Axis</vt:lpstr>
      <vt:lpstr>HarmonyOS Sans SC Medium</vt:lpstr>
      <vt:lpstr>Bahnschrift SemiBold</vt:lpstr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旭晓</dc:creator>
  <cp:lastModifiedBy>Administrator</cp:lastModifiedBy>
  <cp:revision>57</cp:revision>
  <dcterms:created xsi:type="dcterms:W3CDTF">2022-03-24T02:21:00Z</dcterms:created>
  <dcterms:modified xsi:type="dcterms:W3CDTF">2023-03-27T08:39:26Z</dcterms:modified>
</cp:coreProperties>
</file>